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notesSlides/notesSlide1.xml" ContentType="application/vnd.openxmlformats-officedocument.presentationml.notesSlide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4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07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39:41.23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B590B39-2047-4931-B98F-1E3024389288}" emma:medium="tactile" emma:mode="ink">
          <msink:context xmlns:msink="http://schemas.microsoft.com/ink/2010/main" type="writingRegion" rotatedBoundingBox="1948,560 19282,0 19694,12767 2361,13327"/>
        </emma:interpretation>
      </emma:emma>
    </inkml:annotationXML>
    <inkml:traceGroup>
      <inkml:annotationXML>
        <emma:emma xmlns:emma="http://www.w3.org/2003/04/emma" version="1.0">
          <emma:interpretation id="{C309DC20-D57A-47AF-893B-520D7DE4EC53}" emma:medium="tactile" emma:mode="ink">
            <msink:context xmlns:msink="http://schemas.microsoft.com/ink/2010/main" type="paragraph" rotatedBoundingBox="3954,408 19320,329 19329,2031 3962,21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27FA868-78CB-4DB4-930B-FF7C7C0CBD3B}" emma:medium="tactile" emma:mode="ink">
              <msink:context xmlns:msink="http://schemas.microsoft.com/ink/2010/main" type="line" rotatedBoundingBox="3954,408 19320,329 19329,2031 3962,2110"/>
            </emma:interpretation>
          </emma:emma>
        </inkml:annotationXML>
        <inkml:traceGroup>
          <inkml:annotationXML>
            <emma:emma xmlns:emma="http://www.w3.org/2003/04/emma" version="1.0">
              <emma:interpretation id="{1F11CF51-00C4-4715-9F59-AF10DA711BC9}" emma:medium="tactile" emma:mode="ink">
                <msink:context xmlns:msink="http://schemas.microsoft.com/ink/2010/main" type="inkWord" rotatedBoundingBox="3954,408 7574,389 7582,2053 3962,2072"/>
              </emma:interpretation>
              <emma:one-of disjunction-type="recognition" id="oneOf0">
                <emma:interpretation id="interp0" emma:lang="en-US" emma:confidence="1">
                  <emma:literal>Proof</emma:literal>
                </emma:interpretation>
                <emma:interpretation id="interp1" emma:lang="en-US" emma:confidence="0">
                  <emma:literal>proof</emma:literal>
                </emma:interpretation>
                <emma:interpretation id="interp2" emma:lang="en-US" emma:confidence="0">
                  <emma:literal>Prof</emma:literal>
                </emma:interpretation>
                <emma:interpretation id="interp3" emma:lang="en-US" emma:confidence="0">
                  <emma:literal>Proofs</emma:literal>
                </emma:interpretation>
                <emma:interpretation id="interp4" emma:lang="en-US" emma:confidence="0">
                  <emma:literal>proofs</emma:literal>
                </emma:interpretation>
              </emma:one-of>
            </emma:emma>
          </inkml:annotationXML>
          <inkml:trace contextRef="#ctx0" brushRef="#br0">0 239 11868,'41'-78'4902,"-16"42"-258,-1 6 129,-4-6-3225,16 20-645,-6-5-258,13 10-258,-3 2 0,5 9-258,-4 0 129,3 6-129,-3 8-129,-3 5 129,-8 3 0,-5 3-129,-6 0 129,-4 1 0,-8 1 0,-7 1-129,0-3 129,-9 2-129,-9-2 0,-9-4-129,-5-1-129,-7-6 0,-4 0-129,-6-8 0,2 1-258,-6-7-129,10 5-516,-10-9-1290,16 3-2064,3 1-129,7 0 0,8 5-516</inkml:trace>
          <inkml:trace contextRef="#ctx0" brushRef="#br0" timeOffset="-436.8007">155 130 9933,'-9'-32'5031,"9"32"-258,-8-19-387,8 19-1806,0 0-1419,0 0-387,-5 37-258,5-7-129,0 15-129,0 3 0,4 12 0,-3 4-129,3 6 0,-2 1 129,-2-2-258,0-1 129,0-2-129,0-6 129,0-3-129,0-9 0,0-7-129,0-5-129,0-12-129,0 1-129,0-25-516,0 27-2322,0-27-1548,0 0 129,-9-2-258,2-14-387</inkml:trace>
          <inkml:trace contextRef="#ctx0" brushRef="#br0" timeOffset="920.4016">613 879 5289,'34'0'5031,"-34"0"-516,30 0 129,-30 0-1290,0 0-1032,34 0-774,-34 0-387,27-3-387,-27 3-129,36-16-129,-19 3 0,6-1-258,1-7 0,0-3 0,0-2-129,-3-1 0,-3-5-258,-4 0 0,-5 0-129,-9 2 129,0 3-258,-11 0-129,-3 6 129,-11 0-129,4 7 129,-8-1 0,8 10-129,-4-4 0,9 9 129,-2 0-129,18 0 129,-18 9 0,18-9 129,-3 23 0,3-23 129,9 23 129,-9-23 258,35 18 129,-12-18 129,13 4 0,-4-4 129,12-2 0,-6-9-129,6 6 129,-6-9-129,3 6-129,-13-4 0,2 7 0,-8-1-129,-3 5 0,-3-1 0,0 2-129,0 2 0,0 8 0,0 4-129,2 6 0,-2 3 0,2 2 0,-2 7 0,-4-2-258,1 8 0,-4-6-258,3 7 0,-8-14-774,13 16-645,-11-22-1935,10-1-1032,3-4 129,10-10-387,5-4 0</inkml:trace>
          <inkml:trace contextRef="#ctx0" brushRef="#br0" timeOffset="1294.8021">1823 637 7482,'-4'-53'4644,"-8"32"129,-4 8-645,-2 11-903,-10-5-1419,28 7-774,-34 16-516,20 7-258,-2 2 0,3 9-129,4 2 129,4 1-258,5 0 129,0 2 0,5-7 129,11-1-129,0-8 129,6-4 0,-1-8 129,6-2 0,-2-9 0,5-2 129,-5-14-129,1-2 0,-6-6 0,0-3-128,-10-9-259,-4 2 0,-6-3 0,-4 0 0,-8 5 0,-8-2-388,2 13-386,-12-6-645,30 27-3354,-43-14-387,22 14 0,-4 9-258</inkml:trace>
          <inkml:trace contextRef="#ctx0" brushRef="#br0" timeOffset="1700.403">2321 584 12384,'13'-25'4902,"-13"25"-516,0 0 258,-24-18-3483,24 18-645,-23 13-129,13 6-258,-3 4 129,4 4-258,4 2 129,5 3-258,0 0 387,5-2-258,9-2 129,6-1 0,0-9 0,5 3 129,-2-10 129,5-4 0,-5-7 129,4 0 0,-8-11 0,3-3-129,-6-11 1,-2-3-388,-5-4 0,-5 0 0,-4-2 0,-2-4-259,-5 12-644,-17-12-903,14 19-2967,-10-1-387,4 10 0,-2 2-258</inkml:trace>
          <inkml:trace contextRef="#ctx0" brushRef="#br0" timeOffset="2152.8038">2470 605 13803,'81'-14'5031,"-33"0"-516,3-2 0,-3-7-3741,11 0-258,-6-8-129,4-2-258,-5-8 0,1-9-258,-1-7 129,-4-13-129,-2 3-129,-9-1 129,-3 4-129,-13 4 0,-3 10 129,-11 9 0,-7 13 129,0 28 129,-12-16 0,12 16 129,-18 24 0,18 16 129,0 6 0,11 18 129,3 7-129,11 13 129,0 3-129,7 9 0,-7 2 0,3 5-128,-6 0-259,-3 6 0,-5-4 0,-3 1 0,-4-4 0,-5-6 0,0-13 0,-2-12 0,0-8 0,-6-22 0,1-4-388,-7-21-386,6 2-645,-22-18-2709,28 0-903,-32-16-129,14-6 0,0-8-516</inkml:trace>
          <inkml:trace contextRef="#ctx0" brushRef="#br0" timeOffset="2340.0041">3040 835 9546,'14'-31'4902,"14"19"-516,20 5-516,6 2-1419,19 3-4773,12-5-1290,2-8-774,13 5-129,-6-6-516</inkml:trace>
        </inkml:traceGroup>
        <inkml:traceGroup>
          <inkml:annotationXML>
            <emma:emma xmlns:emma="http://www.w3.org/2003/04/emma" version="1.0">
              <emma:interpretation id="{E2D9EC84-D05A-4ED4-9F55-B424972ED51D}" emma:medium="tactile" emma:mode="ink">
                <msink:context xmlns:msink="http://schemas.microsoft.com/ink/2010/main" type="inkWord" rotatedBoundingBox="8392,591 9685,584 9692,2081 8400,2087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oft</emma:literal>
                </emma:interpretation>
                <emma:interpretation id="interp7" emma:lang="en-US" emma:confidence="0">
                  <emma:literal>off</emma:literal>
                </emma:interpretation>
                <emma:interpretation id="interp8" emma:lang="en-US" emma:confidence="0">
                  <emma:literal>Of</emma:literal>
                </emma:interpretation>
                <emma:interpretation id="interp9" emma:lang="en-US" emma:confidence="0">
                  <emma:literal>oof</emma:literal>
                </emma:interpretation>
              </emma:one-of>
            </emma:emma>
          </inkml:annotationXML>
          <inkml:trace contextRef="#ctx0" brushRef="#br0" timeOffset="2792.4049">4548 484 7740,'23'-26'4128,"-23"26"-129,2-27-129,-2 27-2709,-14-20-387,-2 17-129,0 3-387,-4 5-258,1 13 0,3 5 0,-2 7-129,9 4 129,4 7 0,5 0 258,0 2 129,10-6 0,12 2 129,-5-12 387,14 3-129,-14-14 129,15 0 129,-12-16-129,12 0 129,-12-12-258,6-4 0,-8-11-258,0-2-129,-7-6-387,-6-4 0,-3 0-516,-4-4 0,-2 14-903,-17-1-3225,9 5-387,-8 6 0,20 19-129</inkml:trace>
          <inkml:trace contextRef="#ctx0" brushRef="#br0" timeOffset="3260.4058">4788 598 14319,'89'-9'4902,"-41"-1"-387,2-1-258,-6-10-3354,12 5-387,-8-11 0,1 0-258,-2-5 0,-5-3-129,-6-5 0,-4-4-129,-9-4 0,-9 0-129,-5 2 129,-9 1-129,0 8 0,-9 5 0,-1 9 0,10 23 0,-27-13 129,27 13 0,-21 32-129,15 7 129,5 11 0,1 11 0,0 6 0,10 10 129,1 3 0,1 5 0,1 4 0,-1 5 0,-3 4 129,2 5-129,-6-3 129,4-4-129,-4-5 0,1-8 0,-3-11-129,1-14 0,-4-11-129,0-15-129,0-8-129,-16-13-516,16-11-2580,-27 7-1548,6-10 258,-4-17-387,2-8-387</inkml:trace>
          <inkml:trace contextRef="#ctx0" brushRef="#br0" timeOffset="3447.6061">5082 874 12900,'42'-36'4773,"-10"26"-645,15 6 258,11-1-4386,19 5-1419,12 0-2709,3-9 0,15 2-387,0-8-516</inkml:trace>
        </inkml:traceGroup>
        <inkml:traceGroup>
          <inkml:annotationXML>
            <emma:emma xmlns:emma="http://www.w3.org/2003/04/emma" version="1.0">
              <emma:interpretation id="{6995179B-73EB-4206-8A6A-8C7D8EEE0FBA}" emma:medium="tactile" emma:mode="ink">
                <msink:context xmlns:msink="http://schemas.microsoft.com/ink/2010/main" type="inkWord" rotatedBoundingBox="10555,517 12427,507 12432,1402 10560,1412"/>
              </emma:interpretation>
              <emma:one-of disjunction-type="recognition" id="oneOf2">
                <emma:interpretation id="interp10" emma:lang="en-US" emma:confidence="1">
                  <emma:literal>the</emma:literal>
                </emma:interpretation>
                <emma:interpretation id="interp11" emma:lang="en-US" emma:confidence="0">
                  <emma:literal>tie</emma:literal>
                </emma:interpretation>
                <emma:interpretation id="interp12" emma:lang="en-US" emma:confidence="0">
                  <emma:literal>toe</emma:literal>
                </emma:interpretation>
                <emma:interpretation id="interp13" emma:lang="en-US" emma:confidence="0">
                  <emma:literal>they</emma:literal>
                </emma:interpretation>
                <emma:interpretation id="interp14" emma:lang="en-US" emma:confidence="0">
                  <emma:literal>thew</emma:literal>
                </emma:interpretation>
              </emma:one-of>
            </emma:emma>
          </inkml:annotationXML>
          <inkml:trace contextRef="#ctx0" brushRef="#br0" timeOffset="4102.8072">6603 559 13545,'8'-27'4515,"24"6"-258,-8 14 0,11 7-3483,-5-7-387,15 5-258,1 0 0,8-5-387,4 7-774,-4-9-2838,3-5-129,1-2-516,-6-5-258</inkml:trace>
          <inkml:trace contextRef="#ctx0" brushRef="#br0" timeOffset="3884.4069">6725 52 9675,'25'-39'4644,"-25"39"-258,16-13 0,-16 13-1677,20 16-1290,-18 4-516,15 21-258,-6 2-129,10 15 0,-3 5-258,4 6 129,-3 0-258,1 4-129,-3-2 129,-4-5-387,-1 0-129,-12-18-645,11 13-1419,-11-22-2322,-9-11 258,-10-10-516,-5-9 0</inkml:trace>
          <inkml:trace contextRef="#ctx0" brushRef="#br0" timeOffset="4508.4077">7300 45 9933,'-30'-66'4773,"17"48"-129,13 18-129,0 0-1032,-5 13-2322,5 15-387,7 18-258,0 3-129,7 9 0,-5 1-258,4 7 0,-4-4-129,-4-2 0,-3-3-129,-2-9 0,0-5 129,0-9-129,-4-7 258,2-11-258,2-16 258,0 0 0,0 0-129,0 0 258,0-9-258,9-7 129,0-6-129,4 3 129,1-4 0,2 5 0,2-2 0,3 8-129,-2-1 129,6 10-129,0 3 129,0 0-129,4 12-129,-4 4-258,3 7-129,-8-5-516,19 20-1677,-7-14-2193,-2 0 258,-5-5-387,3-5-129</inkml:trace>
          <inkml:trace contextRef="#ctx0" brushRef="#br0" timeOffset="4867.2086">7821 648 11223,'55'-21'4902,"-17"15"-516,6-3 129,-3-8-2193,23 9-1290,-12-8-258,6 2-387,-8-7 0,-4 1-129,-8-3 0,-10-2-258,-10 0 129,-15 2-129,-3 2 0,-17 3 0,-10 7-129,-5 4 129,-4 7-129,-3 6 129,0 11-129,4 10 129,6 7 0,6 7 0,9 5 0,10 2-129,4 2 129,16-2-129,13-4-129,8-10-258,15 5-387,-8-23-2322,13-1-1419,3-10 129,-1-5-387,2-2-387</inkml:trace>
        </inkml:traceGroup>
        <inkml:traceGroup>
          <inkml:annotationXML>
            <emma:emma xmlns:emma="http://www.w3.org/2003/04/emma" version="1.0">
              <emma:interpretation id="{9E7FC510-74A6-4F8B-A272-C42A7D62215B}" emma:medium="tactile" emma:mode="ink">
                <msink:context xmlns:msink="http://schemas.microsoft.com/ink/2010/main" type="inkWord" rotatedBoundingBox="13140,566 19321,534 19326,1506 13145,1538"/>
              </emma:interpretation>
              <emma:one-of disjunction-type="recognition" id="oneOf3">
                <emma:interpretation id="interp15" emma:lang="en-US" emma:confidence="1">
                  <emma:literal>Theorems</emma:literal>
                </emma:interpretation>
                <emma:interpretation id="interp16" emma:lang="en-US" emma:confidence="0">
                  <emma:literal>Theo hems</emma:literal>
                </emma:interpretation>
                <emma:interpretation id="interp17" emma:lang="en-US" emma:confidence="0">
                  <emma:literal>Theo seems</emma:literal>
                </emma:interpretation>
                <emma:interpretation id="interp18" emma:lang="en-US" emma:confidence="0">
                  <emma:literal>Theo Gems</emma:literal>
                </emma:interpretation>
                <emma:interpretation id="interp19" emma:lang="en-US" emma:confidence="0">
                  <emma:literal>Theo diems</emma:literal>
                </emma:interpretation>
              </emma:one-of>
            </emma:emma>
          </inkml:annotationXML>
          <inkml:trace contextRef="#ctx0" brushRef="#br0" timeOffset="5304.0093">9205 70 13803,'-20'-23'4644,"20"23"0,29-22 0,14 22-3225,-3-1-387,28 1-258,5-6-129,23 6-129,7-3-258,9 1-129,-1 0-129,-8 0-258,-7 2-129,-23 0-387,-4 9-1419,-35-5-2580,-34-4 129,0 0-258,-20 7-258</inkml:trace>
          <inkml:trace contextRef="#ctx0" brushRef="#br0" timeOffset="5522.4096">9778 100 11997,'-6'53'4773,"6"-21"-387,4 8 258,-2-7-2451,14 26-1032,-11-7-516,6 6-258,-2 1-387,-2-6-387,2 4-129,-8-16-645,15 9-1548,-5-14-1935,-4-13 258,2-4-645,-9-19-129</inkml:trace>
          <inkml:trace contextRef="#ctx0" brushRef="#br0" timeOffset="6021.6106">10169 137 14706,'39'-19'4644,"-16"19"-258,-3 14 129,-9 2-3741,10 21-129,-5-5-129,2 13 0,-8-2-258,3 3 129,-8 0-258,-1 0 0,-4-1 0,0-4-129,0-6 129,-6-4-258,1-5 258,0-6-129,5-20 0,-6 19 0,6-19 0,0 0 0,2-14-129,9-5 0,1-6 0,6-6 129,2-2-258,3-1 258,0 2 0,0 5 0,-2 2 129,-1 11 0,-2 5 0,-1 9 0,-1 2 0,0 16 0,0 7 0,4 5 129,0 4-258,1 1 129,-1 4-129,-3-1-258,1-1-129,-7-10-516,7 12-1290,-11-18-2580,0-3 0,-7-18-258,5 16-258</inkml:trace>
          <inkml:trace contextRef="#ctx0" brushRef="#br0" timeOffset="6708.0118">10801 561 13545,'56'-18'4644,"-16"13"-387,8-2 258,-4-4-2967,20 7-774,-5-5-258,1 2-258,-6-7 0,-5 2-129,-13-4 0,-11-2 0,-14-4 0,-11 5-129,-13-5 129,-12 3-129,-7 5-129,-7 3 129,-2 9-129,-2 2 0,3 9 129,0 11-129,8 8 0,6 6 129,8 5-129,7 4 129,11-1 0,4 1-129,15-6 129,10-3 0,8-7 0,9-6-129,8-8 258,5-10-129,3-3 129,2-3 129,2-13-129,-2-6 0,-6-6-129,-2-4 129,-7-6-258,-11 1 258,-8-2-258,-11 3 129,-10 3-129,-7 6 129,-2 7 0,0 20 0,-27-14 0,10 14-129,-3 14 129,2 9 0,6 6-129,1 5 129,6 5-129,5 2 0,0 0 129,12 0-129,4-4 129,4-1-129,1-8 387,2-5-258,0-10 258,4-8 129,-4-7 0,4-10 258,-6-15-387,2-5 258,-3-9-387,-4-3 1,-4-4-260,-6-2-257,-1 12-516,-10-10-2580,-1 16-1161,-6 6-258,-2 10 0,-2 9-258</inkml:trace>
          <inkml:trace contextRef="#ctx0" brushRef="#br0" timeOffset="7004.4123">12053 650 14577,'71'16'4773,"-36"-13"-258,-2-3-129,6 0-3096,-14-10-258,8-1-516,-8-12-129,4 0-129,-8-8-258,-1-2-129,-6-1-129,-7-7-129,-2 11-258,-10-9-129,0 17-258,-26-10-516,31 32-516,-51-26-903,26 24-774,-4 2-645,1 0 129,10 14-129,-1-10 516</inkml:trace>
          <inkml:trace contextRef="#ctx0" brushRef="#br0" timeOffset="7254.0128">12188 351 1548,'5'18'3741,"18"-15"387,-23-3 129,36-2-258,-11 1-645,-11-15-774,18 14-387,-16-16-645,18 15-387,-13-12-258,17 12-129,-12-4-129,10 7-129,-6 0-129,7 1-129,-4 10 0,2 9-129,-3-1 0,-3 10-129,-1 3-129,-7 3 0,-1 4-258,-8-1-258,4 12-903,-16-15-3096,4 1-129,-2-6-258,3-5 0</inkml:trace>
          <inkml:trace contextRef="#ctx0" brushRef="#br0" timeOffset="7644.0135">12990 596 12900,'18'-19'4773,"-18"19"-258,28-11 129,-12-3-2709,13 14-1032,-6-7-129,11 3-258,-2-3-129,3-4-129,-3-1-129,0-2 0,-7-2 0,-3-4-129,-10 1-129,-7-1 0,-5 0-129,-8 1 0,-8 5-129,-9 1 129,-4 8-129,-5 3 129,2 2-129,-1 7 129,6 13 129,2 3 0,7 5 0,8 6 129,6 5 0,4 6-129,9-1 129,9-1-258,7-2 0,-8-13-1290,17-1-2838,-7-7 129,0-10-258,-3-6-129</inkml:trace>
          <inkml:trace contextRef="#ctx0" brushRef="#br0" timeOffset="8268.0146">13474 474 14964,'46'-22'4902,"-14"21"-387,7 1 129,-10 0-3225,21 16-774,-4-2-258,2 5-258,-4 3-258,-8-5 0,-4-1-258,-11-3 129,-5-2-129,-16-11 129,0 0 0,0 0 0,16-8 129,-16-11 129,4-4 0,1-4 0,4-1 129,5-1-129,2 2 129,4 8 0,1 1 0,2 7-129,-3 8 129,0 3-129,-4 9 0,-4 9 0,-3 1 0,-6 4-129,-3 4 0,0-4-129,0 7-258,-10-7-129,8 8-387,-10-14 129,12 7 0,0-24 258,-2 21 129,2-21 387,0 0 258,18 0 645,-6-23 0,13 7 258,-7-16-129,14 5-129,-7-10 0,10 10-258,-6-5 0,8 12-129,-5-1 0,2 12-129,-2 7 0,3 6 0,-3 14-129,-1 7 0,-1 5-129,-3 4-129,-2 1 129,-4 1-387,0 1 0,-7-8-387,11 3-129,-25-32-1032,39 28-2580,-14-19-258,4-5-258,3-4 387</inkml:trace>
          <inkml:trace contextRef="#ctx0" brushRef="#br0" timeOffset="8626.815">15082 499 12642,'16'-72'4773,"-16"46"-516,-4 4 258,-15-1-2709,19 23-774,-27-9-387,27 9-258,-28 13 0,15 5-258,3-1 0,4 6 0,3 2 0,3 0 0,5 2-129,11-2 0,7-2 0,6 2 129,8-4 0,2 4-129,4-5 0,0 3 0,-4 0 129,-4 0-129,-5-2 258,-5 4-258,-12-2 129,-8 4 129,-5-2 0,-12-2 0,-11-1-128,-6 1-130,-8-2 0,-9-5-259,-4 2-257,-11-18-774,11 3-3354,-15 1-258,6-2-129,0-2-258</inkml:trace>
        </inkml:traceGroup>
      </inkml:traceGroup>
    </inkml:traceGroup>
    <inkml:traceGroup>
      <inkml:annotationXML>
        <emma:emma xmlns:emma="http://www.w3.org/2003/04/emma" version="1.0">
          <emma:interpretation id="{04C2D083-DB0A-461E-9A7D-9C4E321BC9C9}" emma:medium="tactile" emma:mode="ink">
            <msink:context xmlns:msink="http://schemas.microsoft.com/ink/2010/main" type="paragraph" rotatedBoundingBox="2030,2390 10549,2404 10546,3899 2027,38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A95390-C787-43CA-A77B-23D62634DF58}" emma:medium="tactile" emma:mode="ink">
              <msink:context xmlns:msink="http://schemas.microsoft.com/ink/2010/main" type="line" rotatedBoundingBox="2030,2390 10549,2404 10546,3899 2027,3884"/>
            </emma:interpretation>
          </emma:emma>
        </inkml:annotationXML>
        <inkml:traceGroup>
          <inkml:annotationXML>
            <emma:emma xmlns:emma="http://www.w3.org/2003/04/emma" version="1.0">
              <emma:interpretation id="{08F22DAC-E1FD-4254-971F-D620B76F203F}" emma:medium="tactile" emma:mode="ink">
                <msink:context xmlns:msink="http://schemas.microsoft.com/ink/2010/main" type="inkWord" rotatedBoundingBox="2029,2774 5473,2780 5472,3444 2028,3438"/>
              </emma:interpretation>
              <emma:one-of disjunction-type="recognition" id="oneOf4">
                <emma:interpretation id="interp20" emma:lang="en-US" emma:confidence="0">
                  <emma:literal>seen</emma:literal>
                </emma:interpretation>
                <emma:interpretation id="interp21" emma:lang="en-US" emma:confidence="0">
                  <emma:literal>seen.</emma:literal>
                </emma:interpretation>
                <emma:interpretation id="interp22" emma:lang="en-US" emma:confidence="0">
                  <emma:literal>seen,</emma:literal>
                </emma:interpretation>
                <emma:interpretation id="interp23" emma:lang="en-US" emma:confidence="0">
                  <emma:literal>Rent</emma:literal>
                </emma:interpretation>
                <emma:interpretation id="interp24" emma:lang="en-US" emma:confidence="0">
                  <emma:literal>Rene</emma:literal>
                </emma:interpretation>
              </emma:one-of>
            </emma:emma>
          </inkml:annotationXML>
          <inkml:trace contextRef="#ctx0" brushRef="#br1" timeOffset="14820.0261">-23 2384 14964,'64'-30'5160,"-29"26"-129,1 4-258,15 18-3741,-20-4-387,4 13-129,-10 0-387,-7 6-129,-7 1-258,-11 2-129,-4-1-129,-21-6-258,2 6-129,-16-15-129,10 7 0,-8-20 129,14 5 0,0-12 258,23 0 0,-11-10 258,16-8 387,19-5 258,4-9 0,15-6 258,-1-6 0,10-1-129,-8-3 129,3 6 0,-13-5 0,-4 12 0,-14-1 0,-4 15 0,-12-2 0,0 23 0,-2-16 0,2 16 0,-16 14 0,11 13-129,-2 5 0,3 10-129,1 6-129,3 6 1,0 3-130,5-6-130,8 1-257,-3-13-645,15 7-2709,-9-14-1419,6-9 258,-3-7-516,4-5-258</inkml:trace>
          <inkml:trace contextRef="#ctx0" brushRef="#br1" timeOffset="15007.2264">975 2555 14319,'104'-27'4902,"-43"16"-258,5 1 0,-13-3-3612,11 10-1032,-7 3-516,-18-9-1419,-7 9-2709,-32 0 0,0 0-387,0 11 0</inkml:trace>
          <inkml:trace contextRef="#ctx0" brushRef="#br1" timeOffset="15163.2267">1145 2580 11094,'-19'25'4773,"42"-6"-387,11-8 0,12 1-2838,-2-6-1677,10 3-3741,4-9-258,10 0-516,-4 0-258</inkml:trace>
          <inkml:trace contextRef="#ctx0" brushRef="#br1" timeOffset="13962.0246">-1927 2487 8901,'7'-26'4902,"-1"10"0,-3-4-258,6-8-1290,11 13-1548,-11-17-645,16 13-258,-6-6-258,10 11-258,-4-1 0,3 10-129,-3 5-129,-2 5 0,-3 11-129,-6 13 129,-4 6-258,-6 5 129,-2 4-129,-4-1-129,-7 7 0,-9-10 0,1 3-129,-5-13 0,6-1 0,0-11 0,4-2 129,12-16 0,-16 16 0,16-16 0,0 0 129,0 0 0,18-13 0,1-3 129,6-2 0,5-7 0,4-3 129,2-2 0,-3-4 0,-1 2 0,-7-2 129,-3 6-129,-10-3 129,-7 10 0,-5-2 0,0 23 0,-5-27 0,5 27-129,-25-1 129,25 1-129,-28 24 0,14 5-129,3 6 129,2 10-129,2 5 0,7 3 129,5 0-129,13-3 0,10-2-258,8-7 129,10-5-258,-1-13-258,19 4-1032,-11-19-3225,2-8 258,-1 0-258,-10-12-258</inkml:trace>
          <inkml:trace contextRef="#ctx0" brushRef="#br1" timeOffset="14305.2252">-1000 2660 12255,'25'-16'4902,"7"10"-516,9-4 258,7-6-2967,16 7-1161,0-2-516,-2-5-387,1 9-516,-21-14-2451,-8 3-1032,-11 0-258,-18-3-258,-6 5 0,-22 3 1548,-13-12 2580,0 4 1290,8 7 2967,-2 5 1419,3-3 0,6 6 0,5 6-258,16 0-1161,-9 18-1806,3-2-774,6 18-258,2 0 0,9 12-258,-2 0-258,1 2-258,6 5-645,-12-8-3870,8-2-258,1-8 0,1-6-516</inkml:trace>
        </inkml:traceGroup>
        <inkml:traceGroup>
          <inkml:annotationXML>
            <emma:emma xmlns:emma="http://www.w3.org/2003/04/emma" version="1.0">
              <emma:interpretation id="{6AD36D18-55E4-40FC-BF86-17700EE048D8}" emma:medium="tactile" emma:mode="ink">
                <msink:context xmlns:msink="http://schemas.microsoft.com/ink/2010/main" type="inkWord" rotatedBoundingBox="6291,2397 10549,2404 10546,3899 6288,3892"/>
              </emma:interpretation>
              <emma:one-of disjunction-type="recognition" id="oneOf5">
                <emma:interpretation id="interp25" emma:lang="en-US" emma:confidence="0">
                  <emma:literal>(2+3).)</emma:literal>
                </emma:interpretation>
                <emma:interpretation id="interp26" emma:lang="en-US" emma:confidence="0">
                  <emma:literal>(2+9).)</emma:literal>
                </emma:interpretation>
                <emma:interpretation id="interp27" emma:lang="en-US" emma:confidence="0">
                  <emma:literal>Attn.)</emma:literal>
                </emma:interpretation>
                <emma:interpretation id="interp28" emma:lang="en-US" emma:confidence="0">
                  <emma:literal>(8+9).)</emma:literal>
                </emma:interpretation>
                <emma:interpretation id="interp29" emma:lang="en-US" emma:confidence="0">
                  <emma:literal>(Xtn).)</emma:literal>
                </emma:interpretation>
              </emma:one-of>
            </emma:emma>
          </inkml:annotationXML>
          <inkml:trace contextRef="#ctx0" brushRef="#br1" timeOffset="15943.228">2588 2304 11223,'14'-37'4902,"2"21"-129,5 3 0,6 13-2322,-6-2-1419,19 8-258,-12 6-258,4 13-258,-5 5-129,-4 8-129,-9 4-129,-10 1-129,-4 5-258,-9-7 0,-7 4-516,-18-15-516,11 9-645,-22-21-645,19 8 258,-13-17 129,19 5 258,-7-14 645,27 0 1161,0 0 1161,-16-19 774,29 6 903,3-11 0,21 6 0,-8-16-387,20 9-258,-8-12-645,11 5-516,-6-7-129,0 3-129,-8-1-129,-4 3-129,-11 2 129,-7 5-129,-11 4 0,-5 7 0,0 16 129,-14-9-129,-2 9 0,0 18 0,-4 5 129,6 13 0,0 3 0,7 11 0,3-1 0,4 8 0,7-3 0,13 1 0,1-5-258,6-8 0,3-3-258,-3-10-129,5-1-387,-32-28-1161,35 20-2967,-35-20 0,23 11-129,-23-11-387</inkml:trace>
          <inkml:trace contextRef="#ctx0" brushRef="#br1" timeOffset="21200.4373">2568 1886 13803,'-35'-28'4902,"17"17"-258,0 9-129,-9 2-3354,15 20-516,-9 15 0,1 24-258,-5 14-129,4 16-129,1 10 0,6 12 0,11 4-387,3 1 129,23 0 0,10-6-129,21-7-129,10-10 0,23 1-258,5-21-129,31 1 129,2-27-387,24 1-645,-5-30-1935,11-15-645,9-3-258,-8-25 129,10-1-258</inkml:trace>
          <inkml:trace contextRef="#ctx0" brushRef="#br1" timeOffset="20030.4352">3660 2567 12513,'-1'-16'4902,"1"16"-258,0-16 258,9 0-2967,14 16-903,-4-10-387,13 8-129,4-7 0,10 4-129,0-3-258,6 3-129,0 0-129,-6-6-387,2 11-516,-23-12-2193,1 5-1806,-26 7 258,15-18-387,-15 18-258</inkml:trace>
          <inkml:trace contextRef="#ctx0" brushRef="#br1" timeOffset="20233.2356">3890 2318 13545,'-16'-3'4902,"16"3"0,-14 21-258,17 11-3354,-3-7-387,11 16-129,-6-4-258,8 9-129,-1 1-516,1-5-258,6 10-774,-13-8-3483,8-6-258,-4-4 0,3-6-387</inkml:trace>
          <inkml:trace contextRef="#ctx0" brushRef="#br1" timeOffset="20732.4364">4488 2530 14577,'55'-36'5031,"-29"27"-258,5 4 0,-31 5-3612,46 0-387,-27 4-258,6 12-129,-7 3-129,-5 4-129,-6 4-258,-7-2-129,-2 2-129,-14-4 0,2 0-129,-11-9-258,7 4 129,-5-11 0,23-7 129,-25 4 0,25-4 0,0 0 258,7-16 129,7-2 129,4-2 0,3-1 129,1-4 129,1 5 129,-7-1-129,4 5 129,-20 16 0,21-21 0,-21 21-129,0 0 258,0 0-129,18 0 0,-18 0 0,12 25 0,-12-25 0,20 41 0,-8-18-129,4 5-129,2 4-129,-2-2-258,2 2-129,-8-8-387,10 9-1677,-16-11-2451,-4-5 129,0-17-516,-25 20 129</inkml:trace>
          <inkml:trace contextRef="#ctx0" brushRef="#br1" timeOffset="21496.8378">5055 2092 15351,'96'-5'5031,"-43"16"-129,-3 15-387,5 21-3612,-8 6-387,-1 13-129,-9 7-129,-6 7-129,-8-2 0,-11 0-129,-8-7-129,-10-10-129,-11-6-129,-17-16-645,9-1-3096,-20-10-645,-3-8 129,-3-3-387</inkml:trace>
          <inkml:trace contextRef="#ctx0" brushRef="#br1" timeOffset="21886.8384">5884 2679 11352,'16'0'5160,"0"-1"-774,-16 1 258,0 0-1161,-11-13-3225,11 13-129,-21-9 0,21 9-129,-20-18 0,20 18 129,-7-23-129,7 23 129,0-25 0,0 25 129,11-17 0,-11 17 0,0 0 129,20-7-129,-20 7-129,0 0 0,7 8-129,-7-8-258,0 0-387,-6 25-1290,6-25-2709,-23 4-129,23-4-258,-25 0-129</inkml:trace>
          <inkml:trace contextRef="#ctx0" brushRef="#br1" timeOffset="22167.6388">6402 2083 13029,'46'-8'5160,"-27"8"-129,1 8-258,-20-8-1677,30 43-2322,-19-7 0,8 17-644,-8 2-130,2 11 0,-5 0 0,-4 0 0,5 8-130,-13-11-4643,-5-5-387,-8-11 0,-6-5-258</inkml:trace>
        </inkml:traceGroup>
      </inkml:traceGroup>
    </inkml:traceGroup>
    <inkml:traceGroup>
      <inkml:annotationXML>
        <emma:emma xmlns:emma="http://www.w3.org/2003/04/emma" version="1.0">
          <emma:interpretation id="{87BE2CF8-5998-46FA-9846-F3B39D558736}" emma:medium="tactile" emma:mode="ink">
            <msink:context xmlns:msink="http://schemas.microsoft.com/ink/2010/main" type="paragraph" rotatedBoundingBox="5052,4034 14930,3478 15030,5255 5152,581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19FA038-9458-4BE7-A878-BBBC2FA7339C}" emma:medium="tactile" emma:mode="ink">
              <msink:context xmlns:msink="http://schemas.microsoft.com/ink/2010/main" type="line" rotatedBoundingBox="5052,4034 14930,3478 15030,5255 5152,5811"/>
            </emma:interpretation>
          </emma:emma>
        </inkml:annotationXML>
        <inkml:traceGroup>
          <inkml:annotationXML>
            <emma:emma xmlns:emma="http://www.w3.org/2003/04/emma" version="1.0">
              <emma:interpretation id="{3E7B01E9-DAFA-4345-9955-5A9D42B9F76B}" emma:medium="tactile" emma:mode="ink">
                <msink:context xmlns:msink="http://schemas.microsoft.com/ink/2010/main" type="inkWord" rotatedBoundingBox="5052,4034 14930,3478 15030,5255 5152,5811"/>
              </emma:interpretation>
              <emma:one-of disjunction-type="recognition" id="oneOf6">
                <emma:interpretation id="interp30" emma:lang="en-US" emma:confidence="0">
                  <emma:literal>"(2+2)÷(2+2)</emma:literal>
                </emma:interpretation>
                <emma:interpretation id="interp31" emma:lang="en-US" emma:confidence="0">
                  <emma:literal>= (2+2)÷(2+2)</emma:literal>
                </emma:interpretation>
                <emma:interpretation id="interp32" emma:lang="en-US" emma:confidence="0">
                  <emma:literal>= (2+2)+(2+2)</emma:literal>
                </emma:interpretation>
                <emma:interpretation id="interp33" emma:lang="en-US" emma:confidence="0">
                  <emma:literal>•(2+2)÷(2+2)</emma:literal>
                </emma:interpretation>
                <emma:interpretation id="interp34" emma:lang="en-US" emma:confidence="0">
                  <emma:literal>= (2+29)+(2+2)</emma:literal>
                </emma:interpretation>
              </emma:one-of>
            </emma:emma>
          </inkml:annotationXML>
          <inkml:trace contextRef="#ctx0" brushRef="#br1" timeOffset="26598.0467">6894 3611 14190,'15'-40'4902,"-15"40"-387,1-22 0,-1 22-2838,0 0-645,-14 13-387,7 22-129,-7 6-258,1 11 129,-3 8-257,2 11-130,0 6 0,7 5 0,7 1 0,0 1 0,19 1 0,8-1 0,12-1 0,4-10-259,12-1-386,0-21 129,7 1-387,-10-31-1806,5 2-1806,2-14 0,-8-9-129,1 0-258</inkml:trace>
          <inkml:trace contextRef="#ctx0" brushRef="#br1" timeOffset="27237.6479">7462 3919 13029,'35'-26'5031,"-10"15"-387,5 4 258,4-4-2064,12 11-1677,-8 2-387,5 12-386,-6 2-388,-3 7 0,-11 4 0,-11 5 0,-10 3 0,-13-4-130,-10 6-257,-16-8-387,5 3 258,-11-13-129,11 2 129,-2-12 0,15-2 129,19-7 258,0 0 258,0-12 0,23-6 129,11-1 129,3-8-258,11-1 258,0-4-129,4 1 0,-8-3-258,-1 6 258,-11 0-258,-6 3 129,-10 5 0,-16 20 0,13-25 0,-13 25-129,0 0 129,-13 6 0,4 10-129,1 8 129,-1 7 0,5 6 0,4 4 0,0 3 0,7 6-129,6-4-516,12 11-645,-9-5-3225,10-13-258,3-5 0,-3-9-387</inkml:trace>
          <inkml:trace contextRef="#ctx0" brushRef="#br1" timeOffset="27424.8482">8360 4108 15609,'71'-29'4257,"-23"15"0,14 5-387,6 4-3612,7 0-1032,-11-8-1419,5 1-2064,-8 4 0,-15-6-258,-14 5-387</inkml:trace>
          <inkml:trace contextRef="#ctx0" brushRef="#br1" timeOffset="27596.4485">8790 3893 12771,'-44'0'5031,"44"0"-516,-18 23 387,18-23-2709,0 49-903,0-18-258,13 15-258,-6 0-515,2 0-259,8 15-1033,-9-9-3482,-1-4-258,-4-6 129,-1-4-645</inkml:trace>
          <inkml:trace contextRef="#ctx0" brushRef="#br1" timeOffset="28158.0495">9160 3862 16641,'93'-25'4773,"-43"22"258,-6 3-387,18 12-3483,-22-1-644,4 12-517,-10 0 0,-7 6 0,-10 3 0,-11 1 0,-6 7 0,-15-8 0,-4 5-517,-18-14-515,8 11-258,-14-20-258,18 7 258,-7-21 129,32 0 387,-26-1 387,26 1 387,9-31 387,12 3 129,18 3 387,0-14 0,20 5 0,-4-9-387,11 6 0,-7-4-387,-1 7 129,-10-3 0,-5 9 0,-14 3 129,-8 7-129,-21 18 129,11-18-129,-11 18 129,0 0 0,-18 9 1,7 14-388,-3 6 0,5 8 0,-3 4 0,4 9 0,3-1 0,5 5 0,2-1 0,7-5 0,7-3 0,2-12 0,3 1 0,-2-18 0,8 6-259,-27-22-4256,20 0-645,-20 0 387,5-29-387</inkml:trace>
          <inkml:trace contextRef="#ctx0" brushRef="#br1" timeOffset="28454.45">9276 3398 17157,'55'-30'5031,"-14"21"0,5-4-258,15 10-3998,-1-11-775,15 7 0,2-8 0,6 5 0,-3-1 0,-5 0 0,-6 2 0,-15 0 0,-6 9-130,-48 0-4643,26 6-387,-26-6 129,-10 10-258</inkml:trace>
          <inkml:trace contextRef="#ctx0" brushRef="#br1" timeOffset="28813.2506">10580 2948 15609,'96'30'5031,"-39"-1"-129,-4 3-129,8 25-3225,-19 1-644,8 26-904,-16 5 0,-7 14 0,-18 9 0,-9 4 0,-18 3 0,-20-9 0,-1 6 0,-25-13-4000,4-5-773,-8-7-258,2-4-258</inkml:trace>
          <inkml:trace contextRef="#ctx0" brushRef="#br1" timeOffset="26130.0459">6327 4387 15093,'28'-18'5289,"-3"2"-129,-25 16-258,14-16-2579,-14 16-2323,0 0 0,0 0 0,0 0 0,0 0 0,0 0 0,0 0 0,0 0 0,0 0 0,0 0 0,0 0 0,0 0 0,0 0 0,0 0-2323,2-19-2579,-2 19-516,0 0 0,20-23-258</inkml:trace>
          <inkml:trace contextRef="#ctx0" brushRef="#br1" timeOffset="34335.6602">6439 4289 14577,'0'0'4644,"-9"-18"-129,9 18-129,-27-8-2838,27 8-645,0 0-129,0 0-129,0 0 0,0 0-515,0 0-130,-5 10 0,5-10 0,0 0 0,0 0 0,0 0 0,0 0 0,0 0 0,0 0 0,0 0 0,0 0 0,0 0 0,0 0 0,0 0 0,9 0-4258,-9 0-773,0 14-258,0 2-258</inkml:trace>
          <inkml:trace contextRef="#ctx0" brushRef="#br1" timeOffset="22744.84">1131 4099 14964,'0'0'5031,"0"0"-387,11-13 129,8 13-3612,-3 0-387,20 2-258,3-2-129,11 4-258,5 1-258,2-5-516,7 18-1290,-16-7-2580,-9-3-516,-18 5 0,-21-13-387</inkml:trace>
          <inkml:trace contextRef="#ctx0" brushRef="#br1" timeOffset="22947.6403">1195 4316 13416,'0'0'4515,"4"16"-258,19-14 129,5-1-3354,24 8-645,5-2-129,12 1-387,11 8-774,-7-13-1935,7 1-1548,9 1 129,-4-5-516,6 0-387</inkml:trace>
          <inkml:trace contextRef="#ctx0" brushRef="#br1" timeOffset="23244.0409">2785 3830 14061,'-25'-10'4902,"8"10"-387,-3 12 129,-10 8-3483,14 15-258,-7 1-129,8 12-258,-1 2 0,6 10-129,6 4-129,4 5-128,14 8-130,11-1-130,13 6-128,6-7 0,18-2-258,6-13 0,19 1-258,-9-27-1419,10-2-2451,6-11 129,-5-10-258,2-4-129</inkml:trace>
          <inkml:trace contextRef="#ctx0" brushRef="#br1" timeOffset="23992.8422">3280 4058 13029,'46'-45'4773,"-26"35"-129,6 3 0,13 7-2709,-17 0-903,12 5-516,-10 6 0,3 8-258,-7 4 0,-8 4-129,-5 5-129,-7-2-258,-7 6 0,-14-6-258,1 6 129,-10-11-258,9 1 0,-6-10 129,9 2 0,0-13 258,18-5 0,0 0 129,0 0 129,16-12 258,8-6 0,8 0 0,-2-10 129,11 3 0,-4-9-258,4 6 258,-9-4-258,0 3 0,-9 1 0,-5 5 0,-9 3-129,-9 20 129,3-27 129,-3 27-129,-8-3 129,8 3-129,-22 9 0,12 10 129,1 5 0,1 8 0,1 3 0,7 10-129,0-1 0,4 4-129,12 5 0,0-6-258,7 6-516,-3-19-645,17 1-3096,-9-8-258,1-9 0,-1-9-258</inkml:trace>
          <inkml:trace contextRef="#ctx0" brushRef="#br1" timeOffset="24195.6424">4105 4218 15996,'93'-16'4773,"-36"9"-387,8 5-129,5 0-3870,-1 2-1032,-14 0-2451,-1-3-1419,-12 3 258,-15-6-645,-27 6 0</inkml:trace>
          <inkml:trace contextRef="#ctx0" brushRef="#br1" timeOffset="24367.2428">4381 4060 11352,'-23'0'5160,"23"0"-516,0 25 129,3-8-1677,15 19-1935,-11 0-129,11 8-645,-2 11-516,-9-3-3483,7 3-903,-1 0-129,-6-3-516,2-1-129</inkml:trace>
          <inkml:trace contextRef="#ctx0" brushRef="#br1" timeOffset="24975.6439">4852 4008 15867,'45'-39'4773,"-15"23"258,2 4-387,16 8-3354,-14-1-516,10 5-386,-6 5-388,-1 13 0,-7 3 0,-5 6 0,-7 8 0,-9 3 0,-9 6 0,-6-5 0,-8 6-646,-18-15-515,11 16-645,-22-28-1032,18 14-387,-14-27 258,21 11 387,-8-16 645,26 0 645,0 0 1032,-7-30 1161,19 16 1419,6-14 258,17 6-258,-4-17 129,15 14-645,-12-18-774,10 13-258,-12-5-387,0 4-129,-10 1-258,-8 7 129,-9 3-129,-5 20 129,-7-19 129,7 19-129,-32 0 0,14 14 0,-1 7 258,3 8-258,1 7 129,6 6 0,4 8-129,5 3 0,4 10-258,5-10-774,17 18-1806,-1-12-1806,-2-11 0,6-4-258,-3-13-258</inkml:trace>
          <inkml:trace contextRef="#ctx0" brushRef="#br1" timeOffset="25194.0443">5820 4282 16512,'21'-21'4773,"-21"21"0,16-11-258,-16 11-3354,0 0-1032,0 0-774,16 0-3225,-16 0-903,0 0 0,-9 14-258,9-14 0</inkml:trace>
          <inkml:trace contextRef="#ctx0" brushRef="#br1" timeOffset="25693.2452">5486 3540 13029,'48'-16'5031,"-18"36"-387,7 15 129,16 24-2580,-17-5-903,19 22-258,-14 4-257,4 14-775,-12 4 0,-1 12 0,-12 3 0,-8 2 0,-8-5 0,-4-3 0,-9-9 0,-12-13 0,-4-5 0,-16-30-259,14-7-4385,-15-15-516,-1-10 258,-2-9-387</inkml:trace>
        </inkml:traceGroup>
      </inkml:traceGroup>
    </inkml:traceGroup>
    <inkml:traceGroup>
      <inkml:annotationXML>
        <emma:emma xmlns:emma="http://www.w3.org/2003/04/emma" version="1.0">
          <emma:interpretation id="{3E0DDC88-B79D-45FA-BF54-6E1E046E672F}" emma:medium="tactile" emma:mode="ink">
            <msink:context xmlns:msink="http://schemas.microsoft.com/ink/2010/main" type="paragraph" rotatedBoundingBox="5718,6304 12173,6198 12190,7227 5734,733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A7C26D7-3A7C-45CB-86B8-D57AB457DD31}" emma:medium="tactile" emma:mode="ink">
              <msink:context xmlns:msink="http://schemas.microsoft.com/ink/2010/main" type="line" rotatedBoundingBox="5718,6304 12173,6198 12190,7227 5734,7333"/>
            </emma:interpretation>
          </emma:emma>
        </inkml:annotationXML>
        <inkml:traceGroup>
          <inkml:annotationXML>
            <emma:emma xmlns:emma="http://www.w3.org/2003/04/emma" version="1.0">
              <emma:interpretation id="{3821D935-220E-4864-A064-A3B0D7955551}" emma:medium="tactile" emma:mode="ink">
                <msink:context xmlns:msink="http://schemas.microsoft.com/ink/2010/main" type="inkWord" rotatedBoundingBox="5722,6554 6166,6546 6172,6891 5727,6898"/>
              </emma:interpretation>
              <emma:one-of disjunction-type="recognition" id="oneOf7">
                <emma:interpretation id="interp35" emma:lang="en-US" emma:confidence="1">
                  <emma:literal>=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IF</emma:literal>
                </emma:interpretation>
                <emma:interpretation id="interp38" emma:lang="en-US" emma:confidence="0">
                  <emma:literal>IT</emma:literal>
                </emma:interpretation>
                <emma:interpretation id="interp39" emma:lang="en-US" emma:confidence="0">
                  <emma:literal>IS</emma:literal>
                </emma:interpretation>
              </emma:one-of>
            </emma:emma>
          </inkml:annotationXML>
          <inkml:trace contextRef="#ctx0" brushRef="#br1" timeOffset="31777.2558">1771 6294 14964,'15'11'4773,"2"-11"-129,5 1-129,10 6-3483,-4-7-258,13 0-516,0 4-129,0-4-645,9 9-1161,-8-7-3096,-2 0 258,1 3-387,-6-2-258</inkml:trace>
          <inkml:trace contextRef="#ctx0" brushRef="#br1" timeOffset="31558.8555">1832 6084 13416,'-4'-25'4773,"4"25"-129,25-21 129,-9 3-3225,22 14-645,-8-8-258,11 8-258,-2 1-258,-5 3-387,5 3-774,-21 6-3483,3 0-129,-10 7-258,-11-16-129</inkml:trace>
        </inkml:traceGroup>
        <inkml:traceGroup>
          <inkml:annotationXML>
            <emma:emma xmlns:emma="http://www.w3.org/2003/04/emma" version="1.0">
              <emma:interpretation id="{F5BBE0C5-0FBD-4931-B47C-6D75BB384B85}" emma:medium="tactile" emma:mode="ink">
                <msink:context xmlns:msink="http://schemas.microsoft.com/ink/2010/main" type="inkWord" rotatedBoundingBox="7379,6277 12173,6198 12190,7227 7396,7306"/>
              </emma:interpretation>
              <emma:one-of disjunction-type="recognition" id="oneOf8">
                <emma:interpretation id="interp40" emma:lang="en-US" emma:confidence="0">
                  <emma:literal>2+2-5</emma:literal>
                </emma:interpretation>
                <emma:interpretation id="interp41" emma:lang="en-US" emma:confidence="0">
                  <emma:literal>2+2-3</emma:literal>
                </emma:interpretation>
                <emma:interpretation id="interp42" emma:lang="en-US" emma:confidence="0">
                  <emma:literal>2+2-2</emma:literal>
                </emma:interpretation>
                <emma:interpretation id="interp43" emma:lang="en-US" emma:confidence="0">
                  <emma:literal>2+2.5</emma:literal>
                </emma:interpretation>
                <emma:interpretation id="interp44" emma:lang="en-US" emma:confidence="0">
                  <emma:literal>2+2.3</emma:literal>
                </emma:interpretation>
              </emma:one-of>
            </emma:emma>
          </inkml:annotationXML>
          <inkml:trace contextRef="#ctx0" brushRef="#br1" timeOffset="45037.2789">5816 6203 14964,'29'-34'5031,"-13"20"-258,2 5-129,-18 9-2967,39-7-774,-20 7-387,10 13-257,-4 4-259,1 8 0,-1 4 0,-2 3 0,-7 3 0,-5 1 0,-9 1 0,-4-5 0,-10 2-259,-13-9-386,2 5-129,-11-12-129,9 2 258,-4-11 129,10-1 0,1-8 258,18 0 129,0 0 129,-7-19 129,7 19 0,23-36 129,4 15 258,1-8-258,11 1 258,0-4-258,10-2 129,-3-1-129,2-1 129,-2 0-258,-3 3 0,-8 1 129,-6 3-129,-11 2 129,-4 4-129,-14 2 129,0 21 1,-7-27-259,7 27 0,-31-3 0,14 6 0,-5 13 0,3 13 0,-1 5 0,2 5 0,4 5 0,3 10 0,8-3 0,3 3 0,12-1 0,10-2 0,10-1 0,5-7 0,13 0 0,-6-15-517,19 11-1547,-10-23-2709,0-5-258,-5-7 0,-1-4-129</inkml:trace>
          <inkml:trace contextRef="#ctx0" brushRef="#br1" timeOffset="45224.4795">6850 6370 17286,'-7'-33'4773,"7"33"258,0 0-645,0 0-3870,14-9-645,-14 9-2322,21 0-1935,1 3-645,3 4 129,7-3-516</inkml:trace>
          <inkml:trace contextRef="#ctx0" brushRef="#br1" timeOffset="45754.8804">7426 6134 16512,'68'-39'4902,"-24"26"258,2 1-516,6 10-3095,-7 2-1549,6 2 0,-6 10 0,-10 10 0,-8 2 0,-20 5 0,-7 3 0,-23-2 0,-7 2 0,-15-7-130,6 4-773,-11-15-129,15 4 129,-3-13 129,19 0 129,19-5 258,0 0 258,1-19 258,26-3 129,14 1 129,5-9 0,8 5 129,-5-7 0,3 7-129,-11-3 0,-4 6 0,-17 1 0,-4 7-129,-16 14 0,2-16 129,-2 16-128,-9 0-259,9 0 0,-22 28 0,12-1 0,1 5 0,-2 3 0,8 10 0,3 1 0,0 6 0,10-4 0,8-2 0,7-2 0,3-6 0,10-3 0,-4-13 0,5-1-130,-14-21-2063,3 0-2580,-7-4-258,-21 4 0,16-33-258</inkml:trace>
          <inkml:trace contextRef="#ctx0" brushRef="#br1" timeOffset="46098.081">7529 5703 16770,'18'-25'4902,"0"9"258,-18 16-258,32 0-3869,-11 0-1033,26 0 0,2 0 0,19 0 0,8-1 0,6-3 0,0 1 0,-9-3 0,-7 8 0,-32 5-2452,-11 6-2579,-23 4-258,-16 8-258</inkml:trace>
          <inkml:trace contextRef="#ctx0" brushRef="#br1" timeOffset="35599.2625">3431 6194 11610,'0'-32'4902,"7"16"-516,6-2 387,-8-6-2580,27 18-774,-12-13-387,15 13-258,-6-3-129,6 9-258,-3 0 0,0 4-128,-3 10-259,-4 8 0,-8 2 0,-4 9 0,-10 0 0,-3 5 0,-10 1 0,-10-2-259,-1 1-128,-8-10-129,4 2 129,0-10-129,6-4 258,1-7 0,18-9 0,-19 9 258,19-9 0,0 0 258,5-18-129,11 0 129,2-5 0,8-4 129,1-10-129,7-1 129,-2-6-129,5 3 0,-5-2 0,-3 10-128,-8 1-130,-1 8 0,-8 5 0,-12 19 0,0 0 0,0 0 0,0 0 0,0 0 0,-9 25 0,-2 0 0,-1 5 0,3 7 0,-2 4 0,6 7 0,3 0 0,2 4 0,2-2 0,9-1 0,7 0 0,1-9 0,10 1 0,-8-18-517,20 11-3095,-13-20-1419,3-5-129,-3-9 0,-1 0-387</inkml:trace>
          <inkml:trace contextRef="#ctx0" brushRef="#br1" timeOffset="43976.4773">4600 6442 12513,'-2'-25'5031,"2"2"-387,0 23 258,18-11-2451,-18 11-1161,35-11-516,-10 6-129,14 5-128,2 0-517,9 0 0,3 0 0,3 0 0,-3 0 0,-5 0 0,3 0-904,-26 0-3869,2-4-129,-27 4 0,9-17-258</inkml:trace>
          <inkml:trace contextRef="#ctx0" brushRef="#br1" timeOffset="44179.2774">4859 6182 15867,'-16'-14'4773,"-1"-1"258,17 15-387,0 9-3483,0 7-387,1 15-257,8 2-517,5 12 0,1 8 0,1 6 0,7 14-1033,-7-9-3740,3 0-258,1-5-129,-2-6-387</inkml:trace>
        </inkml:traceGroup>
      </inkml:traceGroup>
    </inkml:traceGroup>
    <inkml:traceGroup>
      <inkml:annotationXML>
        <emma:emma xmlns:emma="http://www.w3.org/2003/04/emma" version="1.0">
          <emma:interpretation id="{A7E2C734-F2CA-423E-A9CB-B5321DB1728A}" emma:medium="tactile" emma:mode="ink">
            <msink:context xmlns:msink="http://schemas.microsoft.com/ink/2010/main" type="paragraph" rotatedBoundingBox="6218,8244 11253,8038 11283,8767 6248,89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FB00C1B-49B4-4186-A02C-F16A4D61A6E3}" emma:medium="tactile" emma:mode="ink">
              <msink:context xmlns:msink="http://schemas.microsoft.com/ink/2010/main" type="inkBullet" rotatedBoundingBox="6224,8404 7340,8359 7355,8728 6240,8773"/>
            </emma:interpretation>
            <emma:one-of disjunction-type="recognition" id="oneOf9">
              <emma:interpretation id="interp45" emma:lang="en-US" emma:confidence="1">
                <emma:literal>=</emma:literal>
              </emma:interpretation>
              <emma:interpretation id="interp46" emma:lang="en-US" emma:confidence="0">
                <emma:literal>C</emma:literal>
              </emma:interpretation>
              <emma:interpretation id="interp47" emma:lang="en-US" emma:confidence="0">
                <emma:literal>L</emma:literal>
              </emma:interpretation>
              <emma:interpretation id="interp48" emma:lang="en-US" emma:confidence="0">
                <emma:literal>+</emma:literal>
              </emma:interpretation>
              <emma:interpretation id="interp49" emma:lang="en-US" emma:confidence="0">
                <emma:literal>F</emma:literal>
              </emma:interpretation>
            </emma:one-of>
          </emma:emma>
        </inkml:annotationXML>
        <inkml:trace contextRef="#ctx0" brushRef="#br1" timeOffset="51823.2909">2298 8156 11223,'-16'15'4902,"16"-15"-387,16 14 129,25-14-1806,21 5-1935,4-5-387,25 2-387,14 0-387,7-6-645,21 4-1161,-7 0-2451,1-12 129,-3 3-516,-10-4 129</inkml:trace>
        <inkml:trace contextRef="#ctx0" brushRef="#br1" timeOffset="51620.4906">2401 7952 13803,'-9'-23'4902,"-1"3"-258,10 20 0,-4-23-2838,13 23-774,-9 0-387,41-2 0,-9-5-258,16 4-128,3-6-259,8 0 0,2 2 0,-8-4-517,2 11-386,-19-9-1161,-4 9-2580,-32 0-387,12 13 0,-17 3-129</inkml:trace>
      </inkml:traceGroup>
      <inkml:traceGroup>
        <inkml:annotationXML>
          <emma:emma xmlns:emma="http://www.w3.org/2003/04/emma" version="1.0">
            <emma:interpretation id="{21D17909-1378-4ED1-8032-4580FAF13640}" emma:medium="tactile" emma:mode="ink">
              <msink:context xmlns:msink="http://schemas.microsoft.com/ink/2010/main" type="line" rotatedBoundingBox="8124,8166 11253,8038 11283,8767 8154,8895"/>
            </emma:interpretation>
          </emma:emma>
        </inkml:annotationXML>
        <inkml:traceGroup>
          <inkml:annotationXML>
            <emma:emma xmlns:emma="http://www.w3.org/2003/04/emma" version="1.0">
              <emma:interpretation id="{BECAB84B-3168-466F-9ED3-23688E552285}" emma:medium="tactile" emma:mode="ink">
                <msink:context xmlns:msink="http://schemas.microsoft.com/ink/2010/main" type="inkWord" rotatedBoundingBox="8129,8293 9765,8226 9790,8829 8154,8895"/>
              </emma:interpretation>
              <emma:one-of disjunction-type="recognition" id="oneOf10">
                <emma:interpretation id="interp50" emma:lang="en-US" emma:confidence="0.5">
                  <emma:literal>NT</emma:literal>
                </emma:interpretation>
                <emma:interpretation id="interp51" emma:lang="en-US" emma:confidence="0">
                  <emma:literal>at</emma:literal>
                </emma:interpretation>
                <emma:interpretation id="interp52" emma:lang="en-US" emma:confidence="0">
                  <emma:literal>Nt.</emma:literal>
                </emma:interpretation>
                <emma:interpretation id="interp53" emma:lang="en-US" emma:confidence="0">
                  <emma:literal>Nth</emma:literal>
                </emma:interpretation>
                <emma:interpretation id="interp54" emma:lang="en-US" emma:confidence="0">
                  <emma:literal>Mt</emma:literal>
                </emma:interpretation>
              </emma:one-of>
            </emma:emma>
          </inkml:annotationXML>
          <inkml:trace contextRef="#ctx0" brushRef="#br1" timeOffset="52400.492">4178 7847 15738,'57'-48'5031,"-11"25"0,4 1-387,12 12-3354,-8-5-645,10 14-257,-11 1-388,-3 0 0,-11 16 0,-14 10 0,-14 5 0,-11 6 0,-9 6 0,-20-2 0,-6 7-388,-12-9 1,5 3-258,-10-15 258,13 2-129,0-15 129,12-2 129,9-10 129,18-2 0,0-9 129,18-9 129,18-3 0,3-9 0,13-4 129,1-7 129,9 4-129,-7-4 0,-1 5 0,-10 1 0,-5 4 0,-12 5-129,-6 6 129,-21 20-129,11-27 0,-11 27-129,-11-8 129,11 8 1,-32 3-130,13 10 0,1 10 0,0 5 0,4 13 0,5 4 0,5 6 0,4 4 0,0-3 0,9 7-130,-2-13-644,17 12-1935,-8-20-2064,1-3 0,3-10-387,5-5-129</inkml:trace>
          <inkml:trace contextRef="#ctx0" brushRef="#br1" timeOffset="52618.8925">5199 8012 14706,'64'-46'5031,"-14"28"-387,12 0 129,4-6-3225,9 16-1161,-4 1-387,-7-2-645,0 9-774,-28 0-2967,-6-1-387,-30 1-129,0 0-129</inkml:trace>
          <inkml:trace contextRef="#ctx0" brushRef="#br1" timeOffset="52790.4928">5617 7817 13416,'-37'1'4773,"37"-1"-258,-11 32 0,9-14-2580,18 21-774,-1-3-387,13 10-258,-3 4-387,2-4-387,6 8-774,-15-17-2322,9 0-1419,-2-6 129,0-12-387,3-6-129</inkml:trace>
        </inkml:traceGroup>
        <inkml:traceGroup>
          <inkml:annotationXML>
            <emma:emma xmlns:emma="http://www.w3.org/2003/04/emma" version="1.0">
              <emma:interpretation id="{7C8ECB05-C962-4CE5-9084-ABC4719B8418}" emma:medium="tactile" emma:mode="ink">
                <msink:context xmlns:msink="http://schemas.microsoft.com/ink/2010/main" type="inkWord" rotatedBoundingBox="10638,8063 11253,8038 11280,8690 10665,8715"/>
              </emma:interpretation>
              <emma:one-of disjunction-type="recognition" id="oneOf11">
                <emma:interpretation id="interp55" emma:lang="en-US" emma:confidence="0">
                  <emma:literal>0</emma:literal>
                </emma:interpretation>
                <emma:interpretation id="interp56" emma:lang="en-US" emma:confidence="0">
                  <emma:literal>O</emma:literal>
                </emma:interpretation>
                <emma:interpretation id="interp57" emma:lang="en-US" emma:confidence="0">
                  <emma:literal>o</emma:literal>
                </emma:interpretation>
                <emma:interpretation id="interp58" emma:lang="en-US" emma:confidence="0">
                  <emma:literal>&amp;</emma:literal>
                </emma:interpretation>
                <emma:interpretation id="interp59" emma:lang="en-US" emma:confidence="0">
                  <emma:literal>°</emma:literal>
                </emma:interpretation>
              </emma:one-of>
            </emma:emma>
          </inkml:annotationXML>
          <inkml:trace contextRef="#ctx0" brushRef="#br1" timeOffset="53180.4932">6976 7528 15351,'-59'-24'5160,"26"24"-387,-3 0-129,11 17-3225,-14 3-645,12 12-258,-1 3-386,8 10-130,8 3 0,10 7 0,2 2 0,18 2 0,9-1 0,8-2 0,10-5 0,3-8 0,5-9 0,4-11 0,5-13 0,-5-10 0,-2-8 0,-5-19 0,-7-16 0,-8-7 0,-12-8 0,-14-8 0,-9 0 0,-21-2 0,-11 12 0,-20 2 0,-3 22-259,-27 7-4514,4 13-387,-11 10 129,2 4-387</inkml:trace>
        </inkml:traceGroup>
      </inkml:traceGroup>
    </inkml:traceGroup>
    <inkml:traceGroup>
      <inkml:annotationXML>
        <emma:emma xmlns:emma="http://www.w3.org/2003/04/emma" version="1.0">
          <emma:interpretation id="{487F2451-B00C-47AC-9A16-895F4C543311}" emma:medium="tactile" emma:mode="ink">
            <msink:context xmlns:msink="http://schemas.microsoft.com/ink/2010/main" type="paragraph" rotatedBoundingBox="7050,9813 10636,9559 10699,10442 7113,1069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62BC886-E3A9-4838-A93A-1F9BA76F8F9A}" emma:medium="tactile" emma:mode="ink">
              <msink:context xmlns:msink="http://schemas.microsoft.com/ink/2010/main" type="inkBullet" rotatedBoundingBox="7070,10091 7986,10027 7997,10182 7081,10247"/>
            </emma:interpretation>
            <emma:one-of disjunction-type="recognition" id="oneOf12">
              <emma:interpretation id="interp60" emma:lang="en-US" emma:confidence="1">
                <emma:literal>=</emma:literal>
              </emma:interpretation>
              <emma:interpretation id="interp61" emma:lang="en-US" emma:confidence="0">
                <emma:literal>+</emma:literal>
              </emma:interpretation>
              <emma:interpretation id="interp62" emma:lang="en-US" emma:confidence="0">
                <emma:literal>t</emma:literal>
              </emma:interpretation>
              <emma:interpretation id="interp63" emma:lang="en-US" emma:confidence="0">
                <emma:literal>F</emma:literal>
              </emma:interpretation>
              <emma:interpretation id="interp64" emma:lang="en-US" emma:confidence="0">
                <emma:literal>x</emma:literal>
              </emma:interpretation>
            </emma:one-of>
          </emma:emma>
        </inkml:annotationXML>
        <inkml:trace contextRef="#ctx0" brushRef="#br1" timeOffset="53664.0943">3116 9562 16125,'36'-15'4902,"-13"12"-129,7-1-129,-9-5-3354,24 9-516,-6 0-515,9 0-259,-3 0 0,-5-3 0,7 3-1162,-22 2-3482,0-2-258,-9 1 0,-16-1-129</inkml:trace>
        <inkml:trace contextRef="#ctx0" brushRef="#br1" timeOffset="53866.8946">3200 9629 15738,'0'0'5031,"0"0"-129,14 14-129,6-14-3225,33 8-773,4-7-775,25 3 0,7-2 0,3-4 0,24-2-4516,-10-6-386,3 1 0,-6-4-516</inkml:trace>
      </inkml:traceGroup>
      <inkml:traceGroup>
        <inkml:annotationXML>
          <emma:emma xmlns:emma="http://www.w3.org/2003/04/emma" version="1.0">
            <emma:interpretation id="{FE2A1C4D-63F2-4441-9FD4-C1B0CFE3DDF6}" emma:medium="tactile" emma:mode="ink">
              <msink:context xmlns:msink="http://schemas.microsoft.com/ink/2010/main" type="line" rotatedBoundingBox="9879,9613 10636,9559 10699,10442 9942,10495"/>
            </emma:interpretation>
          </emma:emma>
        </inkml:annotationXML>
        <inkml:traceGroup>
          <inkml:annotationXML>
            <emma:emma xmlns:emma="http://www.w3.org/2003/04/emma" version="1.0">
              <emma:interpretation id="{01BACBB5-35D7-4712-8FF0-D8C3CC52D018}" emma:medium="tactile" emma:mode="ink">
                <msink:context xmlns:msink="http://schemas.microsoft.com/ink/2010/main" type="inkWord" rotatedBoundingBox="9879,9613 10636,9559 10699,10442 9942,10495"/>
              </emma:interpretation>
              <emma:one-of disjunction-type="recognition" id="oneOf13">
                <emma:interpretation id="interp65" emma:lang="en-US" emma:confidence="1">
                  <emma:literal>1</emma:literal>
                </emma:interpretation>
                <emma:interpretation id="interp66" emma:lang="en-US" emma:confidence="0">
                  <emma:literal>z</emma:literal>
                </emma:interpretation>
                <emma:interpretation id="interp67" emma:lang="en-US" emma:confidence="0">
                  <emma:literal>l</emma:literal>
                </emma:interpretation>
                <emma:interpretation id="interp68" emma:lang="en-US" emma:confidence="0">
                  <emma:literal>|</emma:literal>
                </emma:interpretation>
                <emma:interpretation id="interp69" emma:lang="en-US" emma:confidence="0">
                  <emma:literal>N</emma:literal>
                </emma:interpretation>
              </emma:one-of>
            </emma:emma>
          </inkml:annotationXML>
          <inkml:trace contextRef="#ctx0" brushRef="#br1" timeOffset="54615.696">5925 9076 16512,'59'-20'4644,"-27"20"129,-2 4-258,5 21-3354,-10-2-645,4 13 0,-6-1-386,-4 8-130,-6-2 0,-6 1 0,-7 1 0,-5-5 0,-8-3 0,-8-6 0,0-3-130,-3-10-128,7 0-129,1-16 129,16 0 0,0 0 129,0-26 0,19-3 129,13-5 0,6-10 0,6-2 0,2-4 0,-1 2 129,-6 5 0,-5 4 129,-9 9-129,-11 7 0,-14 23 129,3-16-129,-3 16 259,-12 17-388,1 12 0,-7 3 0,6 14 0,-6 4 0,9 10 0,-1 4 0,8 4 0,2-2 0,7-2 0,13-4 0,12-8 0,16-2 0,3-16 0,26 5-2710,-13-11-2321,0 1-387,-11-8 129</inkml:trace>
        </inkml:traceGroup>
      </inkml:traceGroup>
    </inkml:traceGroup>
    <inkml:traceGroup>
      <inkml:annotationXML>
        <emma:emma xmlns:emma="http://www.w3.org/2003/04/emma" version="1.0">
          <emma:interpretation id="{A33F48C1-0AA6-40D8-AB1B-C44C6D53F1D6}" emma:medium="tactile" emma:mode="ink">
            <msink:context xmlns:msink="http://schemas.microsoft.com/ink/2010/main" type="paragraph" rotatedBoundingBox="2471,10985 18487,10468 18563,12804 2546,133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C53A7D-A82E-4AE3-B496-99C9413A045A}" emma:medium="tactile" emma:mode="ink">
              <msink:context xmlns:msink="http://schemas.microsoft.com/ink/2010/main" type="line" rotatedBoundingBox="2471,10985 18487,10468 18563,12804 2546,13321"/>
            </emma:interpretation>
          </emma:emma>
        </inkml:annotationXML>
        <inkml:traceGroup>
          <inkml:annotationXML>
            <emma:emma xmlns:emma="http://www.w3.org/2003/04/emma" version="1.0">
              <emma:interpretation id="{9A5E6F87-14C6-41F6-AB4B-6A7743827107}" emma:medium="tactile" emma:mode="ink">
                <msink:context xmlns:msink="http://schemas.microsoft.com/ink/2010/main" type="inkWord" rotatedBoundingBox="2504,11493 7510,11750 7472,12492 2466,12235"/>
              </emma:interpretation>
              <emma:one-of disjunction-type="recognition" id="oneOf14">
                <emma:interpretation id="interp70" emma:lang="en-US" emma:confidence="0">
                  <emma:literal>2.2=2</emma:literal>
                </emma:interpretation>
                <emma:interpretation id="interp71" emma:lang="en-US" emma:confidence="0">
                  <emma:literal>NNE N</emma:literal>
                </emma:interpretation>
                <emma:interpretation id="interp72" emma:lang="en-US" emma:confidence="0">
                  <emma:literal>N.n= N</emma:literal>
                </emma:interpretation>
                <emma:interpretation id="interp73" emma:lang="en-US" emma:confidence="0">
                  <emma:literal>22=2</emma:literal>
                </emma:interpretation>
                <emma:interpretation id="interp74" emma:lang="en-US" emma:confidence="0">
                  <emma:literal>n.n= N</emma:literal>
                </emma:interpretation>
              </emma:one-of>
            </emma:emma>
          </inkml:annotationXML>
          <inkml:trace contextRef="#ctx0" brushRef="#br1" timeOffset="55816.8981">-1462 11141 13674,'26'-53'5031,"-3"26"-258,6 2 129,10 11-2967,-3-13-774,20 15-387,0-4-257,6 12-517,-7 3 0,0 1 0,-5 10 0,-11 13 0,-9 8 0,-14 8 0,-7 7 0,-9 0 0,-9 11-259,-14-7-128,0 7-129,-9-14-129,4 1 129,-8-16-129,11 1 258,-2-13 0,10-4 0,-3-12 0,20 0 258,0 0-129,-3-16 258,11-3 129,12-6 0,10-5 129,4-6 0,12 2 0,-1-7 129,6 4-129,-3-4 0,0 9 0,-8-2-129,-7 11 0,-8-2 0,-7 9 0,-18 16 0,2-21-129,-2 21 0,-23-2 0,1 2 0,-3 11 129,1 8-129,0 8 129,5 5-129,5 9 258,5 7-129,9 7 129,5 2-129,15 5 129,6-1-258,8-6 0,5 0-387,0-16-258,15 8-1935,-10-21-2064,-3-8-129,-2-7-387,-7-8 129</inkml:trace>
          <inkml:trace contextRef="#ctx0" brushRef="#br1" timeOffset="55941.6983">-402 11486 9417,'14'-28'129,"-14"28"-129,25 0 0,-7 23-3225</inkml:trace>
          <inkml:trace contextRef="#ctx0" brushRef="#br1" timeOffset="56472.0992">-13 11196 16641,'80'-41'4902,"-44"31"258,-4 3-387,5 7-3612,-12 5-1031,2 9-130,-8 6 0,-4 6 0,-10 8 0,-5 5 0,0 6 0,-20-1 0,-3 4 0,-9-7-388,4 0-128,-8-12 0,10-3 129,-1-13 0,11-8 129,16-5 129,-5-12 0,13-11 129,17-6 129,9-6 0,5-8 0,4 2 129,0-2-129,-1 4 129,-8 2 0,-4 6 0,-12 3-129,-5 10 129,-13 18 0,1-23 0,-1 23 1,0 0-259,-19 2 0,8 19 0,1 4 0,2 14 0,3 6 0,3 8 0,2 8 0,0-4 0,15 14-904,-8-11-3869,14-1-129,2-11 0,6-7-387</inkml:trace>
          <inkml:trace contextRef="#ctx0" brushRef="#br1" timeOffset="56690.4996">749 11509 17286,'71'-44'5031,"-16"24"0,9 6-387,-12 0-3869,26 9-905,0 5-386,-14-6-1677,-3 6-2580,-19 6-258,-19 8 0,-15 2-387</inkml:trace>
          <inkml:trace contextRef="#ctx0" brushRef="#br1" timeOffset="56862.0998">932 11586 14319,'-2'27'4644,"31"-22"-129,13 4-129,15 5-3225,-5-7-1032,8-3-645,10 10-1161,-12-5-2709,3-9 0,5 2-258,-6-2-129</inkml:trace>
          <inkml:trace contextRef="#ctx0" brushRef="#br1" timeOffset="57486.101">2921 11312 14190,'-13'-34'4773,"11"18"0,2 16-129,0-35-2967,25 31-645,0-5-258,18 9-258,-1 0-128,12 4-388,-6 12 0,-2 9 0,-9 7 0,-13 9 0,-16 5 0,-15 0-130,-16 6-515,-19-10-129,1 6 0,-15-17 0,10 1 0,-5-18 258,13-2 129,10-12 129,12 0 258,16 0 258,0-32 0,16 7 129,18-7 129,17-1 0,6-14 0,11 5-129,-6-5 129,2 8 0,-11-2-129,-5 13 0,-17-1 1,-10 12-388,-21 17 0,5-16 0,-5 16 0,-14 5 0,0 13 0,-2 8 0,2 8 0,3 12 0,4 8 0,7 8 0,2 4 0,10 0 0,8 0 0,1-8 0,7 3 0,-8-24-646,5 4-4127,-6-11-516,-2-5 258,-9-7-645</inkml:trace>
        </inkml:traceGroup>
        <inkml:traceGroup>
          <inkml:annotationXML>
            <emma:emma xmlns:emma="http://www.w3.org/2003/04/emma" version="1.0">
              <emma:interpretation id="{6D421320-C3D5-4209-8D08-807E94FBC535}" emma:medium="tactile" emma:mode="ink">
                <msink:context xmlns:msink="http://schemas.microsoft.com/ink/2010/main" type="inkWord" rotatedBoundingBox="9194,11175 12078,11082 12132,12747 9248,12840"/>
              </emma:interpretation>
              <emma:one-of disjunction-type="recognition" id="oneOf15">
                <emma:interpretation id="interp75" emma:lang="en-US" emma:confidence="0">
                  <emma:literal>[</emma:literal>
                </emma:interpretation>
                <emma:interpretation id="interp76" emma:lang="en-US" emma:confidence="0">
                  <emma:literal>t</emma:literal>
                </emma:interpretation>
                <emma:interpretation id="interp77" emma:lang="en-US" emma:confidence="0">
                  <emma:literal>I</emma:literal>
                </emma:interpretation>
                <emma:interpretation id="interp78" emma:lang="en-US" emma:confidence="0">
                  <emma:literal>E</emma:literal>
                </emma:interpretation>
                <emma:interpretation id="interp79" emma:lang="en-US" emma:confidence="0">
                  <emma:literal>k</emma:literal>
                </emma:interpretation>
              </emma:one-of>
            </emma:emma>
          </inkml:annotationXML>
          <inkml:trace contextRef="#ctx0" brushRef="#br1" timeOffset="58656.103">5359 10761 2193,'20'-40'3999,"-20"40"258,0 0 129,0 0-387,0 0-774,0 0-387,9 11-903,-9-11-387,1 41-645,-1-13-129,11 22-129,-7 4 0,12 22-129,-7 4-129,7 18 0,-2 3-257,2 8-130,-5-2 0,1-2 0,0-9 0,3-11 0,-3-14 0,1-14 0,-3-12 0,4-10 0,1-12 0,1-5 0,0-7 0,1-2 0,3-2 0,7-2 0,3-3 0,6 3 0,4-3 0,7 0 0,4 0 0,1-2 0,5 3 0,-6-3 0,3 2 0,-12-2 0,12 0-4258,-19-7-902,-4-2-129,-12-9 0</inkml:trace>
          <inkml:trace contextRef="#ctx0" brushRef="#br1" timeOffset="58281.7024">5359 10761 1290,'13'-22'1548,"-13"22"-774,0 0-774,7-18-1032,-7 18-516</inkml:trace>
          <inkml:trace contextRef="#ctx0" brushRef="#br1" timeOffset="58874.5034">5244 10798 11997,'131'-55'2709,"-44"33"-2580,15-1-129,19 13-3483,-16-12-129</inkml:trace>
        </inkml:traceGroup>
        <inkml:traceGroup>
          <inkml:annotationXML>
            <emma:emma xmlns:emma="http://www.w3.org/2003/04/emma" version="1.0">
              <emma:interpretation id="{81D8156D-40A4-4637-A02E-6FE89B19C89C}" emma:medium="tactile" emma:mode="ink">
                <msink:context xmlns:msink="http://schemas.microsoft.com/ink/2010/main" type="inkWord" rotatedBoundingBox="10928,10914 12314,11682 11709,12772 10324,12004"/>
              </emma:interpretation>
              <emma:one-of disjunction-type="recognition" id="oneOf16">
                <emma:interpretation id="interp80" emma:lang="en-US" emma:confidence="1">
                  <emma:literal>by</emma:literal>
                </emma:interpretation>
                <emma:interpretation id="interp81" emma:lang="en-US" emma:confidence="0">
                  <emma:literal>By</emma:literal>
                </emma:interpretation>
                <emma:interpretation id="interp82" emma:lang="en-US" emma:confidence="0">
                  <emma:literal>Buy</emma:literal>
                </emma:interpretation>
                <emma:interpretation id="interp83" emma:lang="en-US" emma:confidence="0">
                  <emma:literal>Boy</emma:literal>
                </emma:interpretation>
                <emma:interpretation id="interp84" emma:lang="en-US" emma:confidence="0">
                  <emma:literal>Bey</emma:literal>
                </emma:interpretation>
              </emma:one-of>
            </emma:emma>
          </inkml:annotationXML>
          <inkml:trace contextRef="#ctx0" brushRef="#br1" timeOffset="59295.7042">6732 10837 17157,'-3'-16'4902,"1"0"258,2 16-516,0 0-3740,4 20-904,6 6 0,-4 5 0,8 9 0,-2 7 0,3 6 0,1 4 0,-2 0 0,4-2 0,-10-9 0,9 2 0,-16-21-1420,19 3-2708,-20-30-774,0 0 0,0 0-129,2-32 0</inkml:trace>
          <inkml:trace contextRef="#ctx0" brushRef="#br1" timeOffset="59841.705">6848 10851 13287,'-2'-115'4902,"9"67"-258,13 5 258,19 16-2451,-16-5-903,25 22-515,-5-1-1033,10 11 0,-5 9 0,0 9 0,-9 8 0,-10 6 0,-9 6 0,-17-3 0,-3 1 0,-18-4 0,-7 0-388,-12-11-386,3 2 258,-5-8-258,9-3 387,0-7 0,8 1 258,22-6 129,-18 0 129,18 0 129,11 0 129,11 0 0,2 0 0,12 0 129,1 1-387,8 10 258,-3-2-258,5 5 129,-5 2-129,1 6 0,-7 1-129,-6 2 130,-9 3-130,-8 6 0,-13-2 0,-4 0 0,-19-2 0,-9 0 0,-12-3 0,-10-4 0,-6-5 0,-8-11 0,1-2 0,-5-3 0,5-2 0,3-9 0,7-5 0,7-4 0,11 2 0,7-5 0,16 5 0,5-5-904,11 21-902,20-24-2838,6 12-258,10 1 0,5 1-258</inkml:trace>
          <inkml:trace contextRef="#ctx0" brushRef="#br1" timeOffset="60309.706">7531 10976 16770,'57'3'4773,"-20"8"129,3 3-129,11 11-3612,-6-5-773,3 5-388,1 1 0,-6-6-259,3 3-128,-8-12-129,-1-1 129,-10-10 129,-2-1 0,-6-12 387,-5-10 129,2 3 129,-10-6 129,1 4 0,-7-1-257,0 23-259,2-28 0,-2 28 0,0 0 0,0 30 0,-2 6 0,-3 15 0,-6 15 0,0 14 0,-8 11 0,-4 7 0,-4 3 0,-5-1 0,2-3 0,-6-6 0,0-7 0,-1-15 0,7-5 0,-2-18 0,12-5 0,-6-18-388,20 4-1418,-15-21-2838,21-6-387,0 0 129,-5-22-129</inkml:trace>
        </inkml:traceGroup>
        <inkml:traceGroup>
          <inkml:annotationXML>
            <emma:emma xmlns:emma="http://www.w3.org/2003/04/emma" version="1.0">
              <emma:interpretation id="{897262F4-81F6-4520-A138-A38801C3970F}" emma:medium="tactile" emma:mode="ink">
                <msink:context xmlns:msink="http://schemas.microsoft.com/ink/2010/main" type="inkWord" rotatedBoundingBox="12939,10647 18487,10468 18563,12804 13014,12983"/>
              </emma:interpretation>
              <emma:one-of disjunction-type="recognition" id="oneOf17">
                <emma:interpretation id="interp85" emma:lang="en-US" emma:confidence="0.5">
                  <emma:literal>duality]</emma:literal>
                </emma:interpretation>
                <emma:interpretation id="interp86" emma:lang="en-US" emma:confidence="0">
                  <emma:literal>dual in]</emma:literal>
                </emma:interpretation>
                <emma:interpretation id="interp87" emma:lang="en-US" emma:confidence="0">
                  <emma:literal>dual it]</emma:literal>
                </emma:interpretation>
                <emma:interpretation id="interp88" emma:lang="en-US" emma:confidence="0">
                  <emma:literal>dual "7]</emma:literal>
                </emma:interpretation>
                <emma:interpretation id="interp89" emma:lang="en-US" emma:confidence="0">
                  <emma:literal>dual its]</emma:literal>
                </emma:interpretation>
              </emma:one-of>
            </emma:emma>
          </inkml:annotationXML>
          <inkml:trace contextRef="#ctx0" brushRef="#br1" timeOffset="65442.115">9367 11068 13674,'9'-39'4386,"-9"20"-129,-11 3 129,11 16-3096,-46-27-645,17 20-129,-8 1-387,0 6 129,-3 4-258,3 8 0,2 4 0,4 8 0,8 0 0,5 7 0,8-1-129,6 2 129,4 4 0,7-4 0,11 0 0,5-4 0,2-5 129,5-3 129,-1-11 129,3-2 129,-4-11 0,6-5 129,-9-17 0,5-1-386,-5-14-259,2-5 0,-4-13 0,5-7 0,-3-10 0,0-13 0,0-9 0,-5-2 0,-4-3 0,-4 4 0,-7 6 0,-5 9 0,-1 17 0,-8 17 0,-4 13 0,3 15 0,10 22 0,-22 0 0,13 22 0,4 17 0,3 7 0,-1 11 0,3 9 0,0 3 0,2 2 0,6-1 0,3-1 0,5-1 0,0-1 0,4-3 0,1-3 0,2-4 0,0-2 0,0-7 0,2-4 0,-2-8 0,4-4 0,-7-12 0,8 4 0,-28-24-2323,46 11-2450,-21-11-258,2 0 0,1-7-129</inkml:trace>
          <inkml:trace contextRef="#ctx0" brushRef="#br1" timeOffset="65878.9157">10016 10972 12771,'-27'-16'4902,"8"13"-516,19 3 258,-6 14-2322,6-14-1419,-1 27-129,1-8-129,0 6-129,3 0-387,4 3 129,0-3-258,2-2 129,0-3-258,-9-20 258,22 20-258,-22-20 129,32 0 129,-11-16 0,0-6-129,4-4 259,0-6-259,2-2 0,-6-4 0,1 5 0,-8-1 0,-2 9 0,-5 2 0,-7 23 0,9-25 0,-9 25 0,0 0 0,0 0 0,22 19 0,-8 1 0,4 5 0,3 5 0,4 2 0,1 4 0,3-2 0,-6-2 0,4 1 0,-11-15-259,12 14-3095,-14-16-1677,-14-16 129,25 18-258,-25-18-129</inkml:trace>
          <inkml:trace contextRef="#ctx0" brushRef="#br1" timeOffset="66424.9165">10849 11026 14706,'19'-31'4515,"-19"31"-129,20-26 0,-20 8-3225,0 18-516,10-25 0,-10 25-387,0-21 258,0 21-258,-12-18 129,12 18-258,-32-9 129,11 9-258,1 0-129,0 12 0,-1 4-129,1 6 258,3 3-258,2 1 258,3 5-258,5 1 258,5 0 0,2 0 0,0-2 0,13-5 0,-1-2 0,6-7 0,-2-4 0,3-8 0,-3-4 129,2-9 129,-4-9 0,4-3 0,-4-8 129,4 3-128,-4-8-259,6 5 0,-6 3 0,4 1 0,-2 5 0,0 10 0,0 4 0,2 6 0,1 9 0,3 7 0,3 9 0,0 0 0,7 5 0,-8-7-646,12 9-515,-15-21-1032,17 3-2580,-12-8 0,1-6 0,-2-4-258</inkml:trace>
          <inkml:trace contextRef="#ctx0" brushRef="#br1" timeOffset="66752.5171">11562 10131 16899,'0'-62'4773,"0"46"258,0 16-387,0 0-3224,0 0-1420,0 28 0,7 18 0,-7 9 0,3 20 0,1 11 0,1 10 0,1 7 0,3 2 0,1-2 0,3-11 0,3-6 0,-2-15 0,4-3 0,-8-20 0,12 1-517,-19-27-2708,12-1-1806,-15-21 129,32 11-516,-11-11 258</inkml:trace>
          <inkml:trace contextRef="#ctx0" brushRef="#br1" timeOffset="66908.5174">11983 10951 13803,'18'-43'4644,"-18"43"516,0 0-516,0 0-2322,0 25-1161,0-4-645,0 13-129,2 2-645,-2-6-387,18 6-4128,-15-4 0,4-6 0,-1-6-387</inkml:trace>
          <inkml:trace contextRef="#ctx0" brushRef="#br1" timeOffset="67064.5177">12055 10780 15351,'-9'-57'4515,"2"38"-516,7 19-1548,16 0-5934,-16 0-258,23 0-645,-2-7-387</inkml:trace>
          <inkml:trace contextRef="#ctx0" brushRef="#br1" timeOffset="67938.1194">12330 10883 14448,'-2'-25'4773,"27"20"-645,15 3 129,13 2-3096,-3 0-774,12-2-516,4 2-387,-4-7-129,4 6-258,-13-10 258,-1 7-258,-15-8 387,-5 1 387,-9 2 387,-23 9 258,18-14 516,-18 14 0,0 0 129,0 0 0,0 0-129,0 0 0,0 23-645,0-5 1,13 9-388,-1-2 0,8 3 0,-1 2 0,4-3 0,4-2 0,1-9 0,1-5 0,-1-8 0,-1-3 0,1-11 0,-3-10 0,2 0 0,-9-6 0,1 6 0,-6-1 0,-1 6 0,-12 16 0,0 0 0,0 0 0,2 15 0,-6 17 0,-12 9 0,-3 8 0,-6 15 0,-3 6 0,-3 12 0,1 3 0,0 6 0,1-2 0,3-2 0,3-4 0,1-10 0,8-2 0,-6-24 0,17 1-1162,-10-23-3869,8-9 0,5-16-129,0 0-129</inkml:trace>
          <inkml:trace contextRef="#ctx0" brushRef="#br1" timeOffset="67345.3183">12537 10150 17544,'17'-48'5031,"-17"48"0,18 0-129,-4 25-4643,-10 13-259,8 19 0,-4 8 0,0 15 0,0 6 0,-3 10 0,-2 3 0,-1-1 0,-2-9 0,0-7 0,0-7 0,-2-13 0,-1-9 0,-6-17 0,9 0-517,-18-22-4385,18-14-387,-16 0 387,16 0-516</inkml:trace>
          <inkml:trace contextRef="#ctx0" brushRef="#br1" timeOffset="68749.3208">13812 10022 14190,'16'-16'4515,"-16"16"-387,27-9 0,3 9-2967,0 0-387,20 0-129,2 0 0,17-3-129,-1-8-129,6 2 0,-4-7 0,-3 6 0,-15-3 0,-6 6-257,-16-2-130,-7 6 0,-23 3 0,16 0 0,-16 0 0,0 21 0,-3 4 0,-3 12 0,1 18 0,-2 20 0,-2 16 0,-2 19 0,-1 13 0,0 14 0,-4 12 0,-2 18 0,0 4 0,0-2 0,6-9 0,3-7 0,5-10 0,4-15 0,0-16 0,6-25 0,3-21 0,-1-13 0,0-16 0,-7-6 0,-1-12 0,0-19 0,-32 20 0,0-15 0,-7-5 0,-12 0 0,-12-2 0,-11-1 0,-12-4 0,-15 1 0,-11 6 0,-13-5 0,4 5 0,-5 0 0,14 16-1678,-5-12-3224,19 8-387,16-8 129,23 1-258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02.379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8D5F8DBF-ED92-4C11-B05C-FF3B64882A22}" emma:medium="tactile" emma:mode="ink">
          <msink:context xmlns:msink="http://schemas.microsoft.com/ink/2010/main" type="inkDrawing" rotatedBoundingBox="12642,7469 20897,7655 20895,7772 12640,7586" shapeName="Other"/>
        </emma:interpretation>
      </emma:emma>
    </inkml:annotationXML>
    <inkml:trace contextRef="#ctx0" brushRef="#br0">149-1 4773,'-134'7'3483,"111"-5"0,4-6-258,19 4-645,26 0-1290,-1 0-645,7 0-129,0 0 258,6 11 0,-6-7-129,8 8 0,-2-5 129,15 7-258,1-6 258,22 4-387,8-5 0,26 0 0,20-3-129,32 1 0,19-5 0,24 2 0,28-2 0,30 0 0,18-2-129,27-1 129,15-5-129,17 7 129,18-3-129,19 4 0,-2-3 0,4 3 0,0 0 0,-11 7 0,-19 3 0,-11 5-129,-16-1 129,-25 2-129,-16 2 0,-27 1 129,-23-1-129,-17-2 0,-24-2-129,-33-5 0,-33 4-129,-33-10-258,-18 10-903,-43-8-3096,-30-5 258,0 0-387,-55-13 0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8:53.44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918449C-E48F-4DF4-8FB7-9821AA0DE3D8}" emma:medium="tactile" emma:mode="ink">
          <msink:context xmlns:msink="http://schemas.microsoft.com/ink/2010/main" type="writingRegion" rotatedBoundingBox="2012,703 23666,262 24019,17561 2364,18002"/>
        </emma:interpretation>
      </emma:emma>
    </inkml:annotationXML>
    <inkml:traceGroup>
      <inkml:annotationXML>
        <emma:emma xmlns:emma="http://www.w3.org/2003/04/emma" version="1.0">
          <emma:interpretation id="{A0759EAF-863B-42E6-9B8A-4B1D7C5D4692}" emma:medium="tactile" emma:mode="ink">
            <msink:context xmlns:msink="http://schemas.microsoft.com/ink/2010/main" type="paragraph" rotatedBoundingBox="2471,544 23702,621 23697,2016 2466,19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9722B4-A35E-457B-A019-78579F753664}" emma:medium="tactile" emma:mode="ink">
              <msink:context xmlns:msink="http://schemas.microsoft.com/ink/2010/main" type="line" rotatedBoundingBox="2471,544 23702,621 23697,2016 2466,1939"/>
            </emma:interpretation>
          </emma:emma>
        </inkml:annotationXML>
        <inkml:traceGroup>
          <inkml:annotationXML>
            <emma:emma xmlns:emma="http://www.w3.org/2003/04/emma" version="1.0">
              <emma:interpretation id="{266D9383-BBBB-4F11-B6A4-E6D132308E7F}" emma:medium="tactile" emma:mode="ink">
                <msink:context xmlns:msink="http://schemas.microsoft.com/ink/2010/main" type="inkWord" rotatedBoundingBox="2471,578 8445,600 8441,1760 2467,1739"/>
              </emma:interpretation>
              <emma:one-of disjunction-type="recognition" id="oneOf0">
                <emma:interpretation id="interp0" emma:lang="en-US" emma:confidence="0">
                  <emma:literal>Canonical</emma:literal>
                </emma:interpretation>
                <emma:interpretation id="interp1" emma:lang="en-US" emma:confidence="0">
                  <emma:literal>canonical</emma:literal>
                </emma:interpretation>
                <emma:interpretation id="interp2" emma:lang="en-US" emma:confidence="0">
                  <emma:literal>Canonicals</emma:literal>
                </emma:interpretation>
                <emma:interpretation id="interp3" emma:lang="en-US" emma:confidence="0">
                  <emma:literal>canonicals</emma:literal>
                </emma:interpretation>
                <emma:interpretation id="interp4" emma:lang="en-US" emma:confidence="0">
                  <emma:literal>Canonicate</emma:literal>
                </emma:interpretation>
              </emma:one-of>
            </emma:emma>
          </inkml:annotationXML>
          <inkml:trace contextRef="#ctx0" brushRef="#br0">3106 620 8127,'-19'-27'4644,"19"27"0,0 0-129,0 0-1548,-22 9-1548,28 20-774,-1-5-129,9 16-129,-5-3-129,2 6-129,-1-1-129,-1-1 0,-2-2-129,-1-8 129,-4-5-129,-2-26 129,3 23-129,-3-23 0,7-14 0,-1-11 129,1-8 0,2-5 0,3-6 0,0 1 129,3-1 0,1 6 0,-2 3 0,2 8 129,0 6-129,4 8 0,-3 8 0,3 5 0,-1 5 0,5 13-129,-3 3 0,2 8 0,-2 3-129,-1 2 0,0 6-129,-6-8-258,5 13-516,-13-22-645,19 14-1161,-18-21-1161,9-7-774,3-7 0,1-9-258</inkml:trace>
          <inkml:trace contextRef="#ctx0" brushRef="#br0" timeOffset="202.8003">3800 698 7869,'39'-60'4644,"-23"42"129,-16 18-516,14-27-1161,4 31-1419,-18-4-645,9 28-516,-7-5 0,7 11-258,-6 0 0,3 7-258,-3 3-258,-3-6-645,9 13-2451,-7-12-1290,-2-8-258,0-10-258,0-21 0</inkml:trace>
          <inkml:trace contextRef="#ctx0" brushRef="#br0" timeOffset="390.0007">3889 268 7998,'-7'-63'4257,"7"63"-387,-2-30-129,2 30-2451,0 0-2064,20 13-2064,-3 15-1161,-4-5 0,15 16-387,-8-7 258</inkml:trace>
          <inkml:trace contextRef="#ctx0" brushRef="#br0" timeOffset="764.4013">4602 522 8901,'18'-7'4644,"-18"-14"-258,0 21 0,-16-25-2064,16 25-1419,-37 0-129,19 9-129,-12 1 0,6 10-387,-2 3 0,3 7-129,-2 6 0,7 3-129,0 2 258,7 5-387,4 0 129,7 2 0,0-1-129,6-5 129,8-1 0,7-5-129,4-6 129,7-5 0,7-9 0,6-5 0,8-6-129,2-5 0,8 0-258,-7-7-387,14 7-645,-19-22-1548,6 3-1548,-3 1-129,-6-9-258,0 3-129</inkml:trace>
          <inkml:trace contextRef="#ctx0" brushRef="#br0" timeOffset="1279.2022">5312 714 7482,'7'-37'4644,"-7"19"129,-5-2-387,-4-8-1419,9 28-1290,-22-30-645,22 30-258,-24-30-258,24 30 0,-29-20-258,29 20 0,-30-4-129,30 4-129,-30 15 129,17 4-129,1 4 129,1 4-129,2 5 129,6 4-258,1-1 129,2 1 0,2-1 0,5 1-129,5-2 0,-1-6 129,3-1-129,-1-4 0,-1-7 0,-12-16 129,27 5 0,-27-5 0,26-21 129,-13-4 0,-3-5 0,3-4 0,-2 2 129,3 2-129,-2 1 0,2 8-129,2 9 129,0 4-129,4 8 0,-2 2 0,3 12-129,-1 4 129,1 7-258,-3-4 129,1 6-129,-4-7-129,2 3-258,-17-23-258,31 25-516,-31-25-903,30-11-1290,-14-7-903,0-12-258,4-2-387,1-18 645</inkml:trace>
          <inkml:trace contextRef="#ctx0" brushRef="#br0" timeOffset="1513.2026">5917 99 10191,'0'-96'4773,"0"64"129,-9 3-387,9 29-2064,-16-28-1032,16 28-516,0 0-129,0 35-258,0-1-129,7 18 0,0 5-258,5 14 129,-1 9-258,-4 0-129,2 7 0,-5-9-387,5 6 0,-9-18-903,10 8-3354,-10-4-258,4-1 0,-4-5-258</inkml:trace>
          <inkml:trace contextRef="#ctx0" brushRef="#br0" timeOffset="-2402.4043">490 220 5676,'3'-59'5031,"-3"31"-774,-10-8 129,-8 4-1935,9 16-774,-14-9-516,7 14-516,-9 1-129,2 8-129,-6 2-129,3 11 0,-6 10-129,1 9 0,-1 7 0,-2 12 0,-1 0-129,3 10 0,0 2 129,5 1-129,4-2 129,5-1-258,4-2 258,9-6-258,5 3 258,0-8-129,16 0 0,5-5 0,6-3-129,3-3 129,7-3 0,4-3-129,7-3 0,2-8-129,3 0 0,3-13-129,4 6-387,-5-13-903,9-5-1806,-5 0-903,-7-13-258,-1 6-387</inkml:trace>
          <inkml:trace contextRef="#ctx0" brushRef="#br0" timeOffset="-1638.0029">1098 620 8901,'2'-43'4515,"-2"43"-129,-30-32-258,-2 13-2322,14 17-645,-16-5-516,11 7-129,-9 5 0,7 15-258,-2-1 0,8 10-258,-3 1 129,6 5-129,2 5 0,3-1 0,4 2 0,5-2 0,2 2 0,2-7 0,7 1-129,4-8 129,3-1 0,1-11-129,3-5 129,-2-10 0,1 0 0,-1-12 129,-2-13 0,2-3 0,-2-12 129,0 1 0,-2-7 0,2 2-129,-3-4 129,1 7 0,-2 1-129,3 12 129,-7 1-258,1 11 129,-9 16-129,16-7 0,-16 7 129,16 18-258,-9 5 258,2 4-258,2 3 258,3 4-129,2 3-129,0-3 0,4 5-129,-4-9-129,3 6-129,-8-20-645,16 16-1419,-9-18-1935,-2-12-258,5-2-258,-3-16 0</inkml:trace>
          <inkml:trace contextRef="#ctx0" brushRef="#br0" timeOffset="-1170.0021">1484 565 9159,'0'0'4902,"0"0"-258,0 0-129,9-7-2064,10 21-1290,-19-14-129,27 41-387,-16-20-129,3 11-258,-5-2-129,2 2 0,-3 2-258,-2-4 0,1 2-129,-5-8 0,1 0 129,-3-24-129,4 20 0,-4-20 129,5-9 129,-1-10 129,3-10 0,0-3 129,2-9-129,3 4 0,1-4 129,3 5 0,-2 3-129,4 8 0,0 2-129,1 8 258,1 3-129,-1 8 0,3 4-129,-1 2 0,0 12 258,2 6-258,1 7 129,-3 1-258,2 8 129,-2-1-258,4 6-258,-7-5 0,9 10-645,-11-23-516,23 16-1677,-9-19-1290,6-8-258,6-8-129,3-8-129</inkml:trace>
          <inkml:trace contextRef="#ctx0" brushRef="#br0" timeOffset="-811.2015">2537 632 7740,'-4'-67'4644,"-10"40"0,0 9-387,-2 13-1677,-11-7-1032,27 12-645,-39 10-129,21 12-387,-3 6-129,3 6-129,0 5 0,8 5-129,3 4 129,7 0-258,0 2 0,12-5 129,11-3-129,4-8 129,3-11 129,6-7 0,-1-16 129,6-1 0,-5-23 258,1-2 0,-10-17 0,1 2-129,-13-9 129,-3 2-258,-12-1 0,-4 0-129,-12 5-387,-10 3 0,-1 13-387,-16-1-387,18 26-2451,-17-1-1548,4 4 0,5 13-387,4 4 0</inkml:trace>
        </inkml:traceGroup>
        <inkml:traceGroup>
          <inkml:annotationXML>
            <emma:emma xmlns:emma="http://www.w3.org/2003/04/emma" version="1.0">
              <emma:interpretation id="{085A44BE-970A-48B3-A5B1-5A9D2DF4F2D6}" emma:medium="tactile" emma:mode="ink">
                <msink:context xmlns:msink="http://schemas.microsoft.com/ink/2010/main" type="inkWord" rotatedBoundingBox="9524,652 11898,661 11894,1786 9520,1777"/>
              </emma:interpretation>
              <emma:one-of disjunction-type="recognition" id="oneOf1">
                <emma:interpretation id="interp5" emma:lang="en-US" emma:confidence="1">
                  <emma:literal>and</emma:literal>
                </emma:interpretation>
                <emma:interpretation id="interp6" emma:lang="en-US" emma:confidence="0">
                  <emma:literal>ands</emma:literal>
                </emma:interpretation>
                <emma:interpretation id="interp7" emma:lang="en-US" emma:confidence="0">
                  <emma:literal>amid</emma:literal>
                </emma:interpretation>
                <emma:interpretation id="interp8" emma:lang="en-US" emma:confidence="0">
                  <emma:literal>And</emma:literal>
                </emma:interpretation>
                <emma:interpretation id="interp9" emma:lang="en-US" emma:confidence="0">
                  <emma:literal>arid</emma:literal>
                </emma:interpretation>
              </emma:one-of>
            </emma:emma>
          </inkml:annotationXML>
          <inkml:trace contextRef="#ctx0" brushRef="#br0" timeOffset="2433.6041">7333 661 5676,'26'-32'4773,"-19"16"-129,-7-6-258,-7-8-1677,7 30-774,-34-39-516,34 39-387,-44-28-387,19 22-129,-7 3-258,4 4 0,-1 12 0,2 8-258,1 6 129,4 5-129,5 4 129,4 1-258,6 2 258,4-2-258,3 1 129,1-3-129,10-3 129,1-3 0,4-4-129,-1-6 129,2-6-129,1-8 129,2-5 0,-2-2 129,-1-15-129,1-7 258,-2-6 0,2 0 0,-4-7 0,4 5 0,-6 0 129,4 7-129,-3 1 0,-13 24-129,27-19 0,-27 19 0,26 2-129,-10 14 0,2 1-129,-2 8 129,5 6-258,-3-5-129,5 10-258,-5-17-258,12 15-1032,-12-20-2451,11-5-258,-1-9-258,1-5-129</inkml:trace>
          <inkml:trace contextRef="#ctx0" brushRef="#br0" timeOffset="2839.205">7777 670 10836,'4'-47'4902,"-4"47"-387,0-23 129,0 6-2322,0 17-1290,0 0-258,14 16-258,-14-16-129,25 32-129,-11-13 129,4 8-129,-2 1-258,-4 1 0,1 1-129,-8-3-129,2-1-129,-7-4 129,2-1 0,-2-21 0,0 0 129,0 0 0,0 0 258,9-16-129,-4-12 258,6-4 0,-2-9-129,3 3 258,1 1-129,3 7 0,0 1-129,3 10 129,5 4-129,0 10-129,5 5 0,-1 5-129,3 10 129,-3 2-258,6 10-129,-4-4-258,9 11-129,-7-13-387,22 17-1161,-10-13-2451,13-9 0,9-7 0,5-9-387</inkml:trace>
          <inkml:trace contextRef="#ctx0" brushRef="#br0" timeOffset="3307.2057">9062 639 11094,'19'-49'4773,"-24"33"-387,-18 1 258,-16-1-2709,17 16-903,-12 2-387,11 16-258,-2 0 129,8 8-387,-1 5 129,5 4-258,6 4 0,4 2 0,3 4 0,1-4 0,12 0 0,3-6 0,2-5 0,5-8 129,0-13-129,5-9 129,1-11 0,1-16 0,0-17 129,2-10-258,-1-11 258,1-12-129,-6-6-129,-3-8 129,-7-2-129,-7 1 0,-7 3 0,-2 9 129,-12 9-258,-6 16 129,-5 14 129,0 18 0,-2 17 0,5 17-129,4 21 129,9 14 0,5 15 0,2 10-129,9 11 0,4 5-129,8 3 0,-1-1-258,10 4-129,-5-8-129,14 17-774,-13-17-3483,19-10 129,7-9-129,4-15-258</inkml:trace>
        </inkml:traceGroup>
        <inkml:traceGroup>
          <inkml:annotationXML>
            <emma:emma xmlns:emma="http://www.w3.org/2003/04/emma" version="1.0">
              <emma:interpretation id="{2DC5F8DE-4680-4C8E-94B7-50B8389FF565}" emma:medium="tactile" emma:mode="ink">
                <msink:context xmlns:msink="http://schemas.microsoft.com/ink/2010/main" type="inkWord" rotatedBoundingBox="13119,582 19280,605 19275,2000 13114,1977"/>
              </emma:interpretation>
              <emma:one-of disjunction-type="recognition" id="oneOf2">
                <emma:interpretation id="interp10" emma:lang="en-US" emma:confidence="0">
                  <emma:literal>standard</emma:literal>
                </emma:interpretation>
                <emma:interpretation id="interp11" emma:lang="en-US" emma:confidence="0">
                  <emma:literal>stand and</emma:literal>
                </emma:interpretation>
                <emma:interpretation id="interp12" emma:lang="en-US" emma:confidence="0">
                  <emma:literal>stand aid</emma:literal>
                </emma:interpretation>
                <emma:interpretation id="interp13" emma:lang="en-US" emma:confidence="0">
                  <emma:literal>Standard</emma:literal>
                </emma:interpretation>
                <emma:interpretation id="interp14" emma:lang="en-US" emma:confidence="0">
                  <emma:literal>stand add</emma:literal>
                </emma:interpretation>
              </emma:one-of>
            </emma:emma>
          </inkml:annotationXML>
          <inkml:trace contextRef="#ctx0" brushRef="#br0" timeOffset="4087.2071">11057 216 12771,'18'-55'4644,"-18"30"-258,-9 9 0,-7 12-3354,-14-4-387,2 8-129,-13 0-129,2 8-258,-4 5 0,4 5-129,3 1-129,8 3 129,8-1 0,8 2-129,10 2 129,5 3 0,17 1 0,10 1 0,9 2 0,9 2 129,4 0 0,7 1-258,-1 1 258,3 1-129,-4-3 129,-7 2-129,-10-6 258,-6 4-258,-14-4 129,-13 2 129,-9-5-129,-17-1 129,-15-3-129,-5-3-129,-8-2 129,-2-8-129,-3-1 129,0-7-129,1-2 0,3-2 0,0-10 0,3-2 0,4-4-129,2-3 0,7 1 0,2 2-258,12 6-258,0-8-258,18 20-1161,0 0-2451,0 0-129,20-16-129,0 11-258</inkml:trace>
          <inkml:trace contextRef="#ctx0" brushRef="#br0" timeOffset="4633.2081">11507 515 9675,'-7'-16'4644,"7"16"-645,27-2 0,7 2-1419,14 0-2838,10 0-2451,23 7-1032,-1-7-129,19 0-774,1-12 0</inkml:trace>
          <inkml:trace contextRef="#ctx0" brushRef="#br0" timeOffset="4430.4075">11826-29 13287,'0'-54'4644,"-2"38"-258,2 16 258,0 11-2838,0 7-903,2 23-129,0 3-258,6 18-129,0 4 0,4 12-129,0 1-258,1 1-129,1-2 0,-5-5-387,4 3 0,-10-19-516,8 11-387,-13-25-2838,0-2-258,-3-13-387,-8-7-258</inkml:trace>
          <inkml:trace contextRef="#ctx0" brushRef="#br0" timeOffset="5397.6094">12772 675 8772,'14'-48'4644,"-14"25"-129,-10-4-129,-19-7-1548,11 20-1161,-22-14-516,9 17-387,-11-3-258,6 10-258,-5 4 0,7 2-129,0 12 0,6 6-258,1 5 129,8 5-129,3 4 129,3 3-129,6 4 129,2 0-258,5 0 129,0 0 0,5-2 0,4-5 0,5-6-129,-1-8 129,3-4 0,0-13 129,2-3 0,-1-10 0,1-12 129,2-3 129,-2-7 0,1 0-129,-3-3 129,2 8 129,-7-1-129,1 10-129,-1 2 129,-11 16-129,23-4 0,-23 4 0,30 16-129,-12 4 0,3 3-129,2 2 0,6 5-129,-6-5-258,9 11-645,-32-36-1677,39 33-1935,-18-22 258,1-6-645,-1-5 0</inkml:trace>
          <inkml:trace contextRef="#ctx0" brushRef="#br0" timeOffset="5803.2102">13009 687 12255,'3'-19'4902,"11"-4"-516,-14 23 258,36 0-2967,-36 0-774,34 21-387,-18-5-129,5 9-129,-5 2-129,-2 3 0,-1 4-258,-8 0 0,-1 3-129,-4-9 0,0 3-129,0-10 129,0-1 129,0-20 0,0 0 129,0 0 129,0-31 129,9 5 0,-2-12 129,7 3 0,0-8 0,4 9-129,-2 0 0,4 11-129,-3 4 0,5 8 0,-4 7 0,1 4-129,2 9-129,-1 7 0,3 9-129,-3 0 0,6 13-258,-6-12-516,16 19-516,-17-24-1677,15 6-1419,5-8-129,9-10-258,9-5 129</inkml:trace>
          <inkml:trace contextRef="#ctx0" brushRef="#br0" timeOffset="6302.411">14204 654 12771,'-27'-43'4773,"6"32"-516,-7 4-129,-4 4-3096,12 6-645,-5 10 0,5 8-129,3 4-129,2 7-129,7 4 129,2 1 0,6 6-129,0-1 129,9 1-129,5-6 0,2-1 0,4-9 0,0-6 129,3-12 0,-2-9 0,2-14 129,-3-18-129,1-8 129,-5-13 0,-2-7 129,-3-13-258,-4-4 129,-3-6-387,-4-3 129,0 1-129,-11-2 258,-2 8-387,-3 8 258,0 11-129,0 10 129,-1 16 129,1 18 0,16 16 0,-22 14 0,19 20 0,3 16 0,2 10-129,10 13 129,4 4 0,5 6-258,4 1 129,0-6-258,4 1 0,-6-10-129,5 4-129,-8-20-1032,14 11-2064,-10-14-903,3-5-258,0-8-129,-1-10-258</inkml:trace>
          <inkml:trace contextRef="#ctx0" brushRef="#br0" timeOffset="7113.6125">15145 696 12126,'-16'-44'4773,"-2"24"-387,0 8 0,1 8-3354,-12-3-387,6 7-129,-5 2-258,1 12 0,0 6-129,2 3-387,2 5 258,5 4-129,8 6-129,1-3 0,9 6-129,-2-9 0,7 6-258,1-15 129,10 3 129,-16-26 129,28 22 0,-28-22 258,29-4 0,-29 4 258,25-42 258,-9 17-129,-8-11 0,10 8 0,-5-4-129,3 7 0,-2 0 0,6 12 0,-3 8 0,6 5-129,-3 12 129,5 12 0,-2 2-129,2 4 0,0 2 0,2 4 129,-1-9-129,3-6 0,-3-10 129,5-8 0,-1-8-129,7-13 129,-3-12 0,3-7-129,-5-8 0,0-3 0,-7-2-129,-7 2 0,-6 7-129,-10 0 129,-2 11-387,-10 0 129,-5 12-129,-6 4 258,5 7-387,-2 0 258,18 7-129,-26-2 258,26 2-129,0 0 258,0 0 129,-13 9-129,13-9 258,0 0-129,13 18 258,-13-18-129,26 9 258,-6-4-129,-2-5 0,6 5 0,0-5-129,2 6-258,-3 1 129,2 3-129,-3 5 0,-5 6-258,-1 6 0,-5 1-129,2 13-129,-8-5-129,9 13-387,-12-15-645,26 16-1548,-6-14-1290,12-10-258,14-6-129,8-15-129</inkml:trace>
          <inkml:trace contextRef="#ctx0" brushRef="#br0" timeOffset="7612.8133">16525 727 13287,'0'-52'4644,"-17"31"0,-5 3-129,-10-2-3225,13 20-645,-8-1-129,6 4-129,-6 10-129,6 11 0,-3 3-129,7 11-129,2 1 0,5 5 129,6 2-129,4 2 0,2-1-129,9-5 129,3-3-129,4-8 129,3-8 0,4-11 0,2-12 129,1-7 0,4-23 0,0-11 0,0-16 129,0-9-258,-3-12 129,-6-9-129,-4-7-129,-8-6 129,-6 2-129,-5 2 129,-3 11-129,-8 10 387,-3 13-387,0 19 258,-2 16 0,16 27 0,-24 4 0,19 31 0,5 12 129,0 13-129,5 10 0,10 8 0,-1 5 0,4 8-258,1 9 129,-4-2-387,1 7 0,-6-8-258,12 10-387,-14-16-3483,23-8-516,6-13-129,15-20-258</inkml:trace>
        </inkml:traceGroup>
        <inkml:traceGroup>
          <inkml:annotationXML>
            <emma:emma xmlns:emma="http://www.w3.org/2003/04/emma" version="1.0">
              <emma:interpretation id="{79953257-6801-4982-9B28-A39271E8714F}" emma:medium="tactile" emma:mode="ink">
                <msink:context xmlns:msink="http://schemas.microsoft.com/ink/2010/main" type="inkWord" rotatedBoundingBox="20010,813 23701,826 23697,1970 20006,1957"/>
              </emma:interpretation>
              <emma:one-of disjunction-type="recognition" id="oneOf3">
                <emma:interpretation id="interp15" emma:lang="en-US" emma:confidence="0">
                  <emma:literal>Foams</emma:literal>
                </emma:interpretation>
                <emma:interpretation id="interp16" emma:lang="en-US" emma:confidence="0">
                  <emma:literal>totems</emma:literal>
                </emma:interpretation>
                <emma:interpretation id="interp17" emma:lang="en-US" emma:confidence="0">
                  <emma:literal>toms</emma:literal>
                </emma:interpretation>
                <emma:interpretation id="interp18" emma:lang="en-US" emma:confidence="0">
                  <emma:literal>tom</emma:literal>
                </emma:interpretation>
                <emma:interpretation id="interp19" emma:lang="en-US" emma:confidence="0">
                  <emma:literal>tome</emma:literal>
                </emma:interpretation>
              </emma:one-of>
            </emma:emma>
          </inkml:annotationXML>
          <inkml:trace contextRef="#ctx0" brushRef="#br0" timeOffset="8860.8154">17539 632 8901,'23'47'4515,"11"-30"0,2-1-387,-1-8-1935,26 13-774,-3-14-516,21 4-516,3-10-129,8-1 0,3 0-129,-2-8 0,-10-8 0,-10 0 0,-15-2 0,-21 2-129,-22 0 129,-13 16-129,-22-16 0,-10 16-129,-7 0 0,0 12 129,2 9-129,3 4 0,7 7 129,9 6 0,13 1 0,5 4 0,7-1 0,15 3 129,1-4 0,9-6 129,0-5-129,7-5 129,-4-14 129,5-6 0,-8-8 0,0-15 0,-11-12 0,2-8-129,-11-8 0,-3-7-258,-9-2 0,0 0-258,-5 8-258,-13-4-645,16 20-3354,-19 5-258,5 10-387,-2 10-129</inkml:trace>
          <inkml:trace contextRef="#ctx0" brushRef="#br0" timeOffset="8377.2147">17614 383 9030,'-5'-82'4644,"5"52"-258,0 2 0,3-1-1548,20 19-1419,-5-12-516,19 13-129,3-7-258,18 8-129,8-5-129,12 6-129,4 7-387,-7 0-258,1 9-645,-29-4-2193,-8 17-1161,-23 2-387,-16 7-129,-22 1-129</inkml:trace>
          <inkml:trace contextRef="#ctx0" brushRef="#br0" timeOffset="8143.2143">17646 326 12255,'9'-17'4773,"2"1"-387,-11 16 258,0 10-3483,5 24-387,-5 0-129,7 17-129,-5 5 0,7 11-258,-6 4 0,3 8-387,-1-1 129,-2-5-387,3 2 129,-4-17-258,1 1-129,-3-25-387,0 7-1290,0-41-2193,-11 9-129,4-20-129,-3-25-387</inkml:trace>
          <inkml:trace contextRef="#ctx0" brushRef="#br0" timeOffset="9406.8164">18866 944 9546,'50'32'4902,"-30"-22"-129,-4-1-258,-4 7-2193,-12-16-1290,20 0-129,-20 0-129,16-16-258,-11-7 0,4-4-258,-4-10 0,1-4-129,-3-3-129,-3-3 0,0 3-129,-3 1-129,-8 9 0,-5 4 129,0 11-258,-6 3 0,5 10-129,-6 1 0,23 5 0,-36 2 0,36-2 0,-21 16-258,21-16 387,-9 23 129,9-23 0,0 19 258,0-19 258,25 9 129,-25-9 129,35 0 0,-15-1 129,8-3 129,-5-8-129,8 6 0,-6-4-129,5 4-129,-5-1 0,1 7-129,-1 0-129,2 0 0,-4 13 0,0 4-129,-3 8 129,-1 2-258,-1 10-129,-7-1-129,3 12-258,-14-18-903,20 11-3225,-19-9-129,6-3-258,-5-10 0</inkml:trace>
          <inkml:trace contextRef="#ctx0" brushRef="#br0" timeOffset="10311.6181">19409 677 11352,'34'-13'4773,"-10"13"0,3 9-258,-2-7-2967,2 23-903,-10-5-129,5 10-129,-10-4-258,-5 3-258,-5 1 0,-2-9-129,0 3 0,0-24 0,-5 21 0,5-21 0,0 0 258,0-29 0,2 1 258,12-4-129,-2-7 129,8 3 0,-2-1 0,5 8 0,-2 5-129,4 13 129,-4 7-258,4 6 129,-2 16 0,1 10-129,-3 6 0,-2 4 129,-1 2-129,-4 1 129,-1-3-258,-6-3 258,-2-6-129,1-6 0,-5-7 0,-1-16 0,2 21 129,-2-21-129,0 0 129,7-9 0,0-14 0,6-7 129,1-7 0,8-8-129,1-3 0,5 0 129,4 2-129,0 5 129,-3 9-129,-1 11 0,-3 8-129,-2 13 129,-2 2-129,-1 17 129,-2 6-129,-2 6-129,3 4 0,-1 4 0,5 4-129,-3-6-129,14 2-129,1-17-129,24 5-387,0-27-387,26 10-258,-9-26-129,21 2 0,-19-25 645,5 5 387,-22-9 516,-17 1 516,-12 10 387,-28-9 516,-2 25 258,-17-9 129,-1 21-387,-14-1-387,5 5-258,-1 7-129,6 9-129,1 0 0,11 4 0,3 1 0,5 6 0,11-2-129,12 7 129,5 0-129,4 5 129,2 0-129,2 2 129,-3-1-129,0-1 129,-10-5 0,-7 2 0,-15-4-129,-1 0 129,-19-3-258,-15-4-258,-9 4-258,-17-15-1677,-1 11-2580,-10-6-387,0-1-258,-4-8-129</inkml:trace>
        </inkml:traceGroup>
      </inkml:traceGroup>
    </inkml:traceGroup>
    <inkml:traceGroup>
      <inkml:annotationXML>
        <emma:emma xmlns:emma="http://www.w3.org/2003/04/emma" version="1.0">
          <emma:interpretation id="{7E7E9314-0FCB-43DF-A170-AF485A5310E8}" emma:medium="tactile" emma:mode="ink">
            <msink:context xmlns:msink="http://schemas.microsoft.com/ink/2010/main" type="paragraph" rotatedBoundingBox="2064,2717 9976,2740 9971,4305 2059,42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D2EA97-AB22-47F9-8C86-4982738F68CA}" emma:medium="tactile" emma:mode="ink">
              <msink:context xmlns:msink="http://schemas.microsoft.com/ink/2010/main" type="line" rotatedBoundingBox="2064,2717 9976,2740 9971,4305 2059,4282"/>
            </emma:interpretation>
          </emma:emma>
        </inkml:annotationXML>
        <inkml:traceGroup>
          <inkml:annotationXML>
            <emma:emma xmlns:emma="http://www.w3.org/2003/04/emma" version="1.0">
              <emma:interpretation id="{4A8B658A-A194-4CA0-981A-DD032ACBFA8A}" emma:medium="tactile" emma:mode="ink">
                <msink:context xmlns:msink="http://schemas.microsoft.com/ink/2010/main" type="inkWord" rotatedBoundingBox="2063,2955 3086,2958 3083,4285 2059,4282"/>
              </emma:interpretation>
              <emma:one-of disjunction-type="recognition" id="oneOf4">
                <emma:interpretation id="interp20" emma:lang="en-US" emma:confidence="1">
                  <emma:literal>F,</emma:literal>
                </emma:interpretation>
                <emma:interpretation id="interp21" emma:lang="en-US" emma:confidence="0">
                  <emma:literal>F</emma:literal>
                </emma:interpretation>
                <emma:interpretation id="interp22" emma:lang="en-US" emma:confidence="0">
                  <emma:literal>I,</emma:literal>
                </emma:interpretation>
                <emma:interpretation id="interp23" emma:lang="en-US" emma:confidence="0">
                  <emma:literal>FL</emma:literal>
                </emma:interpretation>
                <emma:interpretation id="interp24" emma:lang="en-US" emma:confidence="0">
                  <emma:literal>FM</emma:literal>
                </emma:interpretation>
              </emma:one-of>
            </emma:emma>
          </inkml:annotationXML>
          <inkml:trace contextRef="#ctx0" brushRef="#br1" timeOffset="32182.8565">-403 2429 8772,'0'-16'4515,"0"16"0,0 0-258,0 0-1677,0 0-1161,0 0-387,-4 18-258,4 8-129,0-1-129,2 14 0,1 2-129,6 11 0,-3-2 0,-1 8-129,0-1 129,1 2-387,1-2 129,-5-4-258,3-1 129,-5-13-387,2 0-258,-2-16-129,5 8-1290,-5-31-2580,0 0 0,0 0-129,-4-20-258</inkml:trace>
          <inkml:trace contextRef="#ctx0" brushRef="#br1" timeOffset="32463.657">-391 2406 10965,'25'-23'4773,"-5"10"-129,5 1-129,-2-10-2838,23 15-645,-2-10-258,20 8-258,2-4-258,4 3-129,1 6-258,-9-1-258,2 5-516,-27 0-1806,-5 1-1935,-10 12-129,-22-13-129,-4 30-645</inkml:trace>
          <inkml:trace contextRef="#ctx0" brushRef="#br1" timeOffset="32760.0575">-346 2760 9675,'0'0'4902,"0"0"-129,14 10-258,4-2-2064,-18-8-1161,49 0-258,-20-6-258,15 4-258,-1-3-129,7 0-387,1 3-258,1-5-258,9 7-903,-19 2-3225,6-2 0,-2 0-516,-5 0 0</inkml:trace>
          <inkml:trace contextRef="#ctx0" brushRef="#br1" timeOffset="33321.6585">563 2870 11997,'16'-14'4773,"-16"14"-387,17-4 387,-17 4-2967,7 15-903,1 8-129,-8 0-129,3 14-258,-3 4 0,0 9-258,0 5 129,0 6-129,0 3-129,0-2 0,-2 0-129,1-7 0,-1-3-129,-4-11-129,6-2-258,-8-18-258,8 8-1290,0-29-2580,-8 17 258,8-17-387,0 0-129</inkml:trace>
        </inkml:traceGroup>
        <inkml:traceGroup>
          <inkml:annotationXML>
            <emma:emma xmlns:emma="http://www.w3.org/2003/04/emma" version="1.0">
              <emma:interpretation id="{3D2F1CCE-BA24-46C7-B49C-310977347AFC}" emma:medium="tactile" emma:mode="ink">
                <msink:context xmlns:msink="http://schemas.microsoft.com/ink/2010/main" type="inkWord" rotatedBoundingBox="3612,3583 4207,3585 4206,3851 3611,3849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I</emma:literal>
                </emma:interpretation>
                <emma:interpretation id="interp27" emma:lang="en-US" emma:confidence="0">
                  <emma:literal>IF</emma:literal>
                </emma:interpretation>
                <emma:interpretation id="interp28" emma:lang="en-US" emma:confidence="0">
                  <emma:literal>IT</emma:literal>
                </emma:interpretation>
                <emma:interpretation id="interp29" emma:lang="en-US" emma:confidence="0">
                  <emma:literal>IS</emma:literal>
                </emma:interpretation>
              </emma:one-of>
            </emma:emma>
          </inkml:annotationXML>
          <inkml:trace contextRef="#ctx0" brushRef="#br1" timeOffset="33680.4591">1157 2941 9933,'42'-14'5031,"-20"7"-387,3 3-129,-4 4-1548,-5-7-1806,20 7-516,-8-3 0,9 3-258,-3-4-258,2 2 0,-2 2-258,-2-1-129,0 1-774,-16 0-2322,0 0-1290,0 3-129,-16-3-258,3 16-387</inkml:trace>
          <inkml:trace contextRef="#ctx0" brushRef="#br1" timeOffset="33945.6596">1142 3116 10449,'9'21'4773,"-9"-21"-129,34 11-129,2 1-2580,-13-12-516,23 4-516,-9-4-258,15 0-129,-6 0-258,8-4-387,-1 2-129,-7-14-1161,4 9-3225,-7 0 129,-8 0-387,-4 3-258</inkml:trace>
        </inkml:traceGroup>
        <inkml:traceGroup>
          <inkml:annotationXML>
            <emma:emma xmlns:emma="http://www.w3.org/2003/04/emma" version="1.0">
              <emma:interpretation id="{EF917DA2-D209-4008-948B-D4F265495E75}" emma:medium="tactile" emma:mode="ink">
                <msink:context xmlns:msink="http://schemas.microsoft.com/ink/2010/main" type="inkWord" rotatedBoundingBox="5370,3000 7041,3005 7038,3955 5367,3950"/>
              </emma:interpretation>
              <emma:one-of disjunction-type="recognition" id="oneOf6">
                <emma:interpretation id="interp30" emma:lang="en-US" emma:confidence="1">
                  <emma:literal>At</emma:literal>
                </emma:interpretation>
                <emma:interpretation id="interp31" emma:lang="en-US" emma:confidence="0">
                  <emma:literal>AT</emma:literal>
                </emma:interpretation>
                <emma:interpretation id="interp32" emma:lang="en-US" emma:confidence="0">
                  <emma:literal>AI</emma:literal>
                </emma:interpretation>
                <emma:interpretation id="interp33" emma:lang="en-US" emma:confidence="0">
                  <emma:literal>ATI</emma:literal>
                </emma:interpretation>
                <emma:interpretation id="interp34" emma:lang="en-US" emma:confidence="0">
                  <emma:literal>Ate</emma:literal>
                </emma:interpretation>
              </emma:one-of>
            </emma:emma>
          </inkml:annotationXML>
          <inkml:trace contextRef="#ctx0" brushRef="#br1" timeOffset="55676.4978">3033 2605 11352,'9'-44'5031,"-9"19"-387,2 5 0,-2 20-2838,0-25-645,0 25-516,0 0 0,0 0-258,0 0-129,-9 20 0,-2 12-129,1 11 0,-5 8 129,-1 11 0,0 6-129,-1 3-129,2-5 129,1-4-129,7-7 0,-2-8-129,6-10-129,-1-10 129,4-8 0,0-19 129,0 0-129,0 0 129,0-23 0,0-9 0,4-9 129,5-12-258,3-10 0,6-4 129,3-6-258,6-4 258,1 3-129,1-1 129,-3 9 129,3 11 0,-11 7 129,-1 14 129,-6 6-129,-11 28 0,14-27 0,-14 27-129,0 0 0,0 0-129,15 13 129,-7 6 1,1 10-130,6 6 0,-3 10 0,4 4 0,-2 8 0,-1 4 0,-1-1 0,-1 3 0,-2-6 0,0-1 0,0-4 0,-1-2 0,3-9 0,0-4 0,-1-1 0,-1-11 0,2 1 0,-11-26 0,14 31-1033,-14-31-3095,0 0-1161,-14 0 387,14 0-516,-23-29-258</inkml:trace>
          <inkml:trace contextRef="#ctx0" brushRef="#br1" timeOffset="55894.8981">3129 2897 13545,'16'-18'5160,"6"13"-645,4-1 258,15 6-3483,-2-7-645,15 5-387,6 2-387,-3-7-1677,7 7-2838,2 0 129,-4 4-516,-1 3-129</inkml:trace>
          <inkml:trace contextRef="#ctx0" brushRef="#br1" timeOffset="56128.8986">4047 2840 13674,'39'-25'5289,"-14"20"-387,4-1 0,4 8-3096,0-2-903,11 4-387,2-1-129,0 3-516,4 2-129,-7-8-645,10 15-1419,-17-15-2580,-6 0 0,-14 0-516,-16 0 129</inkml:trace>
          <inkml:trace contextRef="#ctx0" brushRef="#br1" timeOffset="56347.2989">4467 2738 10191,'-23'-12'4902,"23"12"129,0 0-258,0 16-903,0-16-2709,2 32-387,-1-9 0,8 11-258,-7 2-129,3 6-258,-3 8-258,-2-2-387,4 13-516,-11-19-2322,5 8-1677,0-7 129,2-4-387,0-12-129</inkml:trace>
        </inkml:traceGroup>
        <inkml:traceGroup>
          <inkml:annotationXML>
            <emma:emma xmlns:emma="http://www.w3.org/2003/04/emma" version="1.0">
              <emma:interpretation id="{03B6006E-D158-4CC7-B927-96D49A5BFC12}" emma:medium="tactile" emma:mode="ink">
                <msink:context xmlns:msink="http://schemas.microsoft.com/ink/2010/main" type="inkWord" rotatedBoundingBox="7711,2733 9976,2740 9972,3948 7707,3941"/>
              </emma:interpretation>
              <emma:one-of disjunction-type="recognition" id="oneOf7">
                <emma:interpretation id="interp35" emma:lang="en-US" emma:confidence="1">
                  <emma:literal>BC</emma:literal>
                </emma:interpretation>
                <emma:interpretation id="interp36" emma:lang="en-US" emma:confidence="0">
                  <emma:literal>Be</emma:literal>
                </emma:interpretation>
                <emma:interpretation id="interp37" emma:lang="en-US" emma:confidence="0">
                  <emma:literal>Btu</emma:literal>
                </emma:interpretation>
                <emma:interpretation id="interp38" emma:lang="en-US" emma:confidence="0">
                  <emma:literal>Bra</emma:literal>
                </emma:interpretation>
                <emma:interpretation id="interp39" emma:lang="en-US" emma:confidence="0">
                  <emma:literal>Bel</emma:literal>
                </emma:interpretation>
              </emma:one-of>
            </emma:emma>
          </inkml:annotationXML>
          <inkml:trace contextRef="#ctx0" brushRef="#br1" timeOffset="57330.1007">5241 2064 14835,'39'-12'5160,"-16"12"0,2-4-258,12 6-3870,-1-2-129,17 5-258,8-5-515,12 2-130,8 0 0,7-2 0,9 2-904,-17-6-2192,6 4-1806,-15 4-129,-7 10-516,-16 7 0</inkml:trace>
          <inkml:trace contextRef="#ctx0" brushRef="#br1" timeOffset="57033.7001">5307 2642 14964,'26'-40'4902,"-26"40"258,0 0-516,0 0-3612,13 24-387,-6 12 0,-5 1 0,3 17-515,-3 3-130,1 8 0,-1 7 0,-2-1 0,2-2 0,-2-12 0,0-5 0,0-17 0,0-10 0,0-25-130,0 0-128,0-43 0,0-3 129,3-11 0,1-9-129,0-5 129,1 0 129,2 4 0,4 2-129,3 10 258,4 7-129,5 9 258,3 9-129,8 12 0,4 7 129,1 11-129,0 2 0,-5 16-129,-6 5 129,-10 6-258,-7 6 0,-11-3-258,-11 7-129,-19-10-258,5 5 0,-14-15-129,14 4 129,-7-10 129,16-3 129,16-10 129,-18 2 258,18-2 516,9 0 129,14 0 129,-2 0 0,13 0 129,-2 4 0,14 12 0,-5-2-129,11 9-129,-9-3 1,-1 8-517,-6-3 0,-8 4 0,-10-3 0,-13 1 0,-6-2 0,-21 0 0,-10-2 0,-12-4 0,-2 1 0,-11-11-259,3 3-515,-10-12-258,16 4-903,-14-9-2838,12-13-129,6-7 0,3-13-129</inkml:trace>
          <inkml:trace contextRef="#ctx0" brushRef="#br1" timeOffset="57704.5013">6995 2717 13287,'42'0'4902,"-26"0"0,-16 0-387,0 0-2967,0 0-774,11-18-258,-11 18-129,-9-12-129,9 12-129,-30-2 0,7 2-258,-4 7 129,-1 9 129,-3 6-129,3 8 0,-1 5 0,8 8 129,3 3-129,11 8 129,7-1-129,16 0 129,16 1-129,11-8 129,14-7 0,9-10-129,10-10 0,6-6-129,-4-13-645,8-2-3741,-22-7-258,-11-3 0,-16 6-387</inkml:trace>
        </inkml:traceGroup>
      </inkml:traceGroup>
    </inkml:traceGroup>
    <inkml:traceGroup>
      <inkml:annotationXML>
        <emma:emma xmlns:emma="http://www.w3.org/2003/04/emma" version="1.0">
          <emma:interpretation id="{9F706C68-5D1F-4AA4-AB6C-1FFADF8A6282}" emma:medium="tactile" emma:mode="ink">
            <msink:context xmlns:msink="http://schemas.microsoft.com/ink/2010/main" type="paragraph" rotatedBoundingBox="4119,4887 20001,4322 20071,6302 4190,68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1B5D51-DBB3-467C-AE64-8E2A620E9C0F}" emma:medium="tactile" emma:mode="ink">
              <msink:context xmlns:msink="http://schemas.microsoft.com/ink/2010/main" type="inkBullet" rotatedBoundingBox="4142,5520 5035,5489 5044,5730 4151,5762"/>
            </emma:interpretation>
            <emma:one-of disjunction-type="recognition" id="oneOf8">
              <emma:interpretation id="interp40" emma:lang="en-US" emma:confidence="1">
                <emma:literal>=</emma:literal>
              </emma:interpretation>
              <emma:interpretation id="interp41" emma:lang="en-US" emma:confidence="0">
                <emma:literal>I</emma:literal>
              </emma:interpretation>
              <emma:interpretation id="interp42" emma:lang="en-US" emma:confidence="0">
                <emma:literal>IF</emma:literal>
              </emma:interpretation>
              <emma:interpretation id="interp43" emma:lang="en-US" emma:confidence="0">
                <emma:literal>IT</emma:literal>
              </emma:interpretation>
              <emma:interpretation id="interp44" emma:lang="en-US" emma:confidence="0">
                <emma:literal>IS</emma:literal>
              </emma:interpretation>
            </emma:one-of>
          </emma:emma>
        </inkml:annotationXML>
        <inkml:trace contextRef="#ctx0" brushRef="#br1" timeOffset="58312.9024">1673 4850 10836,'0'0'5031,"0"0"-258,0 0 129,24-16-1032,12 16-2967,-2-2-129,14 2-129,2 0-129,8 0-387,1 0-129,-6 0-387,4 5-258,-18-5-1032,13 0-2838,-24 0-516,-8 2 0,-20-2-387</inkml:trace>
        <inkml:trace contextRef="#ctx0" brushRef="#br1" timeOffset="58515.7027">1808 4974 10965,'-13'16'4386,"29"-3"129,11-4-258,5 7-2322,5-11-1290,22 4-387,18 2-903,4-11-1806,19 0-1548,12 0-516,2-7 129,10-2-774</inkml:trace>
      </inkml:traceGroup>
      <inkml:traceGroup>
        <inkml:annotationXML>
          <emma:emma xmlns:emma="http://www.w3.org/2003/04/emma" version="1.0">
            <emma:interpretation id="{79CAF3E1-3228-4BF8-96E9-4DB581E161A3}" emma:medium="tactile" emma:mode="ink">
              <msink:context xmlns:msink="http://schemas.microsoft.com/ink/2010/main" type="line" rotatedBoundingBox="5905,4823 20001,4322 20071,6302 5976,6803"/>
            </emma:interpretation>
          </emma:emma>
        </inkml:annotationXML>
        <inkml:traceGroup>
          <inkml:annotationXML>
            <emma:emma xmlns:emma="http://www.w3.org/2003/04/emma" version="1.0">
              <emma:interpretation id="{B5423F18-279A-4315-88E7-4F0F59D4512D}" emma:medium="tactile" emma:mode="ink">
                <msink:context xmlns:msink="http://schemas.microsoft.com/ink/2010/main" type="inkWord" rotatedBoundingBox="5905,4823 8316,4738 8379,6499 5968,6584"/>
              </emma:interpretation>
              <emma:one-of disjunction-type="recognition" id="oneOf9">
                <emma:interpretation id="interp45" emma:lang="en-US" emma:confidence="0">
                  <emma:literal>ALB</emma:literal>
                </emma:interpretation>
                <emma:interpretation id="interp46" emma:lang="en-US" emma:confidence="0">
                  <emma:literal>AFB</emma:literal>
                </emma:interpretation>
                <emma:interpretation id="interp47" emma:lang="en-US" emma:confidence="0">
                  <emma:literal>APB</emma:literal>
                </emma:interpretation>
                <emma:interpretation id="interp48" emma:lang="en-US" emma:confidence="0">
                  <emma:literal>ABA</emma:literal>
                </emma:interpretation>
                <emma:interpretation id="interp49" emma:lang="en-US" emma:confidence="0">
                  <emma:literal>ABB</emma:literal>
                </emma:interpretation>
              </emma:one-of>
            </emma:emma>
          </inkml:annotationXML>
          <inkml:trace contextRef="#ctx0" brushRef="#br1" timeOffset="60106.9055">5059 4101 12771,'0'-21'4644,"-17"22"-516,-1 17 387,4 18-3354,-20 3-387,3 23-129,-8 9-129,4 17 0,-6 4-258,7 9 129,2 3-258,9 2 0,7-1 0,9-3-129,7-3 0,3-4 0,13-3 0,9-3-129,4-7 129,6-6 0,3-8 0,4-9-129,1-10 129,5-8-129,2-9-129,0-10 0,1-6-258,-4-14-387,8 6-1290,-11-8-2451,-5-17 129,-3-3-387,-11-12 0</inkml:trace>
          <inkml:trace contextRef="#ctx0" brushRef="#br1" timeOffset="60964.907">5399 4882 15609,'13'-27'4644,"-13"27"258,16 0-516,-9 23-3612,-7 1-258,7 11 0,-5 2-129,5 11-129,-4-1-129,1 3-129,1 1 0,-1-3-129,-1-2-129,-1-6 0,2-1-129,-4-13 0,3 5-258,-3-31 0,0 23-258,0-23-129,-12-9 129,-1-16 129,8-4 258,-9-15 258,5-6 129,2-5 387,-4-13 129,9 4 258,-5-7 129,7 7 0,-3-3 0,3 11-129,1-2 0,14 15-129,-1 0 0,12 15-129,3 5 0,8 14-129,4 5-129,4 8 0,-4 14 0,-4 8-129,-5 10-129,-14 3 0,-6 6-258,-12-5-129,-9 9-129,-19-14-129,5 6-129,-11-14 0,9 3 129,-5-16 0,10 2 129,2-9 258,18-7 258,0 0 387,0 0 0,13 22 258,5-21 129,12 10 0,-2-6 129,11 10-258,-1-5 0,4 8-129,-8-4-129,-2 6-129,-5-1 0,-6 5 0,-12-1 0,-9 2 0,-9-2 0,-14-2 0,-9 0-129,-7 1 129,-7-4-129,-6-4 0,-3-4-129,2-6 129,3-2-129,2-2 0,5 0 0,4-11-129,7 2 0,5-10-258,27 19-645,-32-29-1548,25 11-1935,7 18 129,9-26-645,11 19 129</inkml:trace>
          <inkml:trace contextRef="#ctx0" brushRef="#br1" timeOffset="59139.7038">3841 4628 14964,'-20'-6'5031,"20"6"-258,-28 22-129,1-1-3612,9 20-258,-10 0-129,1 14-258,-5 2 0,4 7-257,-2-2-130,3 2 0,4-2 0,3-3 0,4-7-130,2-6 1,5-9 0,0-8 0,6-8-129,3-21 129,0 0-129,0 0 0,-4-25 129,4-9 129,9-8-258,5-12 129,7-8 129,4-7 0,6-8 0,4-3 0,1-5 129,1 1-129,-3 4 258,0 11 0,-8 8 0,-1 13 0,-10 11 129,1 17 1,-16 20-388,21-1 0,-14 9 0,4 23 0,-1 1 0,5 10 0,-1 6 0,4 9 0,-2 4 0,1 1 0,-2 2 0,1 2 0,-2-2 0,-2 4 0,1-4 0,-4-2 0,1-5 0,-3 0 0,1-9 0,-5-7 0,2-6 0,-5-10 0,6-2 0,-6-23 0,0 0-1291,-13 0-2837,6-10-1161,-7-17 387,0-2-516,-6-3-258</inkml:trace>
          <inkml:trace contextRef="#ctx0" brushRef="#br1" timeOffset="59311.3041">3690 5088 12900,'-47'-23'4644,"47"23"-258,0 0 129,0 0-3096,16-9-645,15 9-516,4 4-387,8-4-516,16 12-1161,1-6-2709,2-6 258,10 1-645,-7-2 258</inkml:trace>
        </inkml:traceGroup>
        <inkml:traceGroup>
          <inkml:annotationXML>
            <emma:emma xmlns:emma="http://www.w3.org/2003/04/emma" version="1.0">
              <emma:interpretation id="{3806F03A-AE84-47AC-8D21-0E2818FE385B}" emma:medium="tactile" emma:mode="ink">
                <msink:context xmlns:msink="http://schemas.microsoft.com/ink/2010/main" type="inkWord" rotatedBoundingBox="8724,4728 11037,4646 11107,6621 8794,6703"/>
              </emma:interpretation>
              <emma:one-of disjunction-type="recognition" id="oneOf10">
                <emma:interpretation id="interp50" emma:lang="en-US" emma:confidence="0">
                  <emma:literal>+5)</emma:literal>
                </emma:interpretation>
                <emma:interpretation id="interp51" emma:lang="en-US" emma:confidence="0">
                  <emma:literal>LB)</emma:literal>
                </emma:interpretation>
                <emma:interpretation id="interp52" emma:lang="en-US" emma:confidence="0">
                  <emma:literal>4B)</emma:literal>
                </emma:interpretation>
                <emma:interpretation id="interp53" emma:lang="en-US" emma:confidence="0">
                  <emma:literal>1B)</emma:literal>
                </emma:interpretation>
                <emma:interpretation id="interp54" emma:lang="en-US" emma:confidence="0">
                  <emma:literal>+55)</emma:literal>
                </emma:interpretation>
              </emma:one-of>
            </emma:emma>
          </inkml:annotationXML>
          <inkml:trace contextRef="#ctx0" brushRef="#br1" timeOffset="61214.5075">6292 5110 13674,'69'0'4644,"-33"0"-129,3 1 0,-2 10-2967,-1-11-774,7 7-387,-4-3-129,-2-2-387,1 1-129,-10-5-774,13 2-1935,-13-9-1677,-8-8 258,-4 1-258,-11-7-129</inkml:trace>
          <inkml:trace contextRef="#ctx0" brushRef="#br1" timeOffset="61401.7078">6758 4969 10836,'-25'-14'4773,"25"14"-387,-16 2 258,16-2-1677,0 30-1419,-3-11-645,3 17-129,0-2-129,0 12-258,0-1-129,3 6-258,1 4-129,-1-1-129,4 6-258,-3-14-258,12 17-903,-16-19-2967,9-12-129,3-7-129,-12-25-258</inkml:trace>
          <inkml:trace contextRef="#ctx0" brushRef="#br1" timeOffset="62446.9096">7148 4363 14577,'16'-11'4773,"0"11"-129,7 9-129,-4-9-3225,26 18-258,-4-13-387,12 4-129,4-6-258,2-3-258,3 2-258,-3-4-387,6 2-1161,-8-5-2580,-9-9-516,-1 0 0,-10-10-129</inkml:trace>
          <inkml:trace contextRef="#ctx0" brushRef="#br1" timeOffset="62103.709">7274 4978 15093,'14'-20'4902,"-14"20"-129,16 0-129,-16 0-3354,0 38-645,0-4-129,0 12-129,0 2-129,0 7-129,0 0-129,0 2-129,2 2-129,0-9 0,1-6 0,-1-15 0,3-6 0,-5-23 0,0 0 0,6-27 0,-3-12 258,-3-15 0,2-8 0,-2-9 0,2-2 129,0 0 0,1 2 129,4 5-129,2 9 129,5 11-129,4 9 129,7 12 0,0 7 0,7 16-129,0 2 129,0 14-128,-2 8-130,1 6 0,-7 6 0,-8 0 0,-5 1 0,-11-3-130,0-1-257,-18-8-129,-1 0-129,-10-9 129,6 0-129,-5-8 258,8 1-129,2-7 258,18 0 129,0 0 129,0 0 258,0 0 0,16 0 258,11 2-129,-2 1 129,7 10-129,-2-1 0,2 9-129,-3 1 0,-3 4-129,-6 3 129,-4 3-129,-11 0 0,-3 4 0,-2-3 1,-14 1-130,-8-2 0,-4 0 0,-6-3 0,-4-6 0,-1 0 0,-6-11-388,2 4-257,-9-16-387,15 9-1032,-11-12-2709,5-13-129,2-6 0,5-8-258</inkml:trace>
          <inkml:trace contextRef="#ctx0" brushRef="#br1" timeOffset="62696.5101">8039 3989 13674,'51'-12'5031,"-13"12"-387,6 14 129,6 18-2193,-7 5-1548,19 27-129,-9 9-773,6 27-130,-11 6 0,-2 19 0,-14 8 0,-5 15 0,-16 7 0,-11 3 0,-15-5 0,-17-11 0,-10-6 0,-17-23 0,9-9-4000,-21-24-1031,0-18-258,-2-23-258</inkml:trace>
        </inkml:traceGroup>
        <inkml:traceGroup>
          <inkml:annotationXML>
            <emma:emma xmlns:emma="http://www.w3.org/2003/04/emma" version="1.0">
              <emma:interpretation id="{DDD7822F-CAA2-484A-8A7F-06DD26F4CD53}" emma:medium="tactile" emma:mode="ink">
                <msink:context xmlns:msink="http://schemas.microsoft.com/ink/2010/main" type="inkWord" rotatedBoundingBox="11897,5519 12516,5497 12535,6050 11917,6072"/>
              </emma:interpretation>
              <emma:one-of disjunction-type="recognition" id="oneOf11">
                <emma:interpretation id="interp55" emma:lang="en-US" emma:confidence="0">
                  <emma:literal>+</emma:literal>
                </emma:interpretation>
                <emma:interpretation id="interp56" emma:lang="en-US" emma:confidence="0">
                  <emma:literal>x</emma:literal>
                </emma:interpretation>
                <emma:interpretation id="interp57" emma:lang="en-US" emma:confidence="0">
                  <emma:literal>T</emma:literal>
                </emma:interpretation>
                <emma:interpretation id="interp58" emma:lang="en-US" emma:confidence="0">
                  <emma:literal>Y</emma:literal>
                </emma:interpretation>
                <emma:interpretation id="interp59" emma:lang="en-US" emma:confidence="0">
                  <emma:literal>X</emma:literal>
                </emma:interpretation>
              </emma:one-of>
            </emma:emma>
          </inkml:annotationXML>
          <inkml:trace contextRef="#ctx0" brushRef="#br1" timeOffset="63180.1109">9432 4960 15867,'81'-9'4773,"-29"8"0,7 1-516,10 0-3096,-12 0-516,9 0-258,-8 0-516,-6 0-258,0 3-645,-24-3-3354,-1-2-258,-9-5 0,-18 7-258</inkml:trace>
          <inkml:trace contextRef="#ctx0" brushRef="#br1" timeOffset="63351.7112">9853 4818 14964,'-27'3'4644,"17"28"0,10-12-258,2 13-3096,-2-1-387,5 15-387,0 0-258,2 4-516,6 16-1290,-4-6-2838,-2-3-387,0 4-129,-2-10-129</inkml:trace>
        </inkml:traceGroup>
        <inkml:traceGroup>
          <inkml:annotationXML>
            <emma:emma xmlns:emma="http://www.w3.org/2003/04/emma" version="1.0">
              <emma:interpretation id="{8EE805BB-4B1B-4E1C-B3D5-BC7C56E74925}" emma:medium="tactile" emma:mode="ink">
                <msink:context xmlns:msink="http://schemas.microsoft.com/ink/2010/main" type="inkWord" rotatedBoundingBox="12889,4694 17454,4532 17519,6365 12954,6527"/>
              </emma:interpretation>
              <emma:one-of disjunction-type="recognition" id="oneOf12">
                <emma:interpretation id="interp60" emma:lang="en-US" emma:confidence="0">
                  <emma:literal>(AA)</emma:literal>
                </emma:interpretation>
                <emma:interpretation id="interp61" emma:lang="en-US" emma:confidence="0">
                  <emma:literal>(ATA)</emma:literal>
                </emma:interpretation>
                <emma:interpretation id="interp62" emma:lang="en-US" emma:confidence="0">
                  <emma:literal>(Anti)</emma:literal>
                </emma:interpretation>
                <emma:interpretation id="interp63" emma:lang="en-US" emma:confidence="0">
                  <emma:literal>(ASA)</emma:literal>
                </emma:interpretation>
                <emma:interpretation id="interp64" emma:lang="en-US" emma:confidence="0">
                  <emma:literal>(Ann)</emma:literal>
                </emma:interpretation>
              </emma:one-of>
            </emma:emma>
          </inkml:annotationXML>
          <inkml:trace contextRef="#ctx0" brushRef="#br1" timeOffset="66658.9168">14437 3866 14706,'117'98'4773,"-47"-32"0,1 14-258,7 21-3354,-14 6-387,2 10-258,-16 3-258,-11 1 0,-16-4-129,-16-8 0,-9-12-258,-26-15-129,-8-2-1032,-17-19-3096,-7-13-516,-4-9 258,-4-11-774</inkml:trace>
          <inkml:trace contextRef="#ctx0" brushRef="#br1" timeOffset="66190.916">10863 4042 9030,'-44'4'4257,"12"12"-129,5 19-129,-6 14-1806,-14 6-516,6 23-516,-10 4-258,8 17-258,-1 5-258,13 8 0,12 1-258,19 3 0,16-2-129,27-4 0,15 1-258,22-8 129,18-2-387,11-16-258,28 4-903,-6-16-2322,13-23-129,13-5-387,-4-28 0</inkml:trace>
          <inkml:trace contextRef="#ctx0" brushRef="#br1" timeOffset="64131.7126">11374 4590 15093,'12'-16'4644,"-12"16"-258,0 0 0,-24 11-3612,11 28-258,-5 0-258,2 15 129,-5 1-129,3 3-129,0-1 0,4 0 0,0-7-258,1-6 129,3-6 0,3-8-129,0-7 129,7-23-129,-13 22 129,13-22-129,0 0 129,-11-25 0,11-2 0,0-9 0,0-8 129,8-9-129,4-8 0,6-8 0,3-4 258,4 2 0,0-2 0,2 10 0,-4 5 129,-2 11 0,-3 10-128,0 19-259,-18 18 0,28 0 0,-14 15 0,4 18 0,0 8 0,5 9 0,0 7 0,4 5 0,0 4 0,-3-2 0,3 0 0,-2-2 0,-4-1 0,-1-4 0,-4-6 0,-4-4 0,1-8 0,-6-9 0,0-3 0,-7-27 0,5 35-775,-5-35-4127,-8 0-387,-8-9 387,-2-5-387</inkml:trace>
          <inkml:trace contextRef="#ctx0" brushRef="#br1" timeOffset="64350.113">11306 4941 14835,'11'-15'4773,"12"12"-258,11 3-129,16 2-3096,-6-2-645,15 3-258,1 3-516,-3-6-774,11 3-1935,-8-3-1806,-12 0 258,-1-3-645,-12-8 258</inkml:trace>
          <inkml:trace contextRef="#ctx0" brushRef="#br1" timeOffset="64693.3136">11986 4848 13545,'43'-2'4902,"-17"1"-129,6-1-129,7 7-2064,-1-5-1548,17 0-516,-4 0-387,1 0-258,-2 0-258,-11-5-387,5 5-516,-28-16-1290,11 10-903,-27-11-516,0 17-387,-14-38 1161,14 38 1161,-43-28 1290,17 14 1032,8 12 1806,-11-5 1032,13 7 903,16 0 0,-17 25-645,17-25-1290,-11 42-645,2-17-387,9 16-387,-4-2-387,3 4-258,-1 9-387,-9-15-1419,11 2-2580,-3 0-258,-1-9-258,2-6-258</inkml:trace>
          <inkml:trace contextRef="#ctx0" brushRef="#br1" timeOffset="65254.9146">12811 4652 15351,'18'-16'4773,"5"20"0,-19 17-258,3 19-3354,-7-3-516,0 18 0,-11 0-129,-1 7-258,-4-1-128,-2 1-130,0-5 0,0-7 0,2-6 0,0-12-130,6-7 1,10-25 0,0 0-129,-18-9 129,18-17-129,0-17 129,0-7 0,9-12 0,5-9 0,2-6 0,4-1 129,3-2-129,0 2 387,2 8-129,-6 6 129,3 16 0,-8 11 129,2 16 0,-16 21-257,25 0-130,-16 12 0,5 27 0,-3 2 0,6 14 0,-1 4 0,2 9 0,0 1 0,1 0 0,-2 1 0,-1-1 0,0 0 0,-4-3 0,0-2 0,-3-9 0,2-8 0,-6-10 0,2-5 0,-7-32 0,4 23-259,-15-32-3482,4-10-1290,-7-12 129,-4-2-387,-3-8-129</inkml:trace>
          <inkml:trace contextRef="#ctx0" brushRef="#br1" timeOffset="65644.9151">12788 4030 14964,'41'-9'4773,"-4"7"-258,8 0 0,5-12-2967,10 14-1032,-1 0-387,5 0-258,-2 0-516,-17-2-1290,-4 2-2580,-17 0 0,-24 0-258,0 16-258</inkml:trace>
          <inkml:trace contextRef="#ctx0" brushRef="#br1" timeOffset="65426.5149">12852 4973 12771,'-16'-16'4773,"16"16"-516,23-6 387,-1 3-3096,20 3-774,-4 0-258,8-4-645,4-1-516,-11-15-1032,4-3-2709,-10 0 0,-13-11-258,-8-5-258</inkml:trace>
        </inkml:traceGroup>
        <inkml:traceGroup>
          <inkml:annotationXML>
            <emma:emma xmlns:emma="http://www.w3.org/2003/04/emma" version="1.0">
              <emma:interpretation id="{3617E7C4-FC66-4DB6-8E3B-335AA7135F98}" emma:medium="tactile" emma:mode="ink">
                <msink:context xmlns:msink="http://schemas.microsoft.com/ink/2010/main" type="inkWord" rotatedBoundingBox="17993,4597 20008,4525 20052,5742 18037,5813"/>
              </emma:interpretation>
              <emma:one-of disjunction-type="recognition" id="oneOf13">
                <emma:interpretation id="interp65" emma:lang="en-US" emma:confidence="1">
                  <emma:literal>BC</emma:literal>
                </emma:interpretation>
                <emma:interpretation id="interp66" emma:lang="en-US" emma:confidence="0">
                  <emma:literal>Be</emma:literal>
                </emma:interpretation>
                <emma:interpretation id="interp67" emma:lang="en-US" emma:confidence="0">
                  <emma:literal>BE</emma:literal>
                </emma:interpretation>
                <emma:interpretation id="interp68" emma:lang="en-US" emma:confidence="0">
                  <emma:literal>Bf</emma:literal>
                </emma:interpretation>
                <emma:interpretation id="interp69" emma:lang="en-US" emma:confidence="0">
                  <emma:literal>BCC</emma:literal>
                </emma:interpretation>
              </emma:one-of>
            </emma:emma>
          </inkml:annotationXML>
          <inkml:trace contextRef="#ctx0" brushRef="#br1" timeOffset="67750.919">15524 3918 12771,'69'-9'5160,"-21"9"-516,9 0 129,9-4-2322,12 4-1806,2 4-258,6 1-258,-3-1-258,-6-4-258,-4 7-516,-25-7-3741,-6 0-258,-11 2 0,-15 0-258</inkml:trace>
          <inkml:trace contextRef="#ctx0" brushRef="#br1" timeOffset="67470.1185">15611 4476 14319,'18'-3'4902,"10"14"-258,-13 13 0,-7 1-3354,7 25-645,-6-2-129,3 11-129,-3 0-129,-2 1-129,-2-1-129,-1-6 0,-1-5-258,-3-9 0,0-7-258,0-14 0,0-18-129,0 0 0,0 0 0,-17-34 0,13-1 387,-3-19-129,3-4 258,1-15 0,1-7 387,2 1 0,0-4 258,13 10 0,-1-2 129,15 20 0,-1 2 0,15 24-129,0 10 0,7 19-258,-3 0 0,-1 21-129,-8 9 0,-6 8-129,-12 8-258,-16 0 0,-2 4-129,-22-7-129,1 1-129,-11-12 129,10 2-129,-8-16 0,12 1 258,18-19 129,-14 20 258,14-20 129,16 7 258,11 2 0,-2-7 258,12 8-129,-5-6 129,11 10-129,-8-5 0,5 9-129,-10-4-129,-2 4 0,-6-1-129,-6 5 129,-7-3-129,-9 3 1,-2-3-130,-16 1 0,-9-1 0,-10-3-130,-4 2-257,-12-9-258,6 9-1032,-15-13-3096,5-3-129,-1-2-129,2-7 0</inkml:trace>
          <inkml:trace contextRef="#ctx0" brushRef="#br1" timeOffset="68187.7197">17191 4350 13674,'33'-28'4515,"-33"28"0,0-32-129,-17 14-3483,17 18-387,-43-14-258,16 14-129,-5 0 0,2 5 0,-2 9-129,4 9 129,1 8-129,5 8 129,3 5 0,8 8 0,4 5 0,7 5 0,5 0 0,17 4 0,8-7 0,15-1 0,10-8-129,10-5 129,8-4-387,2-17-903,7 0-3096,-4-3-645,-12-10 129,-9-1-516</inkml:trace>
        </inkml:traceGroup>
      </inkml:traceGroup>
    </inkml:traceGroup>
    <inkml:traceGroup>
      <inkml:annotationXML>
        <emma:emma xmlns:emma="http://www.w3.org/2003/04/emma" version="1.0">
          <emma:interpretation id="{476884C7-7DC2-4ED7-9E09-92CF7287E0D9}" emma:medium="tactile" emma:mode="ink">
            <msink:context xmlns:msink="http://schemas.microsoft.com/ink/2010/main" type="paragraph" rotatedBoundingBox="4521,7102 20085,6572 20150,8464 4585,89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C8883DD-02EB-4B62-B11B-2F164C7878F6}" emma:medium="tactile" emma:mode="ink">
              <msink:context xmlns:msink="http://schemas.microsoft.com/ink/2010/main" type="inkBullet" rotatedBoundingBox="4542,7725 5355,7697 5366,8001 4552,8029"/>
            </emma:interpretation>
            <emma:one-of disjunction-type="recognition" id="oneOf14">
              <emma:interpretation id="interp70" emma:lang="en-US" emma:confidence="1">
                <emma:literal>=</emma:literal>
              </emma:interpretation>
              <emma:interpretation id="interp71" emma:lang="en-US" emma:confidence="0">
                <emma:literal>[</emma:literal>
              </emma:interpretation>
              <emma:interpretation id="interp72" emma:lang="en-US" emma:confidence="0">
                <emma:literal>E</emma:literal>
              </emma:interpretation>
              <emma:interpretation id="interp73" emma:lang="en-US" emma:confidence="0">
                <emma:literal>t</emma:literal>
              </emma:interpretation>
              <emma:interpretation id="interp74" emma:lang="en-US" emma:confidence="0">
                <emma:literal>I</emma:literal>
              </emma:interpretation>
            </emma:one-of>
          </emma:emma>
        </inkml:annotationXML>
        <inkml:trace contextRef="#ctx0" brushRef="#br1" timeOffset="69092.5213">2080 7264 9417,'46'21'4386,"-7"-19"129,18 5-516,2 0-1032,8-3-2451,14-3-1548,11 5-1677,6 1-1548,-9-7 0,10 0-387,-10-9 0</inkml:trace>
        <inkml:trace contextRef="#ctx0" brushRef="#br1" timeOffset="68920.921">2226 7043 11997,'14'-7'4902,"13"4"-258,12 3 0,2 3-2838,0-3-774,16 4-387,-6-4-387,2 5-129,-6 0-258,-12-5-387,-1 9-645,-34-9-3483,0 0 129,2 25-387,-23-18-129</inkml:trace>
      </inkml:traceGroup>
      <inkml:traceGroup>
        <inkml:annotationXML>
          <emma:emma xmlns:emma="http://www.w3.org/2003/04/emma" version="1.0">
            <emma:interpretation id="{F81B8CC4-0DF3-4A29-80CC-83F99A30B655}" emma:medium="tactile" emma:mode="ink">
              <msink:context xmlns:msink="http://schemas.microsoft.com/ink/2010/main" type="line" rotatedBoundingBox="6082,7049 20085,6572 20150,8464 6146,8941"/>
            </emma:interpretation>
          </emma:emma>
        </inkml:annotationXML>
        <inkml:traceGroup>
          <inkml:annotationXML>
            <emma:emma xmlns:emma="http://www.w3.org/2003/04/emma" version="1.0">
              <emma:interpretation id="{D317373E-3166-4184-9C5D-95B92A91AE45}" emma:medium="tactile" emma:mode="ink">
                <msink:context xmlns:msink="http://schemas.microsoft.com/ink/2010/main" type="inkWord" rotatedBoundingBox="6085,7138 15148,6829 15208,8578 6144,8887"/>
              </emma:interpretation>
              <emma:one-of disjunction-type="recognition" id="oneOf15">
                <emma:interpretation id="interp75" emma:lang="en-US" emma:confidence="0">
                  <emma:literal>Arleta</emma:literal>
                </emma:interpretation>
                <emma:interpretation id="interp76" emma:lang="en-US" emma:confidence="0">
                  <emma:literal>Acetate</emma:literal>
                </emma:interpretation>
                <emma:interpretation id="interp77" emma:lang="en-US" emma:confidence="0">
                  <emma:literal>Aleutians</emma:literal>
                </emma:interpretation>
                <emma:interpretation id="interp78" emma:lang="en-US" emma:confidence="0">
                  <emma:literal>A31(Cic)+AB</emma:literal>
                </emma:interpretation>
                <emma:interpretation id="interp79" emma:lang="en-US" emma:confidence="0">
                  <emma:literal>Arleta's</emma:literal>
                </emma:interpretation>
              </emma:one-of>
            </emma:emma>
          </inkml:annotationXML>
          <inkml:trace contextRef="#ctx0" brushRef="#br1" timeOffset="69638.5223">3823 6954 9675,'0'0'5031,"0"29"-387,-7 1-258,0 2-1806,3 21-1419,-15-8-387,6 10-258,-6-2 0,3 2-258,0-3 0,0-6-129,3-3 0,1-7-129,3-8 129,2-8-258,7-20 0,-11 16-129,11-16 0,-2-18 0,2-7 129,2-12 0,9-8-258,1-10 258,4-7 0,9-4 258,0-3-129,3 3 129,-1 0 129,3 9 0,-8 5 258,3 13 0,-9 5 0,3 17-129,-19 17 129,27-11 0,-27 11-129,25 21 1,-11 4-388,4 11 0,0 7 0,1 6 0,-1 5 0,2 1 0,-4 4 0,0-1 0,-4 1 0,-1-2 0,-1-2 0,-3-5 0,2-4 0,-5-10 0,5-3 0,-9-33-1291,10 27-3611,-10-27-258,0 0 129,-16-14-387</inkml:trace>
          <inkml:trace contextRef="#ctx0" brushRef="#br1" timeOffset="69794.5226">3844 7306 6321,'0'0'4515,"0"0"-774,16-5-258,29 5-2709,12 4-3870,-13-8 0,31 4-645,-13-9-387</inkml:trace>
          <inkml:trace contextRef="#ctx0" brushRef="#br1" timeOffset="70730.5242">4650 7107 11868,'41'-92'4773,"-14"54"-258,7 10 129,14 14-2967,-15-6-516,19 18-516,-11 1 0,7 6-258,-7 11-129,-4 11-129,-8 5-129,-15 3-129,-7 6-387,-12-7-258,-10 9-387,-22-17-387,12 10-129,-25-20-129,20 7 258,-13-16 516,22 0 516,2-5 516,19-2 516,0 0 516,0-9 516,30 9 129,-11-9-387,26 9-129,-15 0-129,16 6-258,-10 2-129,5 10-258,-7-2 129,-2 9-258,-7-2 129,-6 4-129,-8 0 0,-8-1-129,-4-1 129,-15 0-129,-13-4-129,-10-3-129,-4-2-129,-12-7-129,2 4-129,-13-13-129,13 7-387,-15-11-645,27 4-1032,-7-5-1935,5-8-258,13 5 258,2-9-516</inkml:trace>
          <inkml:trace contextRef="#ctx0" brushRef="#br1" timeOffset="70246.9233">4673 7068 12771,'16'-9'4773,"-16"9"-387,0 0 258,0 0-3483,9 25-516,-9 0-129,4 11-129,-4 1-129,3 6 129,-3-1-129,2 1-129,0 2 129,0-6-387,-1 0 129,-1-5-258,0 1-129,-5-15-1032,5-2-3225,0-18 129,-19 19-387,19-19-129</inkml:trace>
          <inkml:trace contextRef="#ctx0" brushRef="#br1" timeOffset="71136.1249">5988 6602 12513,'-43'-19'4902,"11"19"-516,4 12 258,1 27-3483,-10-2-516,8 24 0,-6 3-258,8 12 0,-2 5-129,13 7 129,2-2-129,12 3-129,2-4 129,16 2-258,9-1 129,13-4-129,8-2-129,7-11 0,10 2-387,-5-21-387,13 9-2193,-10-22-1677,-10-14 129,-2-5-387,-14-11-129</inkml:trace>
          <inkml:trace contextRef="#ctx0" brushRef="#br1" timeOffset="71650.9258">6546 7138 11610,'36'-59'4773,"-29"30"-387,-5 6 258,-2 23-2580,-25-34-1161,5 27-387,-10 2-129,2 5-129,-8 7 0,1 13-129,-3 6-129,4 8 129,2 5 0,7 8-129,4 2 258,5 5-258,11-1 129,5 2 0,10-3 0,14-4-129,6-4 129,7-5-258,8-7 129,1-8-258,7-7-129,-8-17-1290,5 0-2967,-2-1 0,-6-14-258,1-2-258</inkml:trace>
          <inkml:trace contextRef="#ctx0" brushRef="#br1" timeOffset="71869.3262">6952 7310 13029,'73'-4'5289,"-27"4"-387,4 0-129,2-7-2451,10 7-1548,-5 0-387,1 0-387,3 0-258,-11 0-774,8 0-1419,-13-5-2451,-15-6 129,-10-3-387,-20 14 258</inkml:trace>
          <inkml:trace contextRef="#ctx0" brushRef="#br1" timeOffset="72072.1266">7436 7161 11094,'-29'1'4902,"29"-1"-258,-12 18 258,12-18-2193,0 30-1548,-4-8-258,4 10-387,0 0 0,0 3-516,0 3-129,2-6-387,7 10-645,-9-18-1548,5-1-2064,8-2 129,-13-21-516,37 21 129</inkml:trace>
          <inkml:trace contextRef="#ctx0" brushRef="#br1" timeOffset="72649.3276">7971 6750 13674,'4'-23'5160,"19"14"-516,12 0 0,3-5-3225,20 14-774,1-4-129,11-1-645,2 5-645,-7 0-3483,2-4-516,-3-3 129,-7-7-516</inkml:trace>
          <inkml:trace contextRef="#ctx0" brushRef="#br1" timeOffset="72415.3272">8533 7061 11223,'-32'-23'4902,"11"21"-258,-8 2 129,-4 0-2451,13 23-774,-15-3-516,11 15-387,-6 1-129,9 7-129,1 1 0,11 2-258,4 1 130,5 2-259,14-2 0,11-3 0,9-5 0,7-7 0,5-5 0,4-9 0,7-8 0,-6-10 0,3 0-517,-13-14-386,7 4-2322,-22-15-1677,-8-7 0,-14-2-129,-4-7-258</inkml:trace>
          <inkml:trace contextRef="#ctx0" brushRef="#br1" timeOffset="72898.928">8781 6293 13674,'32'-18'5031,"-8"34"0,12 14-258,3 6-2322,15 31-1548,-6 8-129,14 21-644,-9 11-130,1 10 0,-15 8 0,-14 6 0,-18 4 0,-14-5 0,-22-2 0,-22-12 0,1 9-1033,-20-28-3869,1-9-516,-2-16 129,7-13-129</inkml:trace>
          <inkml:trace contextRef="#ctx0" brushRef="#br1" timeOffset="73413.7289">9828 7223 11868,'29'-16'5031,"4"12"-516,12 1 387,8-4-1935,17 7-1935,-6 0-258,10 0-387,-1 0-387,-9 1-258,2 3-258,-20-4-903,8-7-2967,-22 2-387,-9-6-129,-23 11-129</inkml:trace>
          <inkml:trace contextRef="#ctx0" brushRef="#br1" timeOffset="73616.5293">10390 6969 14706,'-30'-4'4773,"19"13"-129,8 7 0,3 11-3612,-2-3-129,2 14-129,0-3-387,0 6 0,0 4-387,0-1-516,11 11-774,-11-8-3225,5-5-258,2-8-258,6-4 0</inkml:trace>
          <inkml:trace contextRef="#ctx0" brushRef="#br1" timeOffset="74162.5301">11185 6986 14835,'11'-25'4773,"-11"25"-258,5 13 0,-5 21-3612,-7 1-387,-2 13 0,-5 0-129,4 9-258,-3-2 129,1-1-387,1-3 258,2-6-387,2-8 258,0-8-258,3-8 129,4-21 0,0 0 0,0 0 0,-7-25 0,7-9 258,2-8-258,9-10 258,3-9-129,7-3 129,1-3 0,6 3 129,-3 2 129,3 8-129,-6 4 258,3 17-129,-11 6 1,4 18-388,-18 9 0,25 0 0,-15 16 0,6 11 0,0 5 0,6 9 0,2 5 0,3 4 0,0 3 0,0 2 0,1 0 0,-3 0 0,0-1 0,-4-3 0,-3-6 0,-6-6 0,3-5 0,-10-11 0,4 0 0,-9-23-904,0 0-4127,0 0 0,-20-5-129,-1-11-129</inkml:trace>
          <inkml:trace contextRef="#ctx0" brushRef="#br1" timeOffset="74973.7317">11187 7285 12126,'16'-9'4644,"13"9"-645,1-3 387,9-1-3096,13 4-774,3 0-645,-2 0-645,15 0-903,-11-2-1032,3-10-1290,6 1-387,-9-10 0,5-4 645,-7 0 1935,-8-5 1935,-12-4 1419,2 7 1677,-10 4 1419,-11 0 129,-16 23-387,20-16-258,-20 16-1677,0 0-903,7 20-516,2 12-387,-7 0-129,6 12-128,-4 2-388,3 4 0,-3 4 0,1-5 0,-3 1 0,0-9 0,-1-5 0,-1-13 0,0-23 0,0 0 0,0 0 0,0-20-259,0-15 1,-1-12 258,1-6-258,0-6 129,0-1 0,8-1 129,7 3-129,4 4 129,6 8 0,7 7 129,2 9 0,5 10 0,-2 9 0,3 11 0,-5 4 0,-6 14 0,-8 5-258,-12 5 0,-7 8-258,-8-6-129,-6 6-258,-13-11-129,5 5 0,-10-14-129,14 5 129,-2-14 258,18-7 258,0 0 387,0 0 129,15 18 258,2-18 258,12 9 0,-3-7 129,14 10-129,-7-5 0,10 9-129,-7-3-129,3 6 129,-7-1-258,0 7 0,-11-3 129,-5 4-258,-10-3 258,-6 2-387,-13-2 129,-15-3-387,-8 1 129,-10-10-387,0 7-645,-22-13-3225,7-1-516,1-4 129,1-9-387</inkml:trace>
          <inkml:trace contextRef="#ctx0" brushRef="#br1" timeOffset="75301.3321">11970 6453 13674,'16'-7'5031,"-16"7"-387,19-2 0,-19 2-2709,0 0-1032,25 0-129,2 10-258,3-4-129,15 3-128,8 0-389,9-8-386,22 15-1290,3-14-2838,2 0-258,-2-2-129,-5 0-387</inkml:trace>
        </inkml:traceGroup>
        <inkml:traceGroup>
          <inkml:annotationXML>
            <emma:emma xmlns:emma="http://www.w3.org/2003/04/emma" version="1.0">
              <emma:interpretation id="{0DC5EA5B-F74E-4105-B5AE-D062A853C925}" emma:medium="tactile" emma:mode="ink">
                <msink:context xmlns:msink="http://schemas.microsoft.com/ink/2010/main" type="inkWord" rotatedBoundingBox="15933,6714 20085,6572 20150,8464 15998,8606"/>
              </emma:interpretation>
              <emma:one-of disjunction-type="recognition" id="oneOf16">
                <emma:interpretation id="interp80" emma:lang="en-US" emma:confidence="0">
                  <emma:literal>(tic)</emma:literal>
                </emma:interpretation>
                <emma:interpretation id="interp81" emma:lang="en-US" emma:confidence="0">
                  <emma:literal>(at)</emma:literal>
                </emma:interpretation>
                <emma:interpretation id="interp82" emma:lang="en-US" emma:confidence="0">
                  <emma:literal>(sic)</emma:literal>
                </emma:interpretation>
                <emma:interpretation id="interp83" emma:lang="en-US" emma:confidence="0">
                  <emma:literal>(let)</emma:literal>
                </emma:interpretation>
                <emma:interpretation id="interp84" emma:lang="en-US" emma:confidence="0">
                  <emma:literal>Cat)</emma:literal>
                </emma:interpretation>
              </emma:one-of>
            </emma:emma>
          </inkml:annotationXML>
          <inkml:trace contextRef="#ctx0" brushRef="#br1" timeOffset="75800.5331">13734 6209 11094,'52'-46'4902,"-41"28"-258,-11 18 0,0 0-1548,-31 0-1806,12 19-645,-20 14 0,7 18-387,-9 13 0,3 16-129,1 13 129,10 10-129,6 7 0,10 4 129,8 0-129,3-4-129,16-1 129,5-8-129,9-10-129,4-13-129,9-9 129,3-15-387,9-8 129,-5-21-516,14 2-774,-18-22-2967,6-5 0,-4-11-129,-9-12-387</inkml:trace>
          <inkml:trace contextRef="#ctx0" brushRef="#br1" timeOffset="76143.7337">14387 6682 13287,'-7'-67'4773,"-9"40"-258,-9 7 129,-16 1-3225,9 19-516,-12 5-387,-2 18-129,-4 9-258,0 9 0,2 9 0,7 7 0,7 2-129,11 3 129,16-4-129,7 1 129,20-5 0,13-5 0,12-8 0,8-5-129,6-6-129,1-10-129,4-4-387,-12-16-1935,3 0-1935,-2-2-258,-6-12-129,-5-4-129</inkml:trace>
          <inkml:trace contextRef="#ctx0" brushRef="#br1" timeOffset="76362.1341">14668 6944 13287,'15'-20'5031,"20"16"-258,-6 4 0,11 9-2580,0-9-1161,22 4-516,0-2-258,11 1-258,5-3-258,-3 0-129,0-2-258,-18-14-516,5 9-2193,-27-9-1419,-11-3 129,-17-3-258,-9-2-129</inkml:trace>
          <inkml:trace contextRef="#ctx0" brushRef="#br1" timeOffset="76549.3344">15218 6734 12126,'-43'12'4773,"29"6"-387,3 5 258,-6-5-2838,17 26-645,-6-10-387,6 12-258,0-1-387,0-1-258,6 3-387,-1-12-258,14 6-774,-10-20-1548,14-3-1290,11-7-516,5-11 258,15 0-516</inkml:trace>
          <inkml:trace contextRef="#ctx0" brushRef="#br1" timeOffset="76861.335">16194 6655 12771,'-1'-24'5031,"-28"4"-387,10 20 129,10 11-2838,-21 1-774,14 24-258,-11-3-387,7 17 0,1 2-258,4 7-129,5 1 1,10 2-130,0-3 0,18-6 0,7-5 0,8-5 0,8-9 0,7-7 0,4-8 0,1-6 0,-1-6-130,-8-7-386,4 0-1419,-14-9-2838,-9-11-129,-11-5-258,-12-8 0</inkml:trace>
          <inkml:trace contextRef="#ctx0" brushRef="#br1" timeOffset="77220.1356">15784 6213 16125,'0'-16'4902,"35"12"129,-5 2-387,22 2-3483,-4 0-257,18 0-904,-4 0 0,6 0 0,-4 0 0,-6 0 0,-1 0-517,-21 0-3998,1 0-387,-8 0-129,-4 0-258</inkml:trace>
          <inkml:trace contextRef="#ctx0" brushRef="#br1" timeOffset="77532.1361">16810 5914 14448,'100'7'5031,"-38"14"-258,5 8 0,10 28-2709,-6-6-1161,16 24-128,-5 10-775,2 24 0,-13 10 0,-9 14 0,-17 6 0,-19 7 0,-15 2 0,-20-6 0,-21 9 0,-40-21-4774,-13-7-386,-24-10 0,-16-11-387</inkml:trace>
        </inkml:traceGroup>
      </inkml:traceGroup>
    </inkml:traceGroup>
    <inkml:traceGroup>
      <inkml:annotationXML>
        <emma:emma xmlns:emma="http://www.w3.org/2003/04/emma" version="1.0">
          <emma:interpretation id="{6574A672-4757-427C-A8A1-2E47BAB36E5F}" emma:medium="tactile" emma:mode="ink">
            <msink:context xmlns:msink="http://schemas.microsoft.com/ink/2010/main" type="paragraph" rotatedBoundingBox="9454,9082 19303,8881 19330,10245 9481,1044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62EA1B8-B7AE-42D2-B92E-68FC404FAFC6}" emma:medium="tactile" emma:mode="ink">
              <msink:context xmlns:msink="http://schemas.microsoft.com/ink/2010/main" type="line" rotatedBoundingBox="9454,9082 19303,8881 19330,10245 9481,10446"/>
            </emma:interpretation>
          </emma:emma>
        </inkml:annotationXML>
        <inkml:traceGroup>
          <inkml:annotationXML>
            <emma:emma xmlns:emma="http://www.w3.org/2003/04/emma" version="1.0">
              <emma:interpretation id="{47B3D09C-D3FE-47AB-81FE-E2489E2A9213}" emma:medium="tactile" emma:mode="ink">
                <msink:context xmlns:msink="http://schemas.microsoft.com/ink/2010/main" type="inkWord" rotatedBoundingBox="9454,9082 19303,8881 19330,10245 9481,10446"/>
              </emma:interpretation>
              <emma:one-of disjunction-type="recognition" id="oneOf17">
                <emma:interpretation id="interp85" emma:lang="en-US" emma:confidence="0">
                  <emma:literal>tattletale</emma:literal>
                </emma:interpretation>
                <emma:interpretation id="interp86" emma:lang="en-US" emma:confidence="0">
                  <emma:literal>TABLETPC</emma:literal>
                </emma:interpretation>
                <emma:interpretation id="interp87" emma:lang="en-US" emma:confidence="0">
                  <emma:literal>HABITABLE</emma:literal>
                </emma:interpretation>
                <emma:interpretation id="interp88" emma:lang="en-US" emma:confidence="0">
                  <emma:literal>*Astarte</emma:literal>
                </emma:interpretation>
                <emma:interpretation id="interp89" emma:lang="en-US" emma:confidence="0">
                  <emma:literal>*Astatine</emma:literal>
                </emma:interpretation>
              </emma:one-of>
            </emma:emma>
          </inkml:annotationXML>
          <inkml:trace contextRef="#ctx0" brushRef="#br1" timeOffset="80917.3421">11237 8868 14190,'7'-34'4515,"-7"34"-129,0-32-129,-3 11-2838,3 21-903,-40-3-129,14 6-129,-10 11-258,-5 11 0,-1 7 0,1 9 0,2 7 0,5 6 129,7 1-129,11 3 129,7 1-129,9 3 258,13-3 0,15 0-129,6-8 129,12-1 0,4-9-129,5-7-129,7-7-129,-1-15-645,14 0-1806,-10-12-2064,-1-7 258,0-12-516,-3-10 0</inkml:trace>
          <inkml:trace contextRef="#ctx0" brushRef="#br1" timeOffset="81135.7423">11929 9247 17028,'82'-2'4773,"-31"1"-129,6 1-387,0 0-3741,9 0-516,3 0-387,-8-4-645,14 4-1419,-20-7-2322,-13-9 258,-11-2-258,-14-7-129</inkml:trace>
          <inkml:trace contextRef="#ctx0" brushRef="#br1" timeOffset="81291.7425">12507 9030 13674,'-21'-14'4773,"-6"5"-129,27 9 0,-4 18-2580,4-18-903,-10 41-387,3-13-258,5 15-129,-3 5-257,-3 2-518,8 12-2579,0-3-1548,-1-4-258,1-2-387,0-5-258</inkml:trace>
          <inkml:trace contextRef="#ctx0" brushRef="#br1" timeOffset="79372.9394">8873 8783 14964,'-5'39'4644,"-6"4"-129,-5 7-129,-7 6-3612,7 17-129,-7-1-387,1 4 0,1-7-129,1-5 0,4-10-129,2-10 0,4-8-129,2-13 129,8-23-258,0 0 129,0 0 0,-8-16-129,8-16 258,5-18-258,6-10 258,5-17-129,5-6 258,6-3 0,-1 1 129,3 7 0,-3 5 129,-1 19 0,-7 6 129,2 25 0,-11 7-129,-9 16 1,16 2-388,-8 21 0,-2 4 0,6 14 0,-3 5 0,5 14 0,-1 6 0,3 7 0,2 2 0,-1 1 0,-1 4 0,2-5 0,-2 0 0,0-6 0,0-7 0,-2-10 0,-1-2 0,-8-18 0,6 0 0,-11-32-646,0 0-3869,0 0-645,-12-6 129,-8-20-258,-1-6 0</inkml:trace>
          <inkml:trace contextRef="#ctx0" brushRef="#br1" timeOffset="80152.9405">8797 9333 12126,'-29'-32'4386,"29"8"-129,21 21-129,11 3-2451,2-5-1032,14 3-387,13 0-387,5-9-903,19 8-1032,-1-13-1290,3-9-774,12-4-258,-10-6 258,-3-10 1548,-10 6 2193,-8 2 1419,-26-8 1806,1 13 903,-16 9 1032,-15 5-258,-12 18-129,0 0-1677,0 0-1290,2 34-516,-2-4-258,-2 18-128,-5 1-517,5 9 0,-1 1 0,1 1 0,0-3 0,-1-9 0,1-1 0,-3-17 0,1-7 0,4-23 0,0 0-388,-23-16 1,18-18 129,-1-16 0,4-10 129,2-13 0,0-7 129,13 0 0,3 3 258,7 6-258,2 7 387,7 16-258,3 7 129,5 22-129,-5 10 129,3 9-128,-6 9-130,-4 8 0,-5 8 0,-9 6 0,-6 2-130,-8-1-128,-4 4-129,-16-8 0,3 4-258,-8-12 0,5 7 0,-5-17 129,25-10 0,-26 22 129,26-22 129,0 0 258,1 18 258,17-8 0,-2-4 129,9 15 129,-2-5 0,7 11 0,-5-3-129,4 12 0,-4-2-129,-2 7 129,-9-2-129,-2 2 0,-8-4-129,-4-1 130,-9-4-259,-14-6 0,-7-1-259,-13-10-128,4 1-516,-20-16-1032,8 0-2580,-4-6-387,-1-8 0,5-6-258</inkml:trace>
          <inkml:trace contextRef="#ctx0" brushRef="#br1" timeOffset="80433.7411">9563 8399 16125,'54'-13'4773,"-17"11"129,6-6-516,15 8-3483,-1 0-258,14 0-387,2 0-258,-2-4-258,8 4-645,-22 0-3612,3-4-258,-8 1 129,-13 1-387</inkml:trace>
          <inkml:trace contextRef="#ctx0" brushRef="#br1" timeOffset="82617.7451">13140 8436 14061,'25'-9'4644,"4"9"-516,4 0 258,7 0-3354,18 0-774,17 0-387,9 0-1161,24-2-2967,2 2 129,-3-3-387,2 3-387</inkml:trace>
          <inkml:trace contextRef="#ctx0" brushRef="#br1" timeOffset="82180.9441">13841 8859 11223,'-18'6'4644,"6"19"-258,-9 10 129,-4 1-1419,-2 26-2451,-10 0-258,1 11 0,-8-2-258,4-1 129,0-8-258,2-7-129,3-7-258,1-10 0,7-3-129,2-14-129,9-1 129,0-15-129,16-5 129,0 0 258,-7-23 129,9-5 258,9-10 0,6-8 258,3-9-129,7-11 129,-3-7 129,9 0-129,-5-7 129,8 9 0,-8-2 129,8 15 0,-10 2 0,6 24 0,-10 6 0,4 20-129,-4 6-257,3 15-259,-8 11 0,6 21 0,-5 1 0,4 12 0,-3 1 0,3 6 0,-5-1 0,3 0 0,-4-4 0,0-5 0,-2-4 0,-3-6 0,-1-3 0,-6-10 0,3-2 0,-7-13 0,4 5-1162,-15-21-3224,11-3-516,-21 0-129,5-3 258,-4-10-516</inkml:trace>
          <inkml:trace contextRef="#ctx0" brushRef="#br1" timeOffset="82352.5444">13601 9313 11223,'37'-9'3999,"-12"4"0,23 5-645,2 2-2709,5-1-774,4-2-1806,-7-14-1548,8 8-516,-21-16 0,4 7-516</inkml:trace>
          <inkml:trace contextRef="#ctx0" brushRef="#br1" timeOffset="78577.338">6998 9078 13029,'59'-16'4773,"-25"11"-258,8 1 129,19 4-3096,-22 0-645,18 0-387,-6 0-258,5 0-258,-1 0-516,-13-5-1032,12 1-2838,-15-3-129,-11-5-129,-6-1-387</inkml:trace>
          <inkml:trace contextRef="#ctx0" brushRef="#br1" timeOffset="78811.3384">7363 8737 15738,'-34'-11'4644,"34"11"129,-7 18-387,3 3-3741,4 18-258,4 8 0,5 13 0,-4 6-387,4 3 0,0 8-258,-2-8-516,11 9-1161,-6-12-2709,1-11 129,5-8-387,1-12 0</inkml:trace>
          <inkml:trace contextRef="#ctx0" brushRef="#br1" timeOffset="83350.9462">14844 8724 12900,'-26'64'4773,"6"-26"-258,2 10 0,1 9-2838,-12-6-903,18 11-258,-1-5-258,8 2-129,3-7-129,1-8 0,0-5-258,3-10 129,3-8-129,-6-21 0,0 0 0,0 0 0,0-25 0,0-14 129,0-5 0,0-17 0,0-3 129,0-7 129,8-4 129,12 4 0,1 0 129,15 12-129,1 0 258,13 20 0,-4 4 0,11 15-129,-7 8 0,3 12-129,-10 7 0,-4 14 0,-14 8-129,-9 6-129,-11 8-129,-5 3-129,-14 2 0,-11-9 0,0 0-129,-3-8 129,3-5-129,4-8 129,21-18 129,-23 20 0,23-20 129,0 0 0,12 10 129,9-3 0,4 2 129,7 4 0,0 1 129,6 7-129,-6 1 0,2 6 0,-10-5-129,0 8 129,-8-7 0,-8 7-128,-8-6-130,0 1 0,-17-3 0,-8-1 0,-9-3 0,-11-4 0,-3 1-130,-12-13-515,7 6-387,-19-11-1806,7-5-1935,6-7-258,6-6 129,8-10-129</inkml:trace>
          <inkml:trace contextRef="#ctx0" brushRef="#br1" timeOffset="83834.5471">14586 8271 15222,'47'-20'4902,"-17"15"129,4-2-516,19 7-3225,-3 0-387,23 0-387,2 0-128,10 0-388,2 0 0,-2 0 0,-1 0 0,-13 0-130,-7 0-644,-26-6-1290,-5 6-2580,-17 0-387,-16 0 129,4 18-516</inkml:trace>
          <inkml:trace contextRef="#ctx0" brushRef="#br1" timeOffset="84052.9474">16340 8742 14061,'34'-25'4902,"-34"25"-387,5-27 0,-5 27-3354,-16-14-516,-1 12-258,-10 2 0,-3 0-258,-4 13 0,-5 6-129,0 10 0,0 6 0,-1 8 0,8 7 129,6 5 0,11 4 129,12 0-129,10 3 258,18-7 0,21 2-129,11-11 1,18-7-259,14-9-130,5-17-2837,16-2-1677,2-11-387,0-4-258,-5-19-387</inkml:trace>
        </inkml:traceGroup>
      </inkml:traceGroup>
    </inkml:traceGroup>
    <inkml:traceGroup>
      <inkml:annotationXML>
        <emma:emma xmlns:emma="http://www.w3.org/2003/04/emma" version="1.0">
          <emma:interpretation id="{030F79B4-0DFD-49A7-BECD-18141AD87388}" emma:medium="tactile" emma:mode="ink">
            <msink:context xmlns:msink="http://schemas.microsoft.com/ink/2010/main" type="paragraph" rotatedBoundingBox="4525,11122 22336,10562 22438,13803 4627,143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FE6B7E-9FBD-4E8C-B54F-C20F44F45152}" emma:medium="tactile" emma:mode="ink">
              <msink:context xmlns:msink="http://schemas.microsoft.com/ink/2010/main" type="inkBullet" rotatedBoundingBox="4537,11494 5281,11470 5290,11743 4546,11766"/>
            </emma:interpretation>
            <emma:one-of disjunction-type="recognition" id="oneOf18">
              <emma:interpretation id="interp90" emma:lang="en-US" emma:confidence="1">
                <emma:literal>=</emma:literal>
              </emma:interpretation>
              <emma:interpretation id="interp91" emma:lang="en-US" emma:confidence="0">
                <emma:literal>t</emma:literal>
              </emma:interpretation>
              <emma:interpretation id="interp92" emma:lang="en-US" emma:confidence="0">
                <emma:literal>E</emma:literal>
              </emma:interpretation>
              <emma:interpretation id="interp93" emma:lang="en-US" emma:confidence="0">
                <emma:literal>[</emma:literal>
              </emma:interpretation>
              <emma:interpretation id="interp94" emma:lang="en-US" emma:confidence="0">
                <emma:literal>I</emma:literal>
              </emma:interpretation>
            </emma:one-of>
          </emma:emma>
        </inkml:annotationXML>
        <inkml:trace contextRef="#ctx0" brushRef="#br1" timeOffset="87266.5532">2076 11078 13416,'45'-38'5031,"-24"24"-129,8 7-129,-1 7-2838,2-2-1032,18 2-387,4 0-387,8 2-387,13 12-645,-5-5-3483,16-4-516,4 2 129,1-3-516</inkml:trace>
        <inkml:trace contextRef="#ctx0" brushRef="#br1" timeOffset="85846.9507">2110 10807 13416,'53'4'5031,"-17"-2"-129,3-1-129,16 10-2967,-12-11-645,17 5-258,-4-5-258,8 0-515,-4 0-130,1 0 0,-3 0-130,-13-3-1160,1-1-3354,-19 4-387,-27 0 0,0 0-387</inkml:trace>
      </inkml:traceGroup>
      <inkml:traceGroup>
        <inkml:annotationXML>
          <emma:emma xmlns:emma="http://www.w3.org/2003/04/emma" version="1.0">
            <emma:interpretation id="{41CA9FFD-FA97-4BA7-AA8B-A9159E8A8FC1}" emma:medium="tactile" emma:mode="ink">
              <msink:context xmlns:msink="http://schemas.microsoft.com/ink/2010/main" type="line" rotatedBoundingBox="6140,11071 22336,10562 22383,12036 6186,12545"/>
            </emma:interpretation>
          </emma:emma>
        </inkml:annotationXML>
        <inkml:traceGroup>
          <inkml:annotationXML>
            <emma:emma xmlns:emma="http://www.w3.org/2003/04/emma" version="1.0">
              <emma:interpretation id="{45AA5DE1-5F4B-4A37-A47F-A5489BC09E55}" emma:medium="tactile" emma:mode="ink">
                <msink:context xmlns:msink="http://schemas.microsoft.com/ink/2010/main" type="inkWord" rotatedBoundingBox="6148,11333 9378,11231 9410,12251 6180,12353"/>
              </emma:interpretation>
              <emma:one-of disjunction-type="recognition" id="oneOf19">
                <emma:interpretation id="interp95" emma:lang="en-US" emma:confidence="0">
                  <emma:literal>ABCt</emma:literal>
                </emma:interpretation>
                <emma:interpretation id="interp96" emma:lang="en-US" emma:confidence="0.5">
                  <emma:literal>ABC 4</emma:literal>
                </emma:interpretation>
                <emma:interpretation id="interp97" emma:lang="en-US" emma:confidence="0">
                  <emma:literal>ABc+</emma:literal>
                </emma:interpretation>
                <emma:interpretation id="interp98" emma:lang="en-US" emma:confidence="0">
                  <emma:literal>ABET</emma:literal>
                </emma:interpretation>
                <emma:interpretation id="interp99" emma:lang="en-US" emma:confidence="0">
                  <emma:literal>Abet</emma:literal>
                </emma:interpretation>
              </emma:one-of>
            </emma:emma>
          </inkml:annotationXML>
          <inkml:trace contextRef="#ctx0" brushRef="#br1" timeOffset="86704.9521">3894 10825 11223,'22'-14'4386,"-22"14"-129,0 14-258,0-14-2451,-13 46-903,1-16-129,3 13 0,-5 0-516,1 1 258,-1 3-258,3-5 129,-1 1-129,1-6 129,-1 1-129,-1-6 0,1-4 0,-4-8 0,3-2-129,13-18 129,-25 12 0,25-12 0,-16-25 129,16-5 129,0-16 129,13-2-129,3-18 258,12 2 0,-3-13 0,11 13 258,-8-5-258,4 12 129,-5 4-129,-4 13-257,-7 5-259,-4 15 0,-12 20 0,13-16 0,-13 16 0,7 13 0,-5 4 0,7 8 0,1 6 0,6 6 0,0 4 0,6 7 0,-1 0 0,2 5 0,-1 2 0,-3 8 0,-1-1 0,-6 2 0,-1-2 0,-6-7 0,2 1 0,-7-19 0,4 7-646,-9-15-4385,5-29-258,-18 18 258,18-18-516</inkml:trace>
          <inkml:trace contextRef="#ctx0" brushRef="#br1" timeOffset="86923.3526">3771 11113 13674,'-7'-25'4773,"25"13"0,9 12-258,17 3-3096,-5-3-774,13 2-516,5 0-258,-4-2-774,10 3-1548,-17-3-2193,-12-3 129,-11-1-387,-23 4-258</inkml:trace>
          <inkml:trace contextRef="#ctx0" brushRef="#br1" timeOffset="88155.7548">4661 10830 14061,'5'-17'4902,"-5"17"-258,0 0 129,0 0-2838,9 16-1161,-2 10-258,-7 1 0,6 14-129,-6 3-128,5 8-259,-3 1 0,-2 2 0,0 1 0,0-8 0,0-6 0,0-8 0,0-7 0,0-27 0,0 0 0,0 0-259,-18-41 130,13-4 0,5-10 129,-2-5-129,2-10 129,9 5 0,7-3 129,7 11 129,2 5-129,7 12-129,0 4 130,5 11-130,-1 11 0,-1 8 0,-1 6 0,-2 6 0,-7 8 0,-2 7 0,-5 3 0,-7 2 0,-10 4 0,-1-1 0,-9 1-517,-12-9 1,3 6-129,-7-13 129,8 4 0,-5-11 0,22-7 258,-18 15 0,18-15 129,0 0 129,16 16 258,9-6-129,0 1 129,11 7 129,-2 1-129,5 6 129,-5 0-129,-1 5 0,-9 1-129,-5 4 129,-10 1-129,-9-1 0,-5-3-129,-18 0 0,-10-3 0,-7-6-129,-5-4 0,-5-8 0,0-4 129,1-7-129,2 0 0,5-3-129,6-4 0,1-8-258,15 14-387,-10-19-2064,14 8-1677,16 12 129,-7-18-387,7 18-258</inkml:trace>
          <inkml:trace contextRef="#ctx0" brushRef="#br1" timeOffset="88483.3554">5680 10919 11610,'32'-48'4902,"-32"30"-387,0 18 258,-14-10-2709,-15-1-774,29 11-258,-40 9-129,22 12-258,-9 2-258,6 11 0,-6 5-128,6 8-259,-1 2 0,12 8 0,4 2 0,6-2 0,11 3 0,12-6 0,11-1 0,7-10-130,14-4-257,-2-18-258,20 8-1032,-5-18-3096,1-11-129,-3 0-129,-4-9 0</inkml:trace>
          <inkml:trace contextRef="#ctx0" brushRef="#br1" timeOffset="88701.7558">6256 11229 16125,'68'-13'4902,"-25"10"0,7-1-387,-1 1-3741,17 3-516,2 0-258,-1-6-387,10 6-774,-24-10-3354,2-5-258,-10-2-129,-15-6-129</inkml:trace>
          <inkml:trace contextRef="#ctx0" brushRef="#br1" timeOffset="88888.9561">6824 10978 10707,'-23'-7'4902,"-4"7"-258,27 0 258,-12 34-903,3-17-2838,9 23-387,0 2-129,0 13-387,0 6-258,-2-2-645,2 15-1806,0-11-2322,0-3 129,-2-8-387,-1-8-258</inkml:trace>
        </inkml:traceGroup>
        <inkml:traceGroup>
          <inkml:annotationXML>
            <emma:emma xmlns:emma="http://www.w3.org/2003/04/emma" version="1.0">
              <emma:interpretation id="{BA7FBEDD-D604-4084-8CA2-DCF3E82D3B93}" emma:medium="tactile" emma:mode="ink">
                <msink:context xmlns:msink="http://schemas.microsoft.com/ink/2010/main" type="inkWord" rotatedBoundingBox="10060,11316 13619,11204 13652,12246 10093,12358"/>
              </emma:interpretation>
              <emma:one-of disjunction-type="recognition" id="oneOf20">
                <emma:interpretation id="interp100" emma:lang="en-US" emma:confidence="0">
                  <emma:literal>ABET</emma:literal>
                </emma:interpretation>
                <emma:interpretation id="interp101" emma:lang="en-US" emma:confidence="0">
                  <emma:literal>ABE +</emma:literal>
                </emma:interpretation>
                <emma:interpretation id="interp102" emma:lang="en-US" emma:confidence="0">
                  <emma:literal>ABE 4</emma:literal>
                </emma:interpretation>
                <emma:interpretation id="interp103" emma:lang="en-US" emma:confidence="0">
                  <emma:literal>ABE</emma:literal>
                </emma:interpretation>
                <emma:interpretation id="interp104" emma:lang="en-US" emma:confidence="0">
                  <emma:literal>ABE x</emma:literal>
                </emma:interpretation>
              </emma:one-of>
            </emma:emma>
          </inkml:annotationXML>
          <inkml:trace contextRef="#ctx0" brushRef="#br1" timeOffset="89559.7573">7962 10953 1677,'-30'5'3483,"18"11"774,-13-10 0,9 4-645,16-10-903,-39 20-387,31-2 129,-15-13-645,20 16-516,-13-6-258,10 13-387,-8 4-129,7 11 0,-5 3-258,3 9 129,-4 0-258,1 6 129,-2-2-258,1-2 0,1-8 0,-1-8 0,3-7-129,-1-9 0,2-7-129,9-18 0,0 0 129,-12-13-129,12-15 258,0-15-129,7-8 129,5-17-129,2-7 258,6-8 0,3-5 129,2 3-129,-2 0 258,2 12-129,-4 5 258,1 20-129,-8 7 1,-2 18-388,-12 23 0,18-11 0,-18 11 0,14 29 0,-7 3 0,6 7 0,-1 6 0,6 11 0,0 5 0,3 5 0,1 0 0,-1 1 0,-1-3 0,-4-2 0,0 1 0,-8-17 0,1-2 0,-9-19 0,6 7-3355,-6-32-1805,-18 13 129,0-15-387,-1-12 129</inkml:trace>
          <inkml:trace contextRef="#ctx0" brushRef="#br1" timeOffset="89731.3576">7774 11266 12642,'0'-28'4773,"30"13"-387,-3 15 0,8 6-2838,-5-4-903,11 1-774,15 11-1677,-3-10-2451,2-4 0,7-4-387,-3-12-258</inkml:trace>
          <inkml:trace contextRef="#ctx0" brushRef="#br1" timeOffset="90464.5589">8567 10880 12642,'0'0'5160,"-3"23"-387,3 6 129,8 17-2193,-4-3-1677,14 21-129,-8 2-387,6 5-386,-5-2-130,0-1 0,-2-6 0,-4-12-130,0-8-257,-5-22 0,0-20-129,0 0 129,-3-20 0,-3-24 129,1-11 129,-2-11 0,0-7 129,3-3 0,1-3 0,3 6 129,0 4 129,3 8 0,6 6 258,11 14-258,1 8 516,9 15-387,1 5-257,4 13-130,-1 6 0,-2 15 0,-4 6 0,-8 7 0,-6 5 0,-14 0 0,0 4-517,-19-10-257,3 5-129,-18-17 0,9 9-129,-7-19 258,9 5 0,0-12 258,23-4 258,-20 0 387,20 0 258,0 0 129,14-13 129,11 13 129,-2-7 0,11 7 0,-4 0 0,10 11-258,-7 1-129,5 13 0,-4 0 1,-1 5-388,-6 2 0,-7 4 0,-8 1 0,-8 0 0,-4-1 0,-16-9 0,-11 1 0,-10-7 0,-4 1 0,-7-10-388,0-1-257,-8-9 129,8 5-258,-3-7-129,10 0-129,-5-13-903,21 12-1419,0-8-1161,4-4 0,21 13-258,-18-23 0</inkml:trace>
          <inkml:trace contextRef="#ctx0" brushRef="#br1" timeOffset="91119.76">9174 10626 15351,'-11'-29'4773,"13"13"258,-2 16-387,37 0-2709,-14 0-902,23 13-1033,6-8 0,16 8 0,5-8 0,10 2 0,1-3 0,1-4 0,-3 0 0,-16-11 0,5 7-3484,-28-3-1547,-13 5 129,-30 2-645</inkml:trace>
          <inkml:trace contextRef="#ctx0" brushRef="#br1" timeOffset="90823.3595">9529 11005 12771,'8'-32'4773,"-8"32"-258,-16-18 0,-9 5-2580,25 13-903,-34 9-258,14 11-129,-3 1-258,4 13 0,-1 3-258,8 13 129,3 7-129,9 2 0,9 1-129,15 1 129,10-3-129,7-6 129,7-6-129,6-10 130,2-11-130,0-9 0,-3-9-130,-7-7-257,0 0-645,-21-16-3612,-2-7-129,-12-7-129,-11-8-129</inkml:trace>
          <inkml:trace contextRef="#ctx0" brushRef="#br1" timeOffset="91572.1608">10511 11127 14835,'48'0'4902,"-14"0"0,9 0-387,-6-1-3096,27 1-387,-5-4-387,8 1-387,-2-3-258,-5-3-387,-1 9-387,-22-14-2709,2 5-1161,-14-3-258,-25 12-129,18-31-258</inkml:trace>
          <inkml:trace contextRef="#ctx0" brushRef="#br1" timeOffset="91759.3611">10988 10885 11739,'-39'-12'4902,"39"12"-516,-23 0 387,23 0-1677,-20 21-2064,20 6-258,0 2-387,0 8-129,0 7-258,6 1-516,10 17-1032,-8-5-2838,8-9-258,4-2-258,3-10-129</inkml:trace>
        </inkml:traceGroup>
        <inkml:traceGroup>
          <inkml:annotationXML>
            <emma:emma xmlns:emma="http://www.w3.org/2003/04/emma" version="1.0">
              <emma:interpretation id="{BFD7C86A-6388-45FE-A628-8A98D259A4E6}" emma:medium="tactile" emma:mode="ink">
                <msink:context xmlns:msink="http://schemas.microsoft.com/ink/2010/main" type="inkWord" rotatedBoundingBox="14211,11192 17735,11081 17769,12181 14246,12292"/>
              </emma:interpretation>
              <emma:one-of disjunction-type="recognition" id="oneOf21">
                <emma:interpretation id="interp105" emma:lang="en-US" emma:confidence="0.5">
                  <emma:literal>ABCs</emma:literal>
                </emma:interpretation>
                <emma:interpretation id="interp106" emma:lang="en-US" emma:confidence="0">
                  <emma:literal>Attar</emma:literal>
                </emma:interpretation>
                <emma:interpretation id="interp107" emma:lang="en-US" emma:confidence="0">
                  <emma:literal>Atco</emma:literal>
                </emma:interpretation>
                <emma:interpretation id="interp108" emma:lang="en-US" emma:confidence="0">
                  <emma:literal>Aster</emma:literal>
                </emma:interpretation>
                <emma:interpretation id="interp109" emma:lang="en-US" emma:confidence="0">
                  <emma:literal>Ata</emma:literal>
                </emma:interpretation>
              </emma:one-of>
            </emma:emma>
          </inkml:annotationXML>
          <inkml:trace contextRef="#ctx0" brushRef="#br1" timeOffset="92305.3621">11885 10845 14577,'0'0'4773,"3"14"-258,-3 14-129,-3 15-3354,-14-2-387,10 14 0,-7 2-258,2 3-129,-1 3-129,3-6-129,1-2 0,0-13-258,3-6 129,-2-13-129,8-23 0,0 0-129,0 0 0,-11-39 129,11-4 129,3-12-129,10-9 258,1-5 0,2-6 129,7 6 0,-3-1 387,5 13-129,-6 2 258,3 16 0,-8 4 0,5 17-129,-19 18-386,27-9-130,-27 9 0,32 21 0,-18 6 0,8 8 0,-3 3 0,6 10 0,-3 2 0,2 5 0,0 7 0,-1 0 0,-2 4 0,-1 0 0,-1 0 0,-5-6 0,-1-3 0,-6-12 0,2-6 0,-9-18 0,7 6-2710,-7-27-2192,0 0-258,-21-2-129,5-18 0</inkml:trace>
          <inkml:trace contextRef="#ctx0" brushRef="#br1" timeOffset="92492.5624">12023 11188 11610,'9'-23'4515,"12"19"-129,1 1-129,10-8-2064,11 11-1548,3 0-387,12 0-774,21 0-645,-6-12-1161,19 1-1419,2-3-645,-5-10-258,4 7-258</inkml:trace>
          <inkml:trace contextRef="#ctx0" brushRef="#br1" timeOffset="93350.5637">12678 10507 16770,'73'-18'4644,"-23"12"258,6 1-258,21 5-3354,-9-3-773,21 3-517,-6-2 0,4-4 0,2 6 0,-18-12-2065,-1 8-2579,-12 3-387,-11 1-129,-15 0-258</inkml:trace>
          <inkml:trace contextRef="#ctx0" brushRef="#br1" timeOffset="93085.3634">13082 10896 13674,'5'-18'4773,"-3"1"0,-2 17-129,0 0-2580,0 16-774,0 16-387,0 0-257,0 16-646,0 5 0,0 13 0,0 0 0,0 3 0,0-3 0,0-13 0,0-3 0,0-18 0,0-11-130,0-21-386,-2-10 0,-5-29 129,3-6 0,-3-15 0,2-4 258,1-8-129,2 1 129,2 5 129,0 4 0,6 14 129,3 2 129,9 14 0,-2 7 129,7 14-129,-2 8 129,6 5-129,-2 12 0,-2 7-129,-6 6-129,-2 1 0,-5 4-258,-8-7 0,0 2 0,-2-8-129,-4-1 129,4-18 0,-12 22 0,12-22 0,0 0 258,0 0 0,11 16 129,5-9 129,1 0 0,8 5 0,0 2 129,4 10 0,-3 2-129,1 6 129,-6 2-129,-1 9-128,-9-2-130,-4 3 0,-7-1 0,-11-2 0,-10-4 0,-11-7 0,0 4-775,-23-21-2837,10-1-1290,-7-8-129,6-4-129,-2-7-129</inkml:trace>
          <inkml:trace contextRef="#ctx0" brushRef="#br1" timeOffset="93724.9644">13998 10830 16125,'55'-32'4773,"-41"16"387,-14 16-774,-5-28-3483,-15 24-516,-8 3 0,-10 1-258,-8 12-387,-4 8 129,2 6-129,0 6 129,7 7-129,9 2 258,15 2-387,11 1 387,13 4 0,24-1 0,11-3 0,15-3-129,11-2 0,6-16-516,14 11-1161,-1-23-2709,-9-11-129,-5 0-129,-11-16-387</inkml:trace>
          <inkml:trace contextRef="#ctx0" brushRef="#br1" timeOffset="94083.7652">14576 10958 15738,'75'-14'4902,"-26"12"0,8 1-387,-7-6-3354,21 7-774,0-2-387,0-2-258,1 2-387,-19-14-387,4 11-129,-27-18-129,2 7 258,-25-7 0,0 7 258,-7-6 387,-10 5 645,10 17 387,-31-27 387,31 27 129,-24-7 0,24 7 0,-20 5-258,20 13 129,-9 0-516,9 12 0,-3 2-258,3 9-128,-4 7-260,-1-4-386,5 24-1548,0-15-2580,-4-5-387,4-1-129,0-10-258</inkml:trace>
        </inkml:traceGroup>
        <inkml:traceGroup>
          <inkml:annotationXML>
            <emma:emma xmlns:emma="http://www.w3.org/2003/04/emma" version="1.0">
              <emma:interpretation id="{D154F67B-E0BD-4C2A-B5FA-D4A6FF6B3931}" emma:medium="tactile" emma:mode="ink">
                <msink:context xmlns:msink="http://schemas.microsoft.com/ink/2010/main" type="inkWord" rotatedBoundingBox="18508,10682 20288,10626 20325,11799 18545,11855"/>
              </emma:interpretation>
              <emma:one-of disjunction-type="recognition" id="oneOf22">
                <emma:interpretation id="interp110" emma:lang="en-US" emma:confidence="0">
                  <emma:literal>AB</emma:literal>
                </emma:interpretation>
                <emma:interpretation id="interp111" emma:lang="en-US" emma:confidence="0">
                  <emma:literal>AFB</emma:literal>
                </emma:interpretation>
                <emma:interpretation id="interp112" emma:lang="en-US" emma:confidence="0">
                  <emma:literal>Ais</emma:literal>
                </emma:interpretation>
                <emma:interpretation id="interp113" emma:lang="en-US" emma:confidence="0">
                  <emma:literal>Ass</emma:literal>
                </emma:interpretation>
                <emma:interpretation id="interp114" emma:lang="en-US" emma:confidence="0">
                  <emma:literal>As's</emma:literal>
                </emma:interpretation>
              </emma:one-of>
            </emma:emma>
          </inkml:annotationXML>
          <inkml:trace contextRef="#ctx0" brushRef="#br1" timeOffset="94660.966">16371 10564 13674,'0'26'5031,"-6"-3"-387,-13 8-129,-3-3-2838,-1 18-903,-9-1-129,7 8-258,-3-1-129,5 1 0,0 0-387,3-5 129,2-7-129,6-5 0,-1-11 0,13-25 129,-21 11-129,21-11-129,-12-33 129,10-2 0,2-8 129,2-10-129,10-4 129,8-5 129,4-4 0,10 4 129,0-2 0,5 7 129,-5 5 0,2 13 129,-10 5-386,1 15-130,-8 8 0,-1 11 0,-18 0 0,25 37 0,-11-5 0,2 9 0,0 4 0,4 6 0,0 3 0,-1 1 0,1 0 0,-1 0 0,-1 0 0,-6-1 0,3-3 0,-10-10 0,6 4 0,-11-45-3355,-6 33-1805,6-33 129,-30 0-516,9-12 129</inkml:trace>
          <inkml:trace contextRef="#ctx0" brushRef="#br1" timeOffset="95409.7674">16241 10880 11094,'35'-21'4257,"-3"10"-258,20 11-516,8-5-3225,6-2-1419,4-2-1419,-1-13-1161,13 6-258,-9-14-258,7 2-258,-6-6 1935,-10-2 2323,-7-1 1417,-9 3 2452,-8 8 1032,-16 1 258,-2 9-387,-22 16 0,7-18-1161,5 28-903,-12-10-1032,0 41-516,-1-10 129,1 13-773,0 2-259,0 9 0,0 2 0,0 0 0,-2-2 0,-7-8 0,4-6 0,-8-16 0,6-9-646,-9-16 1,16 0 0,-25-43 129,18 4 129,0-9 129,7-7 129,2-4 258,12-2 0,11 6 258,1 2 0,17 10 129,2 2-129,8 13 129,-1 6 0,6 15-257,-4 7-259,-1 4 0,-9 12 0,-4 3 0,-14 6 0,-13 2 0,-11 2 0,-10-5 0,-11 1 0,-11-5 0,1 1-388,-5-8-128,11 3 129,0-7-129,23-9 387,0 0 0,0 17 129,16-11 258,11 1-129,7 5 129,-1 1-129,8 3 129,-3 2-129,1 3 129,-7 2-387,-4 2 387,-6 0-387,-8 2 258,-9-4-129,-5 5 129,-9-3-258,-12-5 129,-9 1-129,-13-9-258,0 3-258,-19-15-1161,5-4-2838,-10-10-258,-3-2-129,-1-7-129</inkml:trace>
          <inkml:trace contextRef="#ctx0" brushRef="#br1" timeOffset="95674.9678">16943 10012 14835,'89'-27'4773,"-34"18"-129,6 4 0,-11-6-3225,17 11-645,-6 0-258,3 2-387,-2-2-258,-5 0-387,11 4-1548,-6-4-2580,0-4-129,-3-1-258,0 1-258</inkml:trace>
        </inkml:traceGroup>
        <inkml:traceGroup>
          <inkml:annotationXML>
            <emma:emma xmlns:emma="http://www.w3.org/2003/04/emma" version="1.0">
              <emma:interpretation id="{1D45106D-D365-4E9F-A6DE-B375CF77F007}" emma:medium="tactile" emma:mode="ink">
                <msink:context xmlns:msink="http://schemas.microsoft.com/ink/2010/main" type="inkWord" rotatedBoundingBox="21153,10656 22338,10618 22371,11674 21186,11711"/>
              </emma:interpretation>
              <emma:one-of disjunction-type="recognition" id="oneOf23">
                <emma:interpretation id="interp115" emma:lang="en-US" emma:confidence="0">
                  <emma:literal>5</emma:literal>
                </emma:interpretation>
                <emma:interpretation id="interp116" emma:lang="en-US" emma:confidence="0">
                  <emma:literal>E</emma:literal>
                </emma:interpretation>
                <emma:interpretation id="interp117" emma:lang="en-US" emma:confidence="0">
                  <emma:literal>T</emma:literal>
                </emma:interpretation>
                <emma:interpretation id="interp118" emma:lang="en-US" emma:confidence="0">
                  <emma:literal>i</emma:literal>
                </emma:interpretation>
                <emma:interpretation id="interp119" emma:lang="en-US" emma:confidence="0">
                  <emma:literal>e</emma:literal>
                </emma:interpretation>
              </emma:one-of>
            </emma:emma>
          </inkml:annotationXML>
          <inkml:trace contextRef="#ctx0" brushRef="#br1" timeOffset="96064.9687">18870 10503 14577,'48'5'5031,"-48"-5"-258,21 0 129,-21 0-3354,0-14-645,0 14-129,-12-19-515,12 19-259,-22-22 0,22 22 0,-30-7 0,11 7 0,-5 13 0,1 8 0,0 9 0,0 9 0,2 6 0,3 6 0,5 4 0,12 1 0,1-3 0,17-1 0,10-6 0,7-5 0,10-9 0,6-9 0,7-12 0,0-8 0,-4-5-259,3-10-773,-21-18-2838,4-8-1161,-10-8 0,-10-9-129,-15-7-387</inkml:trace>
          <inkml:trace contextRef="#ctx0" brushRef="#br1" timeOffset="96298.9691">18857 9975 15609,'0'0'5031,"22"-11"129,10 11-258,35 11-3612,3-8-515,29 8-775,8-6 0,10 2 0,4-3 0,-10-4 0,-8 4 0,-25-4-259,-10 0-4514,-49 0-516,-19 0 258,-30 23-516</inkml:trace>
        </inkml:traceGroup>
      </inkml:traceGroup>
      <inkml:traceGroup>
        <inkml:annotationXML>
          <emma:emma xmlns:emma="http://www.w3.org/2003/04/emma" version="1.0">
            <emma:interpretation id="{9BE84354-4821-4197-B7F6-1D611FF674CC}" emma:medium="tactile" emma:mode="ink">
              <msink:context xmlns:msink="http://schemas.microsoft.com/ink/2010/main" type="line" rotatedBoundingBox="9274,12539 19285,12605 19276,14001 9264,13936"/>
            </emma:interpretation>
          </emma:emma>
        </inkml:annotationXML>
        <inkml:traceGroup>
          <inkml:annotationXML>
            <emma:emma xmlns:emma="http://www.w3.org/2003/04/emma" version="1.0">
              <emma:interpretation id="{A0B045AD-1B98-48CA-9B96-3B5063E642B2}" emma:medium="tactile" emma:mode="ink">
                <msink:context xmlns:msink="http://schemas.microsoft.com/ink/2010/main" type="inkWord" rotatedBoundingBox="9273,12641 15076,12679 15067,13970 9264,13932"/>
              </emma:interpretation>
              <emma:one-of disjunction-type="recognition" id="oneOf24">
                <emma:interpretation id="interp120" emma:lang="en-US" emma:confidence="0">
                  <emma:literal>Ant</emma:literal>
                </emma:interpretation>
                <emma:interpretation id="interp121" emma:lang="en-US" emma:confidence="0">
                  <emma:literal>TAB-at</emma:literal>
                </emma:interpretation>
                <emma:interpretation id="interp122" emma:lang="en-US" emma:confidence="0">
                  <emma:literal>ant</emma:literal>
                </emma:interpretation>
                <emma:interpretation id="interp123" emma:lang="en-US" emma:confidence="0">
                  <emma:literal>TAB-Cts</emma:literal>
                </emma:interpretation>
                <emma:interpretation id="interp124" emma:lang="en-US" emma:confidence="0">
                  <emma:literal>TAB-ct.</emma:literal>
                </emma:interpretation>
              </emma:one-of>
            </emma:emma>
          </inkml:annotationXML>
          <inkml:trace contextRef="#ctx0" brushRef="#br1" timeOffset="97749.7717">8580 12668 14190,'23'0'4644,"-20"9"-129,-3 17 0,-2 15-3096,-14 2-774,6 12-129,-10-3-129,4 5-129,-5-6 129,1-1-258,2-7 129,4-4-258,0-9 0,5-7 0,9-23 0,-16 18-129,16-18 0,-7-12-129,7-12 129,0-11 0,5-8-129,4-12 0,5-9 129,2-7 129,2-7 0,4-4 129,-5-2 129,5 8 0,-8 1 258,4 18-129,-9 7 129,3 18-257,-5 11-259,-7 21 0,16 3 0,-5 28 0,-2 8 0,5 7 0,-2 9 0,8 7 0,-4 6 0,2 1 0,-2-1 0,2-4 0,-2-2 0,-4 1 0,1-6 0,-5-4 0,1-5 0,-5-9 0,3-5 0,-7-11 0,0 4 0,-9-24-4000,9-3-1031,-21-2 0,21 2-387,-29-33 258</inkml:trace>
          <inkml:trace contextRef="#ctx0" brushRef="#br1" timeOffset="97921.372">8450 12915 10836,'16'-14'3741,"9"5"0,23 9-516,9 0-3483,10-9-2322,13 9-1032,-5-14-129,12 9-258</inkml:trace>
          <inkml:trace contextRef="#ctx0" brushRef="#br1" timeOffset="98919.7737">9140 11997 15867,'-5'-16'4902,"5"16"-129,0 0-387,19-5-3225,4 5-258,29 9-387,6-2-257,24 4-259,11-6 0,15-2 0,4-3 0,2 0 0,-7-1 0,-16-12 0,-11 11-1162,-34-6-3482,-7 2-516,-21 3 387,-18 3-516</inkml:trace>
          <inkml:trace contextRef="#ctx0" brushRef="#br1" timeOffset="98545.3731">9492 12647 14061,'16'-13'4773,"-16"13"-258,0 0 129,0 0-2967,13 39-645,-13-5-387,0 16 129,1-2-128,6 7-646,-3-2 0,5 1 0,0-4 0,-2-8 0,0-6 0,-2-13 0,-5-23 0,0 0 0,0 0 0,0-18-259,0-17 1,-1-12 0,-5-8 0,1-7 129,3-6-129,0 1 258,2 1 129,2 4-129,9 1 129,5 11 129,3 9-129,8 18 129,1 9 0,4 14-129,-1 16 1,-1 13-130,-5 10 0,-6 7 0,-4 5 0,-14-2-388,-1 2-128,-8-12-129,-5 0 0,-8-14-129,7 0 129,-6-12 129,20-13 129,-20 12 129,20-12 258,0 0 258,11 0 129,9 0 129,-3 0 0,12 0 0,-4 2 129,7 12-129,-7-1 129,5 8-129,-7 0-257,0 8-259,-10-1 0,-4 4 0,-9-2 0,0 2 0,-15-5 0,-10-2 0,-1-2 0,-13-9 0,5 6-259,-20-20-3095,12 4-1548,-5-4 129,5-6-387,-1-6 0</inkml:trace>
          <inkml:trace contextRef="#ctx0" brushRef="#br1" timeOffset="99418.9746">11016 12657 12771,'43'-44'4773,"-34"19"-516,-9-4 258,-11-3-3096,-1 13-645,-13-6-129,4 12-129,-8 5-129,3 8-258,-6 12 129,1 15-129,-1 6-129,6 12 129,1 5-129,3 5 0,6 0 129,11 2 0,5-5 129,7-4-129,14-8 129,11-4-129,8-9 129,6-9-258,7-6-129,1-12-645,13 0-3612,-12-7-516,-3-7 258,-6-2-516</inkml:trace>
          <inkml:trace contextRef="#ctx0" brushRef="#br1" timeOffset="100245.776">11500 13040 13674,'59'3'5160,"-16"-3"-516,6 0 258,17 7-2967,-12-7-645,24 0-387,-7-1-644,13 1-259,-8-4 0,6 4 0,0-4 0,-7-3 0,5 7-517,-22-16-1805,1 6-2451,-18-6-387,-13-4 0,-13-3-129</inkml:trace>
          <inkml:trace contextRef="#ctx0" brushRef="#br1" timeOffset="100432.9764">12390 12791 9933,'-41'0'4902,"41"0"-258,-16 16 0,16-16-1161,2 39-2193,-2-13-258,5 14-387,-3-3 0,3 9-516,0 4-258,-5-7-1548,0 6-2580,0-1-516,2-7-387,9-5 0</inkml:trace>
          <inkml:trace contextRef="#ctx0" brushRef="#br1" timeOffset="96969.7703">6799 12625 12771,'0'0'4902,"0"0"-387,11 0-129,6-2-2838,30 2-258,-1 0-387,23 0-129,4 0-258,7-1-387,4-1-129,-6-5-387,-1 7-129,-20-16-1161,-6 7-2838,-15-4-387,-13-3 0,-14 0-258</inkml:trace>
          <inkml:trace contextRef="#ctx0" brushRef="#br1" timeOffset="97188.1707">7164 12353 11997,'-18'16'5031,"16"4"-387,2 6 129,0-1-2064,13 23-1677,-10-3-258,10 15-258,-5 1-258,1-1-516,9 6-387,-13-13-2580,15 1-1548,5-12 258,2-4-516,8-12-129</inkml:trace>
        </inkml:traceGroup>
        <inkml:traceGroup>
          <inkml:annotationXML>
            <emma:emma xmlns:emma="http://www.w3.org/2003/04/emma" version="1.0">
              <emma:interpretation id="{BFE75D24-0F24-44E5-8DE3-29A8F14A20A9}" emma:medium="tactile" emma:mode="ink">
                <msink:context xmlns:msink="http://schemas.microsoft.com/ink/2010/main" type="inkWord" rotatedBoundingBox="15845,12582 19285,12605 19276,14001 15836,13979"/>
              </emma:interpretation>
              <emma:one-of disjunction-type="recognition" id="oneOf25">
                <emma:interpretation id="interp125" emma:lang="en-US" emma:confidence="0">
                  <emma:literal>ABC</emma:literal>
                </emma:interpretation>
                <emma:interpretation id="interp126" emma:lang="en-US" emma:confidence="0">
                  <emma:literal>5 BC</emma:literal>
                </emma:interpretation>
                <emma:interpretation id="interp127" emma:lang="en-US" emma:confidence="0">
                  <emma:literal>£ BC</emma:literal>
                </emma:interpretation>
                <emma:interpretation id="interp128" emma:lang="en-US" emma:confidence="0">
                  <emma:literal>"ABC</emma:literal>
                </emma:interpretation>
                <emma:interpretation id="interp129" emma:lang="en-US" emma:confidence="0">
                  <emma:literal>F BC</emma:literal>
                </emma:interpretation>
              </emma:one-of>
            </emma:emma>
          </inkml:annotationXML>
          <inkml:trace contextRef="#ctx0" brushRef="#br1" timeOffset="101478.1782">13379 11999 12384,'0'0'5031,"-4"11"-516,4-11 258,32 32-3096,-2-22-774,24 10-387,8-4-387,14-5-516,17 6-1419,1-13-2709,2-4-258,2-4-129,-5-6-387</inkml:trace>
          <inkml:trace contextRef="#ctx0" brushRef="#br1" timeOffset="100994.5774">13841 12776 10965,'-23'79'4386,"7"-30"129,-11-1-387,-5-1-2580,9 10-1032,-11-6-129,8-5-387,-3-5 129,6-9-258,5-5-387,1-16 0,17-11 129,-20 0 0,18-22 0,2-10 258,0-10 129,7-6 129,4-13 387,9 1 0,-3-15 129,12 4 0,-8-9 0,13 7 0,-7-4 129,6 15-129,-8 3 0,6 20 0,-12 5 129,6 24-258,-9 10 0,5 19-128,-5 17-388,4 14 0,-4 5 0,5 13 0,-1 1 0,-1 0 0,-1 1 0,0-6 0,-2-2 0,0-3 0,-3-6 0,-5-3 0,0-4 0,-5-9 0,-1-3 0,-4-16 0,-1 2-646,-22-20-2321,5-4-2193,-5-16 129,-2-1-387,-5-7 129</inkml:trace>
          <inkml:trace contextRef="#ctx0" brushRef="#br1" timeOffset="101166.1777">13638 12945 11997,'0'0'4773,"36"-10"-645,1 8 387,4-2-3225,21 4-903,4 0-774,2-9-1161,10-1-2709,-3-3 0,-15-6-387,-6 1-129</inkml:trace>
          <inkml:trace contextRef="#ctx0" brushRef="#br1" timeOffset="102460.9799">14451 11969 14448,'82'-18'5289,"-27"13"-387,6-2 129,22 7-3612,-10-4-645,16 4-129,0-5-386,5 1-259,-3 2 0,-9-3-388,-4 5-386,-23-9-903,2 9-2967,-25 2-387,-12 5-258,-20-7 0</inkml:trace>
          <inkml:trace contextRef="#ctx0" brushRef="#br1" timeOffset="102164.5794">14764 12504 11868,'39'89'4902,"-26"-34"-516,-2 6 129,-10 21-2709,-4-17-1032,1 12-258,-9-10-129,1 1-258,-6-13 0,1-7 0,1-10-129,0-13-129,14-25 129,-21 7-129,14-18 129,1-21 0,4-9 0,2-11 0,2-8 129,7-8 0,4-6 0,4-3 0,6-1 0,8 7 129,-1-2 0,6 14 0,-1 2 129,6 16-129,-2 13 129,2 17-129,-7 11 0,-2 14 0,-9 17-129,-7 4 1,-9 11-260,-7 4 1,-14 0-129,-13-4-258,-1 1 0,-11-15 0,7 3-129,-6-14 0,13 3 129,2-12 129,23-12 0,-10 21 258,10-21 129,17 18 129,6-9 129,11 4 0,0-5 129,9 10-129,-6-4 258,6 10-258,-6-5 129,-3 8-129,-7 0 129,-6 3-258,-7 0 129,-7 2 0,-7-2-258,-9-3 129,-12-2-129,-9-7-129,-6-2-258,-15-13-129,4 8-774,-22-11-3225,7-9-516,0-9 129,-1-7-387</inkml:trace>
          <inkml:trace contextRef="#ctx0" brushRef="#br1" timeOffset="102897.7807">16196 12652 12642,'34'-48'4644,"-30"23"-258,-4 7 0,0 18-3354,-20-30-387,-3 23-387,-11 5 0,-3 4-129,-6 12 0,0 11 0,-3 7 0,5 12 129,0 4-129,11 9 129,2 2 129,12 3-129,5 1 0,11-1 0,18-7 129,24-2 0,19-14 0,22-8-258,21-14-129,15-15-516,25-2-3870,-5-12-387,1-17-129,-3-8-516</inkml:trace>
        </inkml:traceGroup>
      </inkml:traceGroup>
    </inkml:traceGroup>
    <inkml:traceGroup>
      <inkml:annotationXML>
        <emma:emma xmlns:emma="http://www.w3.org/2003/04/emma" version="1.0">
          <emma:interpretation id="{ACEBB7A2-6D8C-4694-9ECF-747207A5240B}" emma:medium="tactile" emma:mode="ink">
            <msink:context xmlns:msink="http://schemas.microsoft.com/ink/2010/main" type="paragraph" rotatedBoundingBox="4637,14946 20689,14720 20731,17677 4679,179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FA35D32-ABD2-49F0-B086-74096237EF87}" emma:medium="tactile" emma:mode="ink">
              <msink:context xmlns:msink="http://schemas.microsoft.com/ink/2010/main" type="line" rotatedBoundingBox="4637,14946 20689,14720 20710,16164 4658,16390"/>
            </emma:interpretation>
          </emma:emma>
        </inkml:annotationXML>
        <inkml:traceGroup>
          <inkml:annotationXML>
            <emma:emma xmlns:emma="http://www.w3.org/2003/04/emma" version="1.0">
              <emma:interpretation id="{B0E92D02-7950-4F84-B05E-865B903DB685}" emma:medium="tactile" emma:mode="ink">
                <msink:context xmlns:msink="http://schemas.microsoft.com/ink/2010/main" type="inkWord" rotatedBoundingBox="4642,15248 5263,15239 5268,15610 4647,15619"/>
              </emma:interpretation>
              <emma:one-of disjunction-type="recognition" id="oneOf26">
                <emma:interpretation id="interp130" emma:lang="en-US" emma:confidence="0">
                  <emma:literal>[</emma:literal>
                </emma:interpretation>
                <emma:interpretation id="interp131" emma:lang="en-US" emma:confidence="0">
                  <emma:literal>l</emma:literal>
                </emma:interpretation>
                <emma:interpretation id="interp132" emma:lang="en-US" emma:confidence="0">
                  <emma:literal>E</emma:literal>
                </emma:interpretation>
                <emma:interpretation id="interp133" emma:lang="en-US" emma:confidence="0">
                  <emma:literal>I</emma:literal>
                </emma:interpretation>
                <emma:interpretation id="interp134" emma:lang="en-US" emma:confidence="0">
                  <emma:literal>K</emma:literal>
                </emma:interpretation>
              </emma:one-of>
            </emma:emma>
          </inkml:annotationXML>
          <inkml:trace contextRef="#ctx0" brushRef="#br1" timeOffset="154658.6716">2523 14612 3870,'-77'-16'4386,"42"11"0,-13-4 129,3-4-1806,19 13-258,-15-5-129,41 5-516,-45-2-387,45 2-258,-19 0-258,19 0-129,0 0-129,0 0-129,0 0 0,10 0-128,8 0-388,11 2 0,3 3 0,7 3 0,2-3 0,3 2 0,-1 0 0,-6-5 0,0 9-517,-19-11-515,9 10-774,-27-10-2064,0 0-1290,0 0-129,-9 13 0,-9-3 0</inkml:trace>
          <inkml:trace contextRef="#ctx0" brushRef="#br1" timeOffset="154830.2719">2231 14792 8514,'-44'30'5160,"44"-30"-129,-11 23 0,11-23-1032,27 21-2064,-11-15-774,28 12-129,2-10-516,17 1-645,17 9-1419,7-16-3225,2-2-387,0-9-258,-8-16-258</inkml:trace>
        </inkml:traceGroup>
        <inkml:traceGroup>
          <inkml:annotationXML>
            <emma:emma xmlns:emma="http://www.w3.org/2003/04/emma" version="1.0">
              <emma:interpretation id="{041CEFB2-9C31-4089-8658-3E7326FD4152}" emma:medium="tactile" emma:mode="ink">
                <msink:context xmlns:msink="http://schemas.microsoft.com/ink/2010/main" type="inkWord" rotatedBoundingBox="6566,14774 10162,15299 9981,16539 6384,16014"/>
              </emma:interpretation>
              <emma:one-of disjunction-type="recognition" id="oneOf27">
                <emma:interpretation id="interp135" emma:lang="en-US" emma:confidence="0">
                  <emma:literal>M7+</emma:literal>
                </emma:interpretation>
                <emma:interpretation id="interp136" emma:lang="en-US" emma:confidence="0">
                  <emma:literal>MH</emma:literal>
                </emma:interpretation>
                <emma:interpretation id="interp137" emma:lang="en-US" emma:confidence="0">
                  <emma:literal>Myt</emma:literal>
                </emma:interpretation>
                <emma:interpretation id="interp138" emma:lang="en-US" emma:confidence="0">
                  <emma:literal>Mat</emma:literal>
                </emma:interpretation>
                <emma:interpretation id="interp139" emma:lang="en-US" emma:confidence="0">
                  <emma:literal>mat</emma:literal>
                </emma:interpretation>
              </emma:one-of>
            </emma:emma>
          </inkml:annotationXML>
          <inkml:trace contextRef="#ctx0" brushRef="#br1" timeOffset="168183.8953">4047 14450 11610,'0'-26'4902,"0"26"-516,16-8 258,6 19-2838,-22-11-774,32 48-387,-15-9-129,6 15-129,-5 4 0,4 10-258,-6 1 0,-2 1 0,-2-3-129,-1-12 0,-4-8 0,-2-14 129,-1-8-258,-4-25 129,0 0 0,0 0 0,0-33 129,0-8 0,-2-13 0,2-8 129,0-14-129,4-3 129,10-3 0,6 11 0,1 4 0,6 15-129,-1 9 1,6 19-130,2 15 0,-2 10 0,0 21 0,2 8 0,0 9 0,0 9 0,-4 9 0,-2 2 0,-1-1 0,-9-6-130,-2-6 1,-6-10-129,-3-6 0,-3-10 129,-4-20 0,0 0 129,0-11 0,0-17 129,0-10 0,0-10 0,2-9 0,10-5 0,6-6 0,12-1 0,8 0 1,4 12-130,3 7 0,-1 16 0,-3 7 0,0 19 0,-7 8 0,-9 19 0,-6 10 0,-3 10 0,-5 7 0,0 7 0,-2 8 0,-2 6 0,-4 1 0,1 3 0,-1 2 0,-3-5 0,0 3 0,0-14-904,0 9-2063,0-20-2064,0-7 129,0-12-516,0-4 258</inkml:trace>
          <inkml:trace contextRef="#ctx0" brushRef="#br1" timeOffset="168698.6963">5767 14891 11868,'-10'-30'5031,"10"30"-516,-6-21 258,6 5-1677,0 16-1935,14-6-387,11 6-258,2-3-129,10 1-129,4-5 0,9 2-128,0-1-130,0 1 0,-4-2 0,-7 2 0,-7-1 0,-9 4 0,-5 2 0,-18 0 0,0 0 0,13 15 0,-13 2 0,-6 14 0,-4 2 0,-1 16 0,-3 2 0,1 8 0,-3 5 0,4 0 0,3 0 0,3-2 0,1-3 0,3-4 0,2-5 0,0-2 0,0-9 0,0-3 0,0-10 0,0-4 0,0-5 0,0-17 0,0 18 0,0-18 0,0 0-775,0 0-4127,-5-19-387,-2-5 258,3 1-516</inkml:trace>
          <inkml:trace contextRef="#ctx0" brushRef="#br1" timeOffset="168901.4964">5835 15107 14319,'18'-36'4902,"10"24"-258,15 1 0,5-5-2967,18 11-1161,-2-3-645,2-8-1548,3 9-2580,2 0-516,-7 0 0,-5 4-516</inkml:trace>
          <inkml:trace contextRef="#ctx0" brushRef="#br1" timeOffset="169119.897">7160 14973 15351,'75'-2'4644,"-31"2"0,4 0-516,7 0-3225,-7 0-516,4 0-645,-2 2-645,-15-2-3354,-1-3-129,-7-6-258,-11-7-129</inkml:trace>
          <inkml:trace contextRef="#ctx0" brushRef="#br1" timeOffset="169338.2974">7446 14589 16512,'-17'-14'4902,"17"14"258,0 21-258,12 20-3611,-10-2-1291,9 20 0,-10 3 0,8 9 0,-7 2 0,2-3 0,-3-3 0,-1-12 0,0 2 0,-1-16-3613,1-7-1547,0-11 0,1-2-258</inkml:trace>
        </inkml:traceGroup>
        <inkml:traceGroup>
          <inkml:annotationXML>
            <emma:emma xmlns:emma="http://www.w3.org/2003/04/emma" version="1.0">
              <emma:interpretation id="{CAF8D085-90D0-40FA-A7AD-3064E3CD6E3A}" emma:medium="tactile" emma:mode="ink">
                <msink:context xmlns:msink="http://schemas.microsoft.com/ink/2010/main" type="inkWord" rotatedBoundingBox="10955,14977 17444,15086 17426,16156 10937,16047"/>
              </emma:interpretation>
              <emma:one-of disjunction-type="recognition" id="oneOf28">
                <emma:interpretation id="interp140" emma:lang="en-US" emma:confidence="0">
                  <emma:literal>ma-emit</emma:literal>
                </emma:interpretation>
                <emma:interpretation id="interp141" emma:lang="en-US" emma:confidence="0">
                  <emma:literal>ms-emit</emma:literal>
                </emma:interpretation>
                <emma:interpretation id="interp142" emma:lang="en-US" emma:confidence="0">
                  <emma:literal>maims-I</emma:literal>
                </emma:interpretation>
                <emma:interpretation id="interp143" emma:lang="en-US" emma:confidence="0">
                  <emma:literal>mg-tempt</emma:literal>
                </emma:interpretation>
                <emma:interpretation id="interp144" emma:lang="en-US" emma:confidence="0">
                  <emma:literal>mg-tempt,</emma:literal>
                </emma:interpretation>
              </emma:one-of>
            </emma:emma>
          </inkml:annotationXML>
          <inkml:trace contextRef="#ctx0" brushRef="#br1" timeOffset="174533.1065">8492 14607 9933,'0'-59'4773,"0"34"-258,0 2 0,-7-5-1419,7 28-1032,-2-29-645,2 29-387,0 0-387,0 0-129,0 0-257,6 27-259,-3 7 0,4 10 0,-1 11 0,-1 7 0,0 8 0,-1-4 0,0-2 0,-3-13 0,1-6 0,-2-17-130,0-28-128,0 0 129,0 0 0,7-35 129,-5-8 129,2-9 0,1-10 0,4 2 0,0-4 1,3 10-130,-1 3 0,3 12 0,0 8 0,4 13 0,0 13 0,3 5 0,1 18 0,2 9 0,0 8 0,-1 6 0,0 5 0,-5 2 0,-1 4 0,-8-8-130,0 1-257,-7-13 0,2-4 0,-4-28 0,0 25 129,0-25 0,0-12 258,3-15 129,2-10 0,4-8 129,2-6 129,7-1-129,0-3 258,7 7-258,-2 2 1,5 14-259,1 3 0,1 17 0,2 6 0,2 6 0,-2 16 0,1 9 0,-2 11 0,-1 8 0,-3 8 0,-4 1 0,-4 10 0,-10-6 0,5 14-775,-14-11-3869,4-1-258,-2-9-129,5-4-129</inkml:trace>
          <inkml:trace contextRef="#ctx0" brushRef="#br1" timeOffset="174969.9073">10081 14770 13287,'-14'-65'4515,"-11"45"-258,-2 15 258,0 12-3096,-12 3-516,11 23-129,-8 2-387,8 13 0,1 4-129,7 5 0,6 0-258,9-2 0,5 0 0,0-7-129,14-5 258,6-8-258,5-6 129,5-12 0,2-6 0,3-7 258,-1-4-129,0-11 258,-6-10-129,-1-1 129,-9-4-129,-7 2 1,-11 0-259,-2 4 0,-16 4 0,-7 7 0,-7 9 0,-7 0 0,0 11 0,-7 5-646,8 18-1160,-1-8-2709,2 4-258,3 1-129,2-3 0</inkml:trace>
          <inkml:trace contextRef="#ctx0" brushRef="#br1" timeOffset="187013.1283">10449 14431 1806,'85'-31'2064,"-38"15"-258,13 13-774,-5 8-2838,-8-1-129,15 19 129</inkml:trace>
          <inkml:trace contextRef="#ctx0" brushRef="#br1" timeOffset="175344.3079">11013 14954 14061,'7'-25'4902,"-7"25"-258,32-22 129,-9 5-2838,16 15-1032,0-5-129,17 7-258,4-4-257,6 4-259,3 0-130,-8-3-386,3 3-387,-23-11-2322,0 2-1548,-17-5-129,-11-4-129,-13-3-129</inkml:trace>
          <inkml:trace contextRef="#ctx0" brushRef="#br1" timeOffset="175515.9082">11442 14610 14835,'-36'-5'5031,"36"5"0,-12 44-258,6-15-2967,6 31-774,-7-1-773,4 16-259,-8 0 0,0-3 0,4 5 0,-16-15-4129,11 0-773,-3-12 0,3-5-516,-1-8-129</inkml:trace>
          <inkml:trace contextRef="#ctx0" brushRef="#br1" timeOffset="187995.9302">12150 14550 12384,'48'-25'4515,"-24"25"-258,1 5 129,7 24-2709,-12-1-774,7 15-258,-8 1-258,-1 10 0,-9-4-129,-2 1 0,-5-3-258,-2-5 129,0-9-129,-6-9 0,6-25 0,-17 17-129,17-17 129,-15-23-129,12-12 129,1-13 0,2-11 0,0-9 129,2-3 0,9 2 0,1 1 0,6 9 129,0 6 0,5 18-129,0 8 129,5 18-129,3 7 0,2 6 129,-1 14-258,4 10 129,-2 2-129,-2 9 129,-4 4-258,-6 2 129,-3 1-129,-10-7-129,0-2 0,-9-8 129,0-6-129,0-23 0,0 0 258,0 0-129,0-38 258,0-1 0,5-7 0,8 0 0,1-4 129,9 4-129,0 5 0,6 11 129,1 5-258,2 11 129,-2 5 0,0 9-129,2 1 129,-1 17 0,-5 9 0,-1 7 0,-3 8-129,-5 12 0,-4 8-258,-8 2 0,-1 7-258,-4-5-258,0 9-774,-20-13-2838,11-3-387,-1-13-258,2-5 129</inkml:trace>
          <inkml:trace contextRef="#ctx0" brushRef="#br1" timeOffset="188463.9309">13541 14888 10449,'12'-32'4773,"-12"32"-129,0 0-258,0 0-2064,21 9-1290,-21 8-387,2 14-258,-2-3-129,0 6-129,0-4-258,0-3 0,0-2 0,0-9 0,0-16 0,0 0 129,0 0 129,21 0 0,-6-14 129,6-1 0,0-1 0,6 6 129,-4 4-129,7 6 0,-5 7 0,6 15 0,-7 6-129,1 8 129,-5 1 129,-4 6-258,-7 0 129,-9-3-258,-2 0 129,-17-7-516,-5-2 129,-13-10-774,12 7-2322,-14-13-1548,0-6 129,3-6-258,6-3-129</inkml:trace>
          <inkml:trace contextRef="#ctx0" brushRef="#br1" timeOffset="188682.3313">13715 14829 11223,'96'-85'4644,"-44"56"-258,-3 4-258,-10 2-2322,17 20-1161,-12-6-258,2 3-387,-1 6-645,-15-5-2064,-3-2-1548,-2 3-258,-25 4-129,21-8-516</inkml:trace>
          <inkml:trace contextRef="#ctx0" brushRef="#br1" timeOffset="188931.9318">14558 14763 6966,'93'7'3870,"-49"-7"-387,18 16-645,-8 0-3999,-13-14-1806,12 16-516,-25-18-516,6 11 129</inkml:trace>
          <inkml:trace contextRef="#ctx0" brushRef="#br1" timeOffset="189165.9322">14832 14569 10191,'-11'-16'5031,"11"16"-129,0 0 0,-3 22-1677,-8 4-1935,11 28-258,-4-1-387,1 17-129,-6 4-258,-3 5-258,-3 2-258,-6-10-645,16 4-2967,-17-13-1161,5-6 258,-5-8-645,1-7-258</inkml:trace>
        </inkml:traceGroup>
        <inkml:traceGroup>
          <inkml:annotationXML>
            <emma:emma xmlns:emma="http://www.w3.org/2003/04/emma" version="1.0">
              <emma:interpretation id="{57135ED3-EA61-4C82-B7A8-8D6BF26767EE}" emma:medium="tactile" emma:mode="ink">
                <msink:context xmlns:msink="http://schemas.microsoft.com/ink/2010/main" type="inkWord" rotatedBoundingBox="18255,14754 20689,14720 20707,15990 18273,16024"/>
              </emma:interpretation>
              <emma:one-of disjunction-type="recognition" id="oneOf29">
                <emma:interpretation id="interp145" emma:lang="en-US" emma:confidence="1">
                  <emma:literal>my</emma:literal>
                </emma:interpretation>
                <emma:interpretation id="interp146" emma:lang="en-US" emma:confidence="0">
                  <emma:literal>may</emma:literal>
                </emma:interpretation>
                <emma:interpretation id="interp147" emma:lang="en-US" emma:confidence="0">
                  <emma:literal>mag</emma:literal>
                </emma:interpretation>
                <emma:interpretation id="interp148" emma:lang="en-US" emma:confidence="0">
                  <emma:literal>mg</emma:literal>
                </emma:interpretation>
                <emma:interpretation id="interp149" emma:lang="en-US" emma:confidence="0">
                  <emma:literal>meg</emma:literal>
                </emma:interpretation>
              </emma:one-of>
            </emma:emma>
          </inkml:annotationXML>
          <inkml:trace contextRef="#ctx0" brushRef="#br1" timeOffset="192878.7387">15787 14171 11610,'34'-68'4773,"-22"43"-258,4 15 129,-16 10-2580,15 21-1290,-5 20-516,-8 9 0,3 14-129,-1 7 129,0 9-258,-4 4 129,3-6-129,1-7 0,3-14 0,0-11 0,2-19 0,-9-27 0,21 0 0,-8-23 0,1-22 0,-2-10 129,6-7 0,9-18-129,15-5 258,12 1-129,1 11 0,0 7 0,0 15 0,0 10-129,-1 16 258,-10 23-129,-14 13-258,-10 19 258,-4 7-258,-4 6 258,1 3-387,-4 4 129,-4-6-258,-1-1 0,-4-9 129,0-4-129,0-30 129,-4 22 0,4-22 0,-9-13 258,7-12 129,2-9 129,0-1 0,0-8 0,11 6 258,0-1 0,5 10 0,0 1-129,5 11-129,1 7 129,2 9-129,0 15 0,4 13-258,-3 8 129,2 6-129,-3 8 0,0 4 0,-5 2-258,-5-2 0,1 6-516,-15-22-774,7 8-3096,-7-11-516,-6-4 0,-4-8-258</inkml:trace>
          <inkml:trace contextRef="#ctx0" brushRef="#br1" timeOffset="193377.9394">17774 14304 12513,'73'-39'4902,"-53"29"-258,-20 10 129,0 0-3096,0 0-774,0 19-387,-13 10 0,-15-1-258,-4 11 0,-9 2-129,-4 2-129,3 1-258,1-6 129,7-1-129,7-7 129,13 0-129,12-6 129,6-3 0,21-5 129,12-2 0,13-1-129,10-1 0,4-7-129,11 4-258,-7-9-258,8 0-387,-21-12-258,11 5 0,-30-20 0,3 7 516,-23-8 258,-7 3 645,-9 6 516,-13-6 516,13 25 387,-39-4 129,28 25 129,-21 1-258,22 28-129,-12-1-258,12 23-258,-6-1-387,1 3-516,7 14-1161,-10-12-3483,0-3-258,-7-5-258,-5-4-516</inkml:trace>
        </inkml:traceGroup>
      </inkml:traceGroup>
      <inkml:traceGroup>
        <inkml:annotationXML>
          <emma:emma xmlns:emma="http://www.w3.org/2003/04/emma" version="1.0">
            <emma:interpretation id="{72A5271D-65C1-46B1-9E82-68A381EC895A}" emma:medium="tactile" emma:mode="ink">
              <msink:context xmlns:msink="http://schemas.microsoft.com/ink/2010/main" type="line" rotatedBoundingBox="9611,16467 13033,16885 12922,17794 9500,17377"/>
            </emma:interpretation>
          </emma:emma>
        </inkml:annotationXML>
        <inkml:traceGroup>
          <inkml:annotationXML>
            <emma:emma xmlns:emma="http://www.w3.org/2003/04/emma" version="1.0">
              <emma:interpretation id="{855E6DD7-EEF4-435D-8D44-99A360FEEB73}" emma:medium="tactile" emma:mode="ink">
                <msink:context xmlns:msink="http://schemas.microsoft.com/ink/2010/main" type="inkWord" rotatedBoundingBox="11343,16697 13031,16903 12923,17789 11234,17583"/>
              </emma:interpretation>
              <emma:one-of disjunction-type="recognition" id="oneOf30">
                <emma:interpretation id="interp150" emma:lang="en-US" emma:confidence="1">
                  <emma:literal>tm,</emma:literal>
                </emma:interpretation>
                <emma:interpretation id="interp151" emma:lang="en-US" emma:confidence="0.5">
                  <emma:literal>+ m,</emma:literal>
                </emma:interpretation>
                <emma:interpretation id="interp152" emma:lang="en-US" emma:confidence="0">
                  <emma:literal>4 m,</emma:literal>
                </emma:interpretation>
                <emma:interpretation id="interp153" emma:lang="en-US" emma:confidence="0">
                  <emma:literal>x m,</emma:literal>
                </emma:interpretation>
                <emma:interpretation id="interp154" emma:lang="en-US" emma:confidence="0">
                  <emma:literal>☺ m,</emma:literal>
                </emma:interpretation>
              </emma:one-of>
            </emma:emma>
          </inkml:annotationXML>
          <inkml:trace contextRef="#ctx0" brushRef="#br1" timeOffset="213408.3748">8878 16354 7740,'-10'-61'4386,"6"34"0,-1 1-129,1-1-645,4 27-1161,-3-28-1032,3 28-387,9-2-129,8 12-387,-1 8-129,9 14 0,2 2 0,5 9-129,-2 3 129,-1 2-258,-3 2 1,-4-6-130,-5-5 0,-4-7 0,-4-7 0,-7-9 0,-2-16 0,0 0 0,0-12 0,0-17 0,-4-10-130,4-10 130,0-10-129,7-3 129,9-2-129,7 3 258,6 4-258,3 11 129,5 9 0,4 15 129,0 13-129,0 9 129,-2 13-129,-3 12 0,-4 5 0,-7 9 0,-2 2 0,-9 0-129,-3 2-129,-6-6 129,-2 0-129,-3-7 0,0-6 0,0-24 0,0 17 129,0-17 129,-1-14 0,1-9 129,0-5 129,3-3-129,1-4 258,5 5-258,-4-1 129,7 6 0,3 6-129,2 6 1,5 8-130,3 5 0,0 9 0,3 12 0,2 8 0,-1 6 0,-4 8 0,-6 7 0,1 3 0,-11-3-388,7 12-1289,-15-14-2709,5-1-387,-4-12 129,-1-5-129</inkml:trace>
          <inkml:trace contextRef="#ctx0" brushRef="#br1" timeOffset="213626.7752">10323 16451 13287,'67'-7'4515,"-36"16"-129,-7 13 516,7 18-2838,-28-2-774,11 17-387,-14 0-129,0 11-516,-5 5-258,-9-9-774,14 8-3483,-13-6-258,1-6-129,0-10-258</inkml:trace>
          <inkml:trace contextRef="#ctx0" brushRef="#br1" timeOffset="194001.9407">7085 16247 14835,'38'-7'5031,"-12"3"-129,12 2-258,-4-7-3096,26 9-387,-5 0-515,18 0-646,-4 0 0,10 0 0,-3 0 0,2 0 0,1 0 0,-8-5 0,5 5-1033,-22-5-3740,-6-8-129,-20-4-129,-8-3-258</inkml:trace>
          <inkml:trace contextRef="#ctx0" brushRef="#br1" timeOffset="194204.7411">7797 15868 16899,'-21'-9'5031,"-3"23"0,24 20-129,-3 2-3998,6 24-904,3 2 0,8 17 0,-5 2 0,0 3 0,1 1 0,-8-10 0,11 14-904,-13-25-3998,0 0-129,-4-12-129,2-4-258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4:51.0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43575E-6A20-4308-A2C7-F65541F5B344}" emma:medium="tactile" emma:mode="ink">
          <msink:context xmlns:msink="http://schemas.microsoft.com/ink/2010/main" type="inkDrawing" rotatedBoundingBox="2230,4268 17930,4326 17929,4447 2229,4390" semanticType="underline" shapeName="Other"/>
        </emma:interpretation>
      </emma:emma>
    </inkml:annotationXML>
    <inkml:trace contextRef="#ctx0" brushRef="#br0">17 21 6321,'-28'-16'3999,"1"1"-258,27 15-258,0 0-1677,0 0-903,0 0-129,0 0-258,15 0 129,-15 0 0,32 11 0,-11-9 0,11 9 0,4-6-129,13 6-129,8-6 0,13 6 0,6-4-129,17 3 0,1-3 0,13 2-129,3-2 0,13 1 0,8-3-129,15-2 129,5 1-129,11 0 0,9-3 129,16 3 0,16-4-129,12 0 129,5 2-129,12-2 0,18 0 129,14 1-129,11 1 129,10 0-129,7 0 129,5 0 0,5-1-129,9 1 129,2-2 0,2 2 0,9 0-129,10-2 129,-3 0 0,5 0-129,11-4 129,0-1 0,-3-2-129,11 0 129,1-1-129,-9 3 129,9 3-129,3 1 0,-9 1 0,6 0 0,3 0 0,-10 0 0,2 0 0,6 0 0,-8 3 0,-6-1 0,2 0-129,-5 1 129,-13-1-129,-7 0 0,-5 1-258,-25-3-516,-4 6-1290,-24-3-2580,-29-3 387,-21 0-645,-29 0 0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0" timeString="2011-08-10T01:14:45.08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context xml:id="ctx1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1" timeString="2011-08-10T01:19:01.473"/>
    </inkml:context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11B8DC2-3DC9-44DA-9172-E9FC350CB10D}" emma:medium="tactile" emma:mode="ink">
          <msink:context xmlns:msink="http://schemas.microsoft.com/ink/2010/main" type="writingRegion" rotatedBoundingBox="-1902,15262 4029,17320 3465,18944 -2465,16886"/>
        </emma:interpretation>
      </emma:emma>
    </inkml:annotationXML>
    <inkml:traceGroup>
      <inkml:annotationXML>
        <emma:emma xmlns:emma="http://www.w3.org/2003/04/emma" version="1.0">
          <emma:interpretation id="{DE80D3C4-8769-4E7C-8D9A-7449161D14CC}" emma:medium="tactile" emma:mode="ink">
            <msink:context xmlns:msink="http://schemas.microsoft.com/ink/2010/main" type="paragraph" rotatedBoundingBox="-1902,15262 4029,17320 3465,18944 -2465,168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1A4975-48A7-46F3-A18E-344F3FC4F92A}" emma:medium="tactile" emma:mode="ink">
              <msink:context xmlns:msink="http://schemas.microsoft.com/ink/2010/main" type="line" rotatedBoundingBox="-1902,15262 4029,17320 3465,18944 -2465,16886"/>
            </emma:interpretation>
          </emma:emma>
        </inkml:annotationXML>
        <inkml:traceGroup>
          <inkml:annotationXML>
            <emma:emma xmlns:emma="http://www.w3.org/2003/04/emma" version="1.0">
              <emma:interpretation id="{E46FAFE7-B029-4032-A81E-C32AFDF67325}" emma:medium="tactile" emma:mode="ink">
                <msink:context xmlns:msink="http://schemas.microsoft.com/ink/2010/main" type="inkWord" rotatedBoundingBox="-1902,15262 -1888,15267 -1894,15282 -1907,15278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0,'0'0,"0"0,0 0</inkml:trace>
        </inkml:traceGroup>
        <inkml:traceGroup>
          <inkml:annotationXML>
            <emma:emma xmlns:emma="http://www.w3.org/2003/04/emma" version="1.0">
              <emma:interpretation id="{D5AEC0DA-5156-4D1E-92E6-7C92286A5EDE}" emma:medium="tactile" emma:mode="ink">
                <msink:context xmlns:msink="http://schemas.microsoft.com/ink/2010/main" type="inkWord" rotatedBoundingBox="1382,17020 3837,17872 3465,18944 1010,18092"/>
              </emma:interpretation>
            </emma:emma>
          </inkml:annotationXML>
          <inkml:trace contextRef="#ctx1" brushRef="#br1">3241 2096 9417,'-40'-48'4773,"30"32"-258,10 16-129,9-10-1806,-9 10-903,41-6-516,-11 1-258,21 5-258,1 0-129,14 3-129,0-1-258,1-2-129,3 2-387,-15-4-516,7 6-1935,-19-4-2064,-9 0 129,-13 3-387,-21-3-258</inkml:trace>
          <inkml:trace contextRef="#ctx1" brushRef="#br1" timeOffset="296.4004">3273 2895 9030,'3'41'4773,"15"-23"-258,3-8 0,11-8-1419,15 12-1806,-12-14-387,20 9-258,-3-9-387,8 0-258,3 2-258,-5-5-903,13-3-2967,-10-1-516,-2-2 0,-4-2-645</inkml:trace>
          <inkml:trace contextRef="#ctx1" brushRef="#br1" timeOffset="-296.4004">3548 2276 9159,'20'-25'4902,"-20"25"-258,0 0-258,12-21-1290,-1 30-1548,-11-9-645,4 35-129,-4-8-129,8 16-129,-4 3 0,7 13-258,-2 5-129,0 5 129,-1-1-258,3 1 129,-2-3-258,3-8 129,-3-1 0,2-7 0,0-7-129,-4-11-258,2 0 0,-9-16-516,10 12-1161,-10-28-2580,0 0-387,-14 0-129,14 0 129</inkml:trace>
          <inkml:trace contextRef="#ctx1" brushRef="#br1" timeOffset="1294.8021">4256 2537 12255,'-3'-16'4902,"3"16"-258,0 0 0,16 18-3354,-16-18-516,19 43 0,-10-18-258,5 7-129,-5-4-129,4 4-129,-4 0-258,-4-5 0,2 0-129,-5-9-129,3-2 129,-5-16-129,0 0 129,0 0-129,0 0 258,11-13 0,-6-10 129,2-4 129,-1-5 129,4 0-258,-3 2 258,4 3-129,-2 4 0,-9 23 0,23-25 129,-23 25-258,30 0 129,-10 13-129,1 1 0,1 6 129,-1-1-129,0 2 129,-1 1-129,-2-1 0,-4-1 0,-2-4-129,-12-16 0,15 25 0,-15-25 0,7 16 0,-7-16 0,0 0 129,0 0 129,21-13 0,-12-8 258,5-2-129,-1-9 129,3-2-129,0-5 129,1 3-129,-1 4 0,0 5-129,-1 8-129,-15 19 129,30-7-129,-12 14 0,1 12 0,1 12 0,-2 6 129,3 2-129,0 0-129,-1-1 129,-2-3-129,-4-8-129,0-2 0,-5-9 0,-9-16-129,16 19 129,-16-19 0,0 0 0,20 2 0,-20-2 129,16-19 0,-6-4 129,3-4 0,-1-3 129,1-2 0,-1 1 129,-3 3 0,0 7 0,-6 3-129,-3 18 129,0 0 0,0 0 0,15 9-129,-8 17 0,-2 5 0,4 8 0,0 5 0,3 6 0,1 3-129,1 4 0,2-2 129,0 4-129,2 0 0,-4-1-258,6 5 129,-8-8-387,6 5 0,-9-13 0,5 2-129,-12-17 0,9 4-129,-11-20 0,7 5-129,-7-21 0,0 0-129,0-10 129,0 10-258,0-34-774,0 2-2322,1 12 129,-2-17-129,1 19-129</inkml:trace>
          <inkml:trace contextRef="#ctx1" brushRef="#br1" timeOffset="1700.403">5167 2602 9804,'55'-49'4902,"-17"33"-129,-3 2-129,8-4-2322,8 18-1161,-8 0-387,7 11-258,-9 2-129,0 8-129,-8 0-129,-2 2 129,-12-1-129,-1-1 0,-11-1 0,-5-3 129,-2-1-258,-16-1 129,-7-3-258,-13-3-258,1 3-258,-22-12-1032,12 4-3096,-13-2-129,-1-2-258,7 0 0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4:52.6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6A34DE8-7E64-4755-A974-D37CBCE9027C}" emma:medium="tactile" emma:mode="ink">
          <msink:context xmlns:msink="http://schemas.microsoft.com/ink/2010/main" type="inkDrawing" rotatedBoundingBox="8201,13904 8256,2966 8616,2968 8561,13906" semanticType="verticalRange" shapeName="Other">
            <msink:sourceLink direction="with" ref="{BDFC8032-122C-4DF6-83B5-296300225D24}"/>
            <msink:sourceLink direction="with" ref="{0C5C0811-A322-41AE-9E24-B53AF8FA61AA}"/>
            <msink:sourceLink direction="with" ref="{051BA207-BCA2-4040-AA50-F0487672EA44}"/>
            <msink:sourceLink direction="with" ref="{6A723AFC-6875-4861-B6A1-79948B6ED961}"/>
            <msink:sourceLink direction="with" ref="{E0D1BDF3-3A02-4918-9B66-72EC6A718BA1}"/>
            <msink:sourceLink direction="with" ref="{35198461-3A15-4ECE-818A-96CCFB221616}"/>
            <msink:sourceLink direction="with" ref="{CE7DB9F3-0B1E-49AE-BCFB-0E59C8412253}"/>
          </msink:context>
        </emma:interpretation>
      </emma:emma>
    </inkml:annotationXML>
    <inkml:trace contextRef="#ctx0" brushRef="#br0">76 157 1548,'29'-43'3741,"-12"29"516,-17-13-129,6 6-1032,-6 21-645,7-32-387,-7 32-129,3-22-516,-3 22-516,0 0-258,0 0-129,0 0 0,0 0-258,0 0 0,15 27-129,-14-9 129,5 8 0,-4 1 0,3 9-129,-2-1 129,3 4-129,-1 1-129,0 6 129,4 0 129,0 6-129,0 5 0,0 3 0,0 8 129,0 6 0,-4 8 0,2 5-129,-3 6 0,1 3 129,1 2-258,-1 5 258,2-2-129,0 4 129,0 4 0,2 6-129,0 12 129,-2 11 1,-2 10-259,1 9 0,-1 6 0,2 13 0,-3 9 0,3 9 0,-4-2 0,5-1 0,-3 3 0,2 12 0,-3 9 0,1 6 0,-2-8 0,-1 6 0,-2 14 0,0 14 0,-2 6 0,-5 1 0,-3 13 0,-1 11 0,-1 10 0,-3 7 0,1 9 0,0 0 0,-2 6 0,0 3 0,-2-9 0,-1-5 0,-8-6 0,0-8 0,-1-16 0,-6-10 0,2-11 0,-4-28 0,18-6-646,-1-31-4385,10-16-387,4-23 129,6-16-387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4:58.2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7B17C8-B573-4065-BE34-08D79F474D25}" emma:medium="tactile" emma:mode="ink">
          <msink:context xmlns:msink="http://schemas.microsoft.com/ink/2010/main" type="writingRegion" rotatedBoundingBox="3048,5025 7487,4986 7591,16906 3152,16945"/>
        </emma:interpretation>
      </emma:emma>
    </inkml:annotationXML>
    <inkml:traceGroup>
      <inkml:annotationXML>
        <emma:emma xmlns:emma="http://www.w3.org/2003/04/emma" version="1.0">
          <emma:interpretation id="{7EAAEDFF-CED0-42E9-8EF1-3C4D31A3BA5B}" emma:medium="tactile" emma:mode="ink">
            <msink:context xmlns:msink="http://schemas.microsoft.com/ink/2010/main" type="paragraph" rotatedBoundingBox="3124,5024 7487,4986 7495,5869 3132,59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FC8032-122C-4DF6-83B5-296300225D24}" emma:medium="tactile" emma:mode="ink">
              <msink:context xmlns:msink="http://schemas.microsoft.com/ink/2010/main" type="line" rotatedBoundingBox="3124,5024 7487,4986 7495,5869 3132,5907">
                <msink:destinationLink direction="with" ref="{46A34DE8-7E64-4755-A974-D37CBCE9027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EBBE84E-77DE-43D1-A561-B6D51CB0D698}" emma:medium="tactile" emma:mode="ink">
                <msink:context xmlns:msink="http://schemas.microsoft.com/ink/2010/main" type="inkWord" rotatedBoundingBox="3124,5024 3549,5020 3557,5903 3132,5907"/>
              </emma:interpretation>
              <emma:one-of disjunction-type="recognition" id="oneOf0">
                <emma:interpretation id="interp0" emma:lang="en-US" emma:confidence="1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172 277 5418,'0'-45'4515,"-7"3"-129,7 42 0,-18-27-1419,-1 11-903,19 16-516,-29 0-645,15 13-129,-6 4-258,8 17 0,-4 2-258,4 13 0,-1 1 0,8 9 0,-1 0-129,6 3 0,0-2-129,8-1 129,2-6-129,8-4 0,2-7 129,1-6-129,4-8 0,1-10 129,1-9 0,3-9 0,1-2 0,2-14 129,-4-11 0,3-6 0,-4-14 0,-1-2 0,-6-15 0,-3-6-129,-7-8 129,-4-6-258,-7-1 129,0 1-258,-12 10 129,-10 6-258,3 20 0,-12 9-258,6 30-387,-14 2-2193,9 21-1677,2 23 0,5 8-387,5 14 129</inkml:trace>
        </inkml:traceGroup>
        <inkml:traceGroup>
          <inkml:annotationXML>
            <emma:emma xmlns:emma="http://www.w3.org/2003/04/emma" version="1.0">
              <emma:interpretation id="{0EDA3E4C-4E65-42FF-9C67-C241CB9E529F}" emma:medium="tactile" emma:mode="ink">
                <msink:context xmlns:msink="http://schemas.microsoft.com/ink/2010/main" type="inkWord" rotatedBoundingBox="5457,5060 7487,5043 7494,5828 5464,5845"/>
              </emma:interpretation>
              <emma:one-of disjunction-type="recognition" id="oneOf1">
                <emma:interpretation id="interp5" emma:lang="en-US" emma:confidence="1">
                  <emma:literal>00</emma:literal>
                </emma:interpretation>
                <emma:interpretation id="interp6" emma:lang="en-US" emma:confidence="0">
                  <emma:literal>0</emma:literal>
                </emma:interpretation>
                <emma:interpretation id="interp7" emma:lang="en-US" emma:confidence="0">
                  <emma:literal>000</emma:literal>
                </emma:interpretation>
                <emma:interpretation id="interp8" emma:lang="en-US" emma:confidence="0">
                  <emma:literal>o</emma:literal>
                </emma:interpretation>
                <emma:interpretation id="interp9" emma:lang="en-US" emma:confidence="0">
                  <emma:literal>0000</emma:literal>
                </emma:interpretation>
              </emma:one-of>
            </emma:emma>
          </inkml:annotationXML>
          <inkml:trace contextRef="#ctx0" brushRef="#br0" timeOffset="1076.4019">4178 39 12513,'-44'-20'4644,"10"34"-387,2 20 129,7 16-3096,-16 1-645,14 15-129,-1 2-258,12 5 0,5-6-129,11 1 0,5-9-129,17-6 129,8-10-258,7-10 258,4-11-129,7-8 258,-3-14 0,6-3 0,-8-19 129,1-6 0,-12-13 0,-3-2 0,-17-14 0,-8-7-258,-6-5 0,-21-6-258,-9 4-129,-16 0-387,4 23-1290,-17 1-2580,-7 17-387,-4 23-129,-7 9-129</inkml:trace>
          <inkml:trace contextRef="#ctx0" brushRef="#br0" timeOffset="670.801">2616 202 11352,'-42'-42'4644,"13"26"-258,4 8-387,2 19-2193,-14-2-774,14 25-387,-8 1-258,8 15-129,0 2-129,9 10 0,3 0-129,9 0 0,2-1 0,6-8 129,10-1-129,5-9 0,4-6 129,5-10-129,2-8 258,0-6-129,0-13 129,0 0 0,-3-9 0,1-9 0,-9-9 129,-1-5-129,-8-7 0,-3-7-129,-9-7 0,0-6-129,-7-7 129,-9 0 0,-3 0-129,-5 6 0,1 3-129,-3 11 0,1 16 0,0 6-258,3 23-258,-2-1-516,16 16-2451,-4 13-1161,1 7 0,10 5-258,1-2-387</inkml:trace>
        </inkml:traceGroup>
      </inkml:traceGroup>
    </inkml:traceGroup>
    <inkml:traceGroup>
      <inkml:annotationXML>
        <emma:emma xmlns:emma="http://www.w3.org/2003/04/emma" version="1.0">
          <emma:interpretation id="{E3413603-C322-49CA-B126-9C286C105DDD}" emma:medium="tactile" emma:mode="ink">
            <msink:context xmlns:msink="http://schemas.microsoft.com/ink/2010/main" type="paragraph" rotatedBoundingBox="3227,6723 7435,6688 7442,7588 3234,76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5C0811-A322-41AE-9E24-B53AF8FA61AA}" emma:medium="tactile" emma:mode="ink">
              <msink:context xmlns:msink="http://schemas.microsoft.com/ink/2010/main" type="line" rotatedBoundingBox="3227,6723 7435,6688 7442,7588 3234,7623">
                <msink:destinationLink direction="with" ref="{46A34DE8-7E64-4755-A974-D37CBCE9027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385798F-72DE-42DC-9C9A-CEE34275CBB5}" emma:medium="tactile" emma:mode="ink">
                <msink:context xmlns:msink="http://schemas.microsoft.com/ink/2010/main" type="inkWord" rotatedBoundingBox="3227,6723 3517,6720 3524,7620 3234,7623"/>
              </emma:interpretation>
              <emma:one-of disjunction-type="recognition" id="oneOf2">
                <emma:interpretation id="interp10" emma:lang="en-US" emma:confidence="0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8</emma:literal>
                </emma:interpretation>
                <emma:interpretation id="interp14" emma:lang="en-US" emma:confidence="0">
                  <emma:literal>9</emma:literal>
                </emma:interpretation>
              </emma:one-of>
            </emma:emma>
          </inkml:annotationXML>
          <inkml:trace contextRef="#ctx0" brushRef="#br0" timeOffset="6380.4112">279 2029 5418,'12'-41'4902,"-12"14"-387,0 8 0,-7-1-1290,-12-15-645,12 19-903,-18-16-258,25 32-387,-36-36-387,36 36-129,-34-5-129,20 14-129,0 12 0,3 16-129,2 11 0,2 13-129,4 8 129,1 8-129,2 3 0,0 0-129,9-4 129,3-8-129,2-8 0,2-12 129,2-12-129,4-15 258,-1-14-129,4-7 258,-2-17-129,2-10 129,-4-12 129,2-7-258,-3-15 130,-2-5-259,-6-8 0,-5-5 0,-5-2 0,-2-3 0,-5 6 0,-10 7 0,-1 10 0,-7 9-259,5 19-386,-6 2-387,24 31-1161,-31 0-2838,12 13 258,3 10-516,3 5 129</inkml:trace>
        </inkml:traceGroup>
        <inkml:traceGroup>
          <inkml:annotationXML>
            <emma:emma xmlns:emma="http://www.w3.org/2003/04/emma" version="1.0">
              <emma:interpretation id="{38095885-B651-4DBF-8FAE-B72DA4188FF6}" emma:medium="tactile" emma:mode="ink">
                <msink:context xmlns:msink="http://schemas.microsoft.com/ink/2010/main" type="inkWord" rotatedBoundingBox="5398,6743 5829,6740 5835,7437 5404,7440"/>
              </emma:interpretation>
              <emma:one-of disjunction-type="recognition" id="oneOf3">
                <emma:interpretation id="interp15" emma:lang="en-US" emma:confidence="0">
                  <emma:literal>0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o</emma:literal>
                </emma:interpretation>
                <emma:interpretation id="interp18" emma:lang="en-US" emma:confidence="0">
                  <emma:literal>D</emma:literal>
                </emma:interpretation>
                <emma:interpretation id="interp1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7066.8124">2365 1810 12384,'0'-32'4515,"-7"16"-258,7 16-516,-14 11-2451,-4 7-516,8 15-516,-5 5 0,5 8-129,-1 6-129,6 3 0,3 4 0,2-1 0,7 4 0,9-6 0,5-5 0,6-5 258,3-12-129,6-7 258,-1-22 0,6-5 129,-5-14 0,7-11 129,-10-16 0,5-1-129,-12-12 0,-1 1-129,-12-4-128,-10-2-259,-3-1 0,-16 1 0,-7 4 0,-9 1 0,0 12 0,-5 3-388,5 16-257,-6 3-258,21 22-1161,-10 12-2967,7 7 387,3 11-645,4 7 0</inkml:trace>
        </inkml:traceGroup>
        <inkml:traceGroup>
          <inkml:annotationXML>
            <emma:emma xmlns:emma="http://www.w3.org/2003/04/emma" version="1.0">
              <emma:interpretation id="{E1FF9813-626B-4454-A8E3-7DDF81ABFD43}" emma:medium="tactile" emma:mode="ink">
                <msink:context xmlns:msink="http://schemas.microsoft.com/ink/2010/main" type="inkWord" rotatedBoundingBox="7331,6847 7436,6846 7442,7541 7337,7542"/>
              </emma:interpretation>
              <emma:one-of disjunction-type="recognition" id="oneOf4">
                <emma:interpretation id="interp20" emma:lang="en-US" emma:confidence="0">
                  <emma:literal>|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{</emma:literal>
                </emma:interpretation>
                <emma:interpretation id="interp23" emma:lang="en-US" emma:confidence="0">
                  <emma:literal>l</emma:literal>
                </emma:interpretation>
                <emma:interpretation id="interp24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7378.813">4308 1881 15867,'-18'-49'5160,"18"49"0,-34-11-516,22 22-3483,-8 10-516,11 15-515,0 3-130,8 14 0,1 6 0,0 1 0,10 8 0,-1-8-517,13 15-2450,-14-15-2064,-4-3-129,-4-5-387,-5-8 0</inkml:trace>
        </inkml:traceGroup>
      </inkml:traceGroup>
    </inkml:traceGroup>
    <inkml:traceGroup>
      <inkml:annotationXML>
        <emma:emma xmlns:emma="http://www.w3.org/2003/04/emma" version="1.0">
          <emma:interpretation id="{2F495DCC-26B1-42D2-A113-471747FAAB73}" emma:medium="tactile" emma:mode="ink">
            <msink:context xmlns:msink="http://schemas.microsoft.com/ink/2010/main" type="paragraph" rotatedBoundingBox="3276,8195 7110,8183 7112,8924 3278,8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1BA207-BCA2-4040-AA50-F0487672EA44}" emma:medium="tactile" emma:mode="ink">
              <msink:context xmlns:msink="http://schemas.microsoft.com/ink/2010/main" type="line" rotatedBoundingBox="3276,8195 7110,8183 7112,8924 3278,8935">
                <msink:destinationLink direction="with" ref="{46A34DE8-7E64-4755-A974-D37CBCE9027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E4CD4CE-BC3F-4CCD-BE7D-033C5F31F31A}" emma:medium="tactile" emma:mode="ink">
                <msink:context xmlns:msink="http://schemas.microsoft.com/ink/2010/main" type="inkWord" rotatedBoundingBox="3276,8226 3618,8225 3621,8934 3278,8935"/>
              </emma:interpretation>
              <emma:one-of disjunction-type="recognition" id="oneOf5">
                <emma:interpretation id="interp25" emma:lang="en-US" emma:confidence="0">
                  <emma:literal>0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o</emma:literal>
                </emma:interpretation>
                <emma:interpretation id="interp28" emma:lang="en-US" emma:confidence="0">
                  <emma:literal>d</emma:literal>
                </emma:interpretation>
                <emma:interpretation id="interp2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8065.2142">359 3255 12771,'0'-32'4773,"-23"16"-387,3 16 258,4 16-3354,-16 3-387,9 19-387,-5 6-129,6 11-129,1 6-258,7 6 129,5 3-129,7-5 129,2-6-129,11-2 129,5-11 0,9-5 0,1-11 129,8-8 0,-2-15 129,5-2 129,-5-10 0,4-11-257,-9-18-259,1-3 0,-10-18 0,-2-6 0,-12-6 0,-4-6 0,-8-2 0,-13 0 0,-4 11 0,-9 4 0,6 22 0,-15-1-1162,11 29-3740,-3 10-258,4 10 0,8 17-387</inkml:trace>
        </inkml:traceGroup>
        <inkml:traceGroup>
          <inkml:annotationXML>
            <emma:emma xmlns:emma="http://www.w3.org/2003/04/emma" version="1.0">
              <emma:interpretation id="{563E3518-A181-4735-9EA2-18F33679D400}" emma:medium="tactile" emma:mode="ink">
                <msink:context xmlns:msink="http://schemas.microsoft.com/ink/2010/main" type="inkWord" rotatedBoundingBox="5196,8217 5286,8216 5288,8843 5198,8843"/>
              </emma:interpretation>
              <emma:one-of disjunction-type="recognition" id="oneOf6">
                <emma:interpretation id="interp30" emma:lang="en-US" emma:confidence="0">
                  <emma:literal>I</emma:literal>
                </emma:interpretation>
                <emma:interpretation id="interp31" emma:lang="en-US" emma:confidence="0">
                  <emma:literal>|</emma:literal>
                </emma:interpretation>
                <emma:interpretation id="interp32" emma:lang="en-US" emma:confidence="0">
                  <emma:literal>l</emma:literal>
                </emma:interpretation>
                <emma:interpretation id="interp33" emma:lang="en-US" emma:confidence="0">
                  <emma:literal>1</emma:literal>
                </emma:interpretation>
                <emma:interpretation id="interp3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8455.2149">2109 3274 14964,'-18'-48'5160,"13"32"0,5 16-258,0 0-3225,-16-19-773,16 19-904,-2 19 0,2 8 0,0 7 0,0 10 0,0 10 0,4 6 0,3 8 0,-3-8 0,10 9-904,-14-21-2192,10 2-1935,5-9 0,1-11-258,5-8-129</inkml:trace>
        </inkml:traceGroup>
        <inkml:traceGroup>
          <inkml:annotationXML>
            <emma:emma xmlns:emma="http://www.w3.org/2003/04/emma" version="1.0">
              <emma:interpretation id="{6CE1C17B-9F02-410F-8A63-471554E8376B}" emma:medium="tactile" emma:mode="ink">
                <msink:context xmlns:msink="http://schemas.microsoft.com/ink/2010/main" type="inkWord" rotatedBoundingBox="6580,8185 7110,8183 7112,8893 6582,8894"/>
              </emma:interpretation>
              <emma:one-of disjunction-type="recognition" id="oneOf7">
                <emma:interpretation id="interp35" emma:lang="en-US" emma:confidence="0">
                  <emma:literal>0</emma:literal>
                </emma:interpretation>
                <emma:interpretation id="interp36" emma:lang="en-US" emma:confidence="0">
                  <emma:literal>o</emma:literal>
                </emma:interpretation>
                <emma:interpretation id="interp37" emma:lang="en-US" emma:confidence="0">
                  <emma:literal>O</emma:literal>
                </emma:interpretation>
                <emma:interpretation id="interp38" emma:lang="en-US" emma:confidence="0">
                  <emma:literal>D</emma:literal>
                </emma:interpretation>
                <emma:interpretation id="interp39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8876.4154">3452 3255 14835,'18'-38'5031,"-18"38"-129,2-19-258,-2 19-3354,0 0-774,-6 28-129,3 6-129,-1 7-129,3 12 129,1 8-258,0 8 129,10 1-129,6-3 0,4-3 0,5-7 0,5-5 0,4-15 0,5-12 0,5-13 129,3-12 0,2-9 1,-2-15-130,1-14 0,-7-13 0,-4-13 0,-14-11 0,-9-5 0,-14 0 0,-14 2 0,-13 12 0,-26-2-1549,-4 25-3353,-16 17-129,-5 19-258,-9 7 0</inkml:trace>
        </inkml:traceGroup>
      </inkml:traceGroup>
    </inkml:traceGroup>
    <inkml:traceGroup>
      <inkml:annotationXML>
        <emma:emma xmlns:emma="http://www.w3.org/2003/04/emma" version="1.0">
          <emma:interpretation id="{EFDD6B56-7C2E-4891-9DBA-A5405F86E873}" emma:medium="tactile" emma:mode="ink">
            <msink:context xmlns:msink="http://schemas.microsoft.com/ink/2010/main" type="paragraph" rotatedBoundingBox="3252,9650 7015,9766 6992,10536 3228,104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723AFC-6875-4861-B6A1-79948B6ED961}" emma:medium="tactile" emma:mode="ink">
              <msink:context xmlns:msink="http://schemas.microsoft.com/ink/2010/main" type="line" rotatedBoundingBox="3252,9650 7015,9766 6992,10536 3228,10420">
                <msink:destinationLink direction="with" ref="{46A34DE8-7E64-4755-A974-D37CBCE9027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F8EDB9E-C11F-4282-972A-BE4A5CB2FA1E}" emma:medium="tactile" emma:mode="ink">
                <msink:context xmlns:msink="http://schemas.microsoft.com/ink/2010/main" type="inkWord" rotatedBoundingBox="3251,9685 3671,9698 3652,10320 3232,10307"/>
              </emma:interpretation>
              <emma:one-of disjunction-type="recognition" id="oneOf8">
                <emma:interpretation id="interp40" emma:lang="en-US" emma:confidence="0">
                  <emma:literal>of</emma:literal>
                </emma:interpretation>
                <emma:interpretation id="interp41" emma:lang="en-US" emma:confidence="0">
                  <emma:literal>0</emma:literal>
                </emma:interpretation>
                <emma:interpretation id="interp42" emma:lang="en-US" emma:confidence="0">
                  <emma:literal>O</emma:literal>
                </emma:interpretation>
                <emma:interpretation id="interp43" emma:lang="en-US" emma:confidence="0">
                  <emma:literal>o</emma:literal>
                </emma:interpretation>
                <emma:interpretation id="interp44" emma:lang="en-US" emma:confidence="0">
                  <emma:literal>do</emma:literal>
                </emma:interpretation>
              </emma:one-of>
            </emma:emma>
          </inkml:annotationXML>
          <inkml:trace contextRef="#ctx0" brushRef="#br0" timeOffset="9531.6168">435 4831 11352,'-1'-39'4515,"-14"14"0,15 25-258,-26 5-2193,1 6-1032,11 17-387,-10 2-387,7 15 0,-5-1-129,6 11 0,6-1 0,4-1 0,6-5 0,2-3-129,12-10 129,6-3 0,5-10 0,5-8 129,-1-12 0,3-2 258,-4-11-129,4-9 258,-11-12-129,1-3-257,-12-11-259,-4-6 0,-6-7 0,-13-5 0,-8-3 0,-9 1 0,-2 9 0,-7 5 0,-1 17 0,-2 6-775,6 29-386,-10 0-1806,10 29-1806,4 10-129,6 5 0,6 13-258</inkml:trace>
        </inkml:traceGroup>
        <inkml:traceGroup>
          <inkml:annotationXML>
            <emma:emma xmlns:emma="http://www.w3.org/2003/04/emma" version="1.0">
              <emma:interpretation id="{3860D3DA-D9FC-4E34-9632-72B88DC6204E}" emma:medium="tactile" emma:mode="ink">
                <msink:context xmlns:msink="http://schemas.microsoft.com/ink/2010/main" type="inkWord" rotatedBoundingBox="5390,9739 5508,9743 5486,10490 5367,10486"/>
              </emma:interpretation>
              <emma:one-of disjunction-type="recognition" id="oneOf9">
                <emma:interpretation id="interp45" emma:lang="en-US" emma:confidence="0">
                  <emma:literal>I</emma:literal>
                </emma:interpretation>
                <emma:interpretation id="interp46" emma:lang="en-US" emma:confidence="0">
                  <emma:literal>l</emma:literal>
                </emma:interpretation>
                <emma:interpretation id="interp47" emma:lang="en-US" emma:confidence="0">
                  <emma:literal>|</emma:literal>
                </emma:interpretation>
                <emma:interpretation id="interp48" emma:lang="en-US" emma:confidence="0">
                  <emma:literal>'</emma:literal>
                </emma:interpretation>
                <emma:interpretation id="interp4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0015.2176">2257 4866 11352,'21'-62'4644,"-10"41"0,-8 1-516,-3-7-1806,0 27-774,4-21-258,-4 21-387,0 13-258,0 17-129,-7 0-129,2 18-129,-4 5-128,3 11-130,-1 6 0,4-3 0,3 5 0,0-14-517,7 12-902,-5-22-2193,12 0-1419,5-13 258,4-10-516,10-7 129</inkml:trace>
        </inkml:traceGroup>
        <inkml:traceGroup>
          <inkml:annotationXML>
            <emma:emma xmlns:emma="http://www.w3.org/2003/04/emma" version="1.0">
              <emma:interpretation id="{4DF2DE6F-CFBD-4197-BC5C-C77D64C5D7C7}" emma:medium="tactile" emma:mode="ink">
                <msink:context xmlns:msink="http://schemas.microsoft.com/ink/2010/main" type="inkWord" rotatedBoundingBox="6955,9764 7015,9766 6995,10432 6935,10430"/>
              </emma:interpretation>
              <emma:one-of disjunction-type="recognition" id="oneOf10">
                <emma:interpretation id="interp50" emma:lang="en-US" emma:confidence="0">
                  <emma:literal>|</emma:literal>
                </emma:interpretation>
                <emma:interpretation id="interp51" emma:lang="en-US" emma:confidence="0">
                  <emma:literal>1</emma:literal>
                </emma:interpretation>
                <emma:interpretation id="interp52" emma:lang="en-US" emma:confidence="0">
                  <emma:literal>I</emma:literal>
                </emma:interpretation>
                <emma:interpretation id="interp53" emma:lang="en-US" emma:confidence="0">
                  <emma:literal>l</emma:literal>
                </emma:interpretation>
                <emma:interpretation id="interp5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0296.0181">3881 4740 14190,'5'9'4773,"-5"10"0,-10 8 0,10 18-2967,-22-13-645,15 17-129,-9-2-773,11 6-259,-4-1 0,7-1 0,2-3 0,0-3 0,0-1 0,0-12 0,5 2-4516,-5-6-515,0-1-258,-3-4 0</inkml:trace>
        </inkml:traceGroup>
      </inkml:traceGroup>
    </inkml:traceGroup>
    <inkml:traceGroup>
      <inkml:annotationXML>
        <emma:emma xmlns:emma="http://www.w3.org/2003/04/emma" version="1.0">
          <emma:interpretation id="{A7351769-2357-45B9-9E16-074A25B619F8}" emma:medium="tactile" emma:mode="ink">
            <msink:context xmlns:msink="http://schemas.microsoft.com/ink/2010/main" type="paragraph" rotatedBoundingBox="3388,11262 7123,11081 7165,11949 3430,121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D1BDF3-3A02-4918-9B66-72EC6A718BA1}" emma:medium="tactile" emma:mode="ink">
              <msink:context xmlns:msink="http://schemas.microsoft.com/ink/2010/main" type="line" rotatedBoundingBox="3388,11262 7123,11081 7165,11949 3430,12130">
                <msink:destinationLink direction="with" ref="{46A34DE8-7E64-4755-A974-D37CBCE9027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820F013-86BA-408F-9F04-C2016134EC57}" emma:medium="tactile" emma:mode="ink">
                <msink:context xmlns:msink="http://schemas.microsoft.com/ink/2010/main" type="inkWord" rotatedBoundingBox="3388,11262 3498,11256 3540,12124 3430,12130"/>
              </emma:interpretation>
              <emma:one-of disjunction-type="recognition" id="oneOf11">
                <emma:interpretation id="interp55" emma:lang="en-US" emma:confidence="0">
                  <emma:literal>I</emma:literal>
                </emma:interpretation>
                <emma:interpretation id="interp56" emma:lang="en-US" emma:confidence="0">
                  <emma:literal>|</emma:literal>
                </emma:interpretation>
                <emma:interpretation id="interp57" emma:lang="en-US" emma:confidence="0">
                  <emma:literal>'</emma:literal>
                </emma:interpretation>
                <emma:interpretation id="interp58" emma:lang="en-US" emma:confidence="0">
                  <emma:literal>l</emma:literal>
                </emma:interpretation>
                <emma:interpretation id="interp5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1372.42">371 6279 13674,'-1'-31'4773,"-3"14"258,4 17-258,-5 12-2451,5-12-1032,-16 41-774,5-11-128,7 15-388,-6 3 0,1 12 0,0 2 0,4 4 0,-1 4 0,5 3 0,1-4 0,0-7 0,12 0-130,-5-17-644,14 8-774,-13-21-3225,13-10-258,4-10-129,0-8 129</inkml:trace>
        </inkml:traceGroup>
        <inkml:traceGroup>
          <inkml:annotationXML>
            <emma:emma xmlns:emma="http://www.w3.org/2003/04/emma" version="1.0">
              <emma:interpretation id="{D379FE91-7993-4F3C-8504-3221A49979BB}" emma:medium="tactile" emma:mode="ink">
                <msink:context xmlns:msink="http://schemas.microsoft.com/ink/2010/main" type="inkWord" rotatedBoundingBox="5105,11228 5444,11212 5478,11911 5139,11927"/>
              </emma:interpretation>
              <emma:one-of disjunction-type="recognition" id="oneOf12">
                <emma:interpretation id="interp60" emma:lang="en-US" emma:confidence="0">
                  <emma:literal>0</emma:literal>
                </emma:interpretation>
                <emma:interpretation id="interp61" emma:lang="en-US" emma:confidence="0">
                  <emma:literal>O</emma:literal>
                </emma:interpretation>
                <emma:interpretation id="interp62" emma:lang="en-US" emma:confidence="0">
                  <emma:literal>o</emma:literal>
                </emma:interpretation>
                <emma:interpretation id="interp63" emma:lang="en-US" emma:confidence="0">
                  <emma:literal>8</emma:literal>
                </emma:interpretation>
                <emma:interpretation id="interp6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1980.821">2145 6366 10707,'-4'-36'4902,"4"36"-387,-23-28 258,23 28-1677,-23-4-1419,-2 4-774,9 23-516,-3 4 0,4 10-258,1 8 0,5 3-129,7 5 0,2 1-129,8 1-129,9-2 258,5-1 0,4-6 0,5-5 0,1-11 0,0-9 129,1-13 129,-2-8 0,-3-16 129,-3-16-129,-4-8 1,-6-13-259,-3-4 0,-8-10 0,-4-5 0,-2-1 0,-11 6 0,-3 1 0,-3 9 0,-3 13 0,-4 5 0,8 28-1033,-16 7-3869,13 6-129,3 16 129,4 7-387</inkml:trace>
        </inkml:traceGroup>
        <inkml:traceGroup>
          <inkml:annotationXML>
            <emma:emma xmlns:emma="http://www.w3.org/2003/04/emma" version="1.0">
              <emma:interpretation id="{DD0D3F7D-5EBE-4427-B5DC-5F0FA0D1961D}" emma:medium="tactile" emma:mode="ink">
                <msink:context xmlns:msink="http://schemas.microsoft.com/ink/2010/main" type="inkWord" rotatedBoundingBox="6633,11215 7128,11191 7157,11800 6663,11824"/>
              </emma:interpretation>
              <emma:one-of disjunction-type="recognition" id="oneOf13">
                <emma:interpretation id="interp65" emma:lang="en-US" emma:confidence="0">
                  <emma:literal>0</emma:literal>
                </emma:interpretation>
                <emma:interpretation id="interp66" emma:lang="en-US" emma:confidence="0">
                  <emma:literal>o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D</emma:literal>
                </emma:interpretation>
                <emma:interpretation id="interp6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12402.0218">3559 6238 13416,'9'-38'4644,"-9"38"-516,0 0 387,-29-12-3096,24 26-645,-7 11-129,8 12-645,2 8 129,2 8-129,0 4 0,13 2-129,3 1 129,3-1-258,6-4 129,5-7 258,2-10-129,6-8 258,1-16 129,9-9 0,-2-8 129,6-17 0,-8-17 0,-1-6 0,-15-10-128,-6-6-388,-17-5 0,-10 0 0,-20 5 0,-23-1-646,3 14-3869,-26 14-387,-9 10 0,-7 19-387</inkml:trace>
        </inkml:traceGroup>
      </inkml:traceGroup>
    </inkml:traceGroup>
    <inkml:traceGroup>
      <inkml:annotationXML>
        <emma:emma xmlns:emma="http://www.w3.org/2003/04/emma" version="1.0">
          <emma:interpretation id="{6BC90636-A2FD-4A99-B3C9-090840A816AD}" emma:medium="tactile" emma:mode="ink">
            <msink:context xmlns:msink="http://schemas.microsoft.com/ink/2010/main" type="paragraph" rotatedBoundingBox="3419,12885 6834,12820 6851,13714 3436,13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198461-3A15-4ECE-818A-96CCFB221616}" emma:medium="tactile" emma:mode="ink">
              <msink:context xmlns:msink="http://schemas.microsoft.com/ink/2010/main" type="line" rotatedBoundingBox="3419,12885 6834,12820 6851,13714 3436,13780">
                <msink:destinationLink direction="with" ref="{46A34DE8-7E64-4755-A974-D37CBCE9027C}"/>
                <msink:destinationLink direction="with" ref="{5D758FB5-BB8F-41F4-B48A-72E8D14416B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C307028-490C-4BD6-AA07-554461D0A31F}" emma:medium="tactile" emma:mode="ink">
                <msink:context xmlns:msink="http://schemas.microsoft.com/ink/2010/main" type="inkWord" rotatedBoundingBox="3422,13031 3524,13029 3538,13745 3435,13746"/>
              </emma:interpretation>
              <emma:one-of disjunction-type="recognition" id="oneOf14">
                <emma:interpretation id="interp70" emma:lang="en-US" emma:confidence="0">
                  <emma:literal>I</emma:literal>
                </emma:interpretation>
                <emma:interpretation id="interp71" emma:lang="en-US" emma:confidence="0">
                  <emma:literal>|</emma:literal>
                </emma:interpretation>
                <emma:interpretation id="interp72" emma:lang="en-US" emma:confidence="0">
                  <emma:literal>'</emma:literal>
                </emma:interpretation>
                <emma:interpretation id="interp73" emma:lang="en-US" emma:confidence="0">
                  <emma:literal>1</emma:literal>
                </emma:interpretation>
                <emma:interpretation id="interp7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2916.8227">366 8004 12642,'0'0'4902,"0"13"-258,0 11 129,-20 3-3225,20 27-645,-10-3-129,4 11-129,-4-1-387,3 5 0,1-4-258,3-5 0,3-4-258,0-12-516,19 7-774,-12-12-3096,15-10-129,5-4-129,3-10-258</inkml:trace>
        </inkml:traceGroup>
        <inkml:traceGroup>
          <inkml:annotationXML>
            <emma:emma xmlns:emma="http://www.w3.org/2003/04/emma" version="1.0">
              <emma:interpretation id="{68AF0B24-42CF-43DB-8F85-7BE0491A7FFA}" emma:medium="tactile" emma:mode="ink">
                <msink:context xmlns:msink="http://schemas.microsoft.com/ink/2010/main" type="inkWord" rotatedBoundingBox="5163,12852 5502,12845 5515,13516 5176,13523"/>
              </emma:interpretation>
              <emma:one-of disjunction-type="recognition" id="oneOf15">
                <emma:interpretation id="interp75" emma:lang="en-US" emma:confidence="0">
                  <emma:literal>0</emma:literal>
                </emma:interpretation>
                <emma:interpretation id="interp76" emma:lang="en-US" emma:confidence="0">
                  <emma:literal>O</emma:literal>
                </emma:interpretation>
                <emma:interpretation id="interp77" emma:lang="en-US" emma:confidence="0">
                  <emma:literal>o</emma:literal>
                </emma:interpretation>
                <emma:interpretation id="interp78" emma:lang="en-US" emma:confidence="0">
                  <emma:literal>8</emma:literal>
                </emma:interpretation>
                <emma:interpretation id="interp7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3384.8235">2145 8025 9933,'14'-44'4902,"-14"44"-129,-16-18-387,0 13-1161,2 19-2193,-9 7-387,8 15-258,-2 3 0,8 11 0,2 0-258,7 5 129,3-4-129,13 1 0,4-6-129,8-5 129,1-9 0,5-7 0,-1-9 0,5-9 258,-8-7-129,2-9 129,-7-14 0,-2-9-257,-9-10-130,-1-12 0,-12-10 0,-1-7 0,-7-4 0,-9 1 0,-5 4 0,-6 6 0,1 16-130,-10 9-902,11 34-1290,-3 5-2580,-1 12-129,4 20-129,6 11-129</inkml:trace>
        </inkml:traceGroup>
        <inkml:traceGroup>
          <inkml:annotationXML>
            <emma:emma xmlns:emma="http://www.w3.org/2003/04/emma" version="1.0">
              <emma:interpretation id="{43F1C383-407C-40D4-BC89-AFA5636A00B7}" emma:medium="tactile" emma:mode="ink">
                <msink:context xmlns:msink="http://schemas.microsoft.com/ink/2010/main" type="inkWord" rotatedBoundingBox="6716,13028 6838,13025 6851,13714 6729,13717"/>
              </emma:interpretation>
              <emma:one-of disjunction-type="recognition" id="oneOf16">
                <emma:interpretation id="interp80" emma:lang="en-US" emma:confidence="0">
                  <emma:literal>{</emma:literal>
                </emma:interpretation>
                <emma:interpretation id="interp81" emma:lang="en-US" emma:confidence="0">
                  <emma:literal>I</emma:literal>
                </emma:interpretation>
                <emma:interpretation id="interp82" emma:lang="en-US" emma:confidence="0">
                  <emma:literal>|</emma:literal>
                </emma:interpretation>
                <emma:interpretation id="interp83" emma:lang="en-US" emma:confidence="0">
                  <emma:literal>l</emma:literal>
                </emma:interpretation>
                <emma:interpretation id="interp8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3790.4242">3707 8063 11868,'3'-27'4515,"-8"0"-258,5 27 0,-25-5-2967,0 2-387,25 3 0,-32 12-258,23 6-129,-5-2 0,10 7-129,-1-2 0,5 8 0,0-4 0,0 10 129,2-5-129,5 8 0,0-3-128,0 5-259,-2-1 0,4 3 0,-3-3 0,1 1 0,-4-5 0,1-1 0,-2-4 0,-2-7 0,0 8-1033,-4-14-3740,4-17-387,-21 27 258,5-16-645</inkml:trace>
        </inkml:traceGroup>
      </inkml:traceGroup>
    </inkml:traceGroup>
    <inkml:traceGroup>
      <inkml:annotationXML>
        <emma:emma xmlns:emma="http://www.w3.org/2003/04/emma" version="1.0">
          <emma:interpretation id="{ACCDEC39-0F2E-45E1-A462-AD687900D0A6}" emma:medium="tactile" emma:mode="ink">
            <msink:context xmlns:msink="http://schemas.microsoft.com/ink/2010/main" type="paragraph" rotatedBoundingBox="3314,14429 7009,14391 7017,15150 3321,151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18CBDF-4E75-4916-A6F7-0F4ABAD5EC25}" emma:medium="tactile" emma:mode="ink">
              <msink:context xmlns:msink="http://schemas.microsoft.com/ink/2010/main" type="line" rotatedBoundingBox="3314,14429 7009,14391 7017,15150 3321,15187">
                <msink:destinationLink direction="with" ref="{5D758FB5-BB8F-41F4-B48A-72E8D14416B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61CAE75-0460-41EA-AC16-465AC8845311}" emma:medium="tactile" emma:mode="ink">
                <msink:context xmlns:msink="http://schemas.microsoft.com/ink/2010/main" type="inkWord" rotatedBoundingBox="3314,14444 3475,14442 3483,15186 3321,15187"/>
              </emma:interpretation>
              <emma:one-of disjunction-type="recognition" id="oneOf17">
                <emma:interpretation id="interp85" emma:lang="en-US" emma:confidence="0">
                  <emma:literal>I</emma:literal>
                </emma:interpretation>
                <emma:interpretation id="interp86" emma:lang="en-US" emma:confidence="0">
                  <emma:literal>l</emma:literal>
                </emma:interpretation>
                <emma:interpretation id="interp87" emma:lang="en-US" emma:confidence="0">
                  <emma:literal>|</emma:literal>
                </emma:interpretation>
                <emma:interpretation id="interp88" emma:lang="en-US" emma:confidence="0">
                  <emma:literal>'</emma:literal>
                </emma:interpretation>
                <emma:interpretation id="interp8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4445.6254">186 9481 15222,'15'-43'5031,"-15"43"-129,5-20-387,0 33-3612,-5 10-387,0 14 0,0 2-129,0 15-129,0 1-129,0 5-129,2-1-129,-2 0-129,5-2-258,-3-6-129,9 4-258,-9-17-645,21 8-2580,-5-14-645,1-2-258,10-8-129,3-10-129</inkml:trace>
        </inkml:traceGroup>
        <inkml:traceGroup>
          <inkml:annotationXML>
            <emma:emma xmlns:emma="http://www.w3.org/2003/04/emma" version="1.0">
              <emma:interpretation id="{3A92CAD9-C35D-4F3D-8040-7D9D2900E677}" emma:medium="tactile" emma:mode="ink">
                <msink:context xmlns:msink="http://schemas.microsoft.com/ink/2010/main" type="inkWord" rotatedBoundingBox="4956,14426 5035,14426 5040,15014 4962,15015"/>
              </emma:interpretation>
              <emma:one-of disjunction-type="recognition" id="oneOf18">
                <emma:interpretation id="interp90" emma:lang="en-US" emma:confidence="0">
                  <emma:literal>I</emma:literal>
                </emma:interpretation>
                <emma:interpretation id="interp91" emma:lang="en-US" emma:confidence="0">
                  <emma:literal>|</emma:literal>
                </emma:interpretation>
                <emma:interpretation id="interp92" emma:lang="en-US" emma:confidence="0">
                  <emma:literal>l</emma:literal>
                </emma:interpretation>
                <emma:interpretation id="interp93" emma:lang="en-US" emma:confidence="0">
                  <emma:literal>1</emma:literal>
                </emma:interpretation>
                <emma:interpretation id="interp9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4758.626">1882 9459 14061,'21'-39'5031,"-21"39"-387,3-20 258,-3 20-3225,-5 11-774,-4 11-129,6 13-258,-8 1-257,4 13-259,-4 1 0,2 4 0,4-1 0,-2-3 0,7 0-646,-7-15-773,14 10-2322,-2-13-1419,6-6 129,3-3-129,0-5-774</inkml:trace>
        </inkml:traceGroup>
        <inkml:traceGroup>
          <inkml:annotationXML>
            <emma:emma xmlns:emma="http://www.w3.org/2003/04/emma" version="1.0">
              <emma:interpretation id="{6DA716F8-21F7-483C-9156-CD69BE51E01A}" emma:medium="tactile" emma:mode="ink">
                <msink:context xmlns:msink="http://schemas.microsoft.com/ink/2010/main" type="inkWord" rotatedBoundingBox="6265,14399 7009,14391 7016,15122 6273,15129"/>
              </emma:interpretation>
              <emma:one-of disjunction-type="recognition" id="oneOf19">
                <emma:interpretation id="interp95" emma:lang="en-US" emma:confidence="0">
                  <emma:literal>o</emma:literal>
                </emma:interpretation>
                <emma:interpretation id="interp96" emma:lang="en-US" emma:confidence="0">
                  <emma:literal>0</emma:literal>
                </emma:interpretation>
                <emma:interpretation id="interp97" emma:lang="en-US" emma:confidence="0">
                  <emma:literal>a</emma:literal>
                </emma:interpretation>
                <emma:interpretation id="interp98" emma:lang="en-US" emma:confidence="0">
                  <emma:literal>O</emma:literal>
                </emma:interpretation>
                <emma:interpretation id="interp9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15211.0268">3223 9582 12255,'30'-45'4902,"-28"29"-387,-2 16 258,-14-17-2193,14 17-1806,-36 21-258,20 7-258,-4 4 0,6 11-258,4 3 0,6 4 0,4 2 0,7-2-129,11-1 129,7-1-129,7-1 0,5-6 258,6-6-129,7-8 129,-1-9 0,7-9 129,-1-9 129,3-11-129,-1-19 258,4-6-129,-10-14-257,1-7-130,-13-12 0,-9-6 0,-12-5 0,-14 0 0,-8 7 0,-23 6 0,-10 15 0,-20 9-130,6 36-2321,-19 5-2451,-3 11-258,-3 20-129,-2 10-258</inkml:trace>
        </inkml:traceGroup>
      </inkml:traceGroup>
    </inkml:traceGroup>
    <inkml:traceGroup>
      <inkml:annotationXML>
        <emma:emma xmlns:emma="http://www.w3.org/2003/04/emma" version="1.0">
          <emma:interpretation id="{50AD8531-1893-4CB9-A90F-3DA11C3D1526}" emma:medium="tactile" emma:mode="ink">
            <msink:context xmlns:msink="http://schemas.microsoft.com/ink/2010/main" type="paragraph" rotatedBoundingBox="3146,16179 6233,16084 6257,16871 3170,169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A9BA48-D592-4B61-B3E2-4ABADD47690E}" emma:medium="tactile" emma:mode="ink">
              <msink:context xmlns:msink="http://schemas.microsoft.com/ink/2010/main" type="line" rotatedBoundingBox="3146,16178 6233,16084 6257,16871 3170,16966">
                <msink:destinationLink direction="with" ref="{5D758FB5-BB8F-41F4-B48A-72E8D14416B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F972728-F18B-4EFD-B771-714613222137}" emma:medium="tactile" emma:mode="ink">
                <msink:context xmlns:msink="http://schemas.microsoft.com/ink/2010/main" type="inkWord" rotatedBoundingBox="3146,16179 3274,16175 3297,16944 3169,16947"/>
              </emma:interpretation>
              <emma:one-of disjunction-type="recognition" id="oneOf20">
                <emma:interpretation id="interp100" emma:lang="en-US" emma:confidence="0">
                  <emma:literal>|</emma:literal>
                </emma:interpretation>
                <emma:interpretation id="interp101" emma:lang="en-US" emma:confidence="0">
                  <emma:literal>I</emma:literal>
                </emma:interpretation>
                <emma:interpretation id="interp102" emma:lang="en-US" emma:confidence="0">
                  <emma:literal>l</emma:literal>
                </emma:interpretation>
                <emma:interpretation id="interp103" emma:lang="en-US" emma:confidence="0">
                  <emma:literal>1</emma:literal>
                </emma:interpretation>
                <emma:interpretation id="interp10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5772.6278">17 11153 12513,'0'0'5031,"20"0"-516,-20 0 258,16 21-3741,-14-3-258,8 14-258,-4 2-129,4 12-129,-4 9-129,3 5 0,0 6-258,-4 0 0,2 5-387,-5-12-258,14 10-1806,-7-14-2193,-4-10 129,4-6-645,2-10-129</inkml:trace>
        </inkml:traceGroup>
        <inkml:traceGroup>
          <inkml:annotationXML>
            <emma:emma xmlns:emma="http://www.w3.org/2003/04/emma" version="1.0">
              <emma:interpretation id="{4D9FD1DD-FB4A-4846-9840-B9EE4037B3AD}" emma:medium="tactile" emma:mode="ink">
                <msink:context xmlns:msink="http://schemas.microsoft.com/ink/2010/main" type="inkWord" rotatedBoundingBox="4782,16142 4818,16760 4735,16764 4700,16147"/>
              </emma:interpretation>
              <emma:one-of disjunction-type="recognition" id="oneOf21">
                <emma:interpretation id="interp105" emma:lang="en-US" emma:confidence="0.5">
                  <emma:literal>17</emma:literal>
                </emma:interpretation>
                <emma:interpretation id="interp106" emma:lang="en-US" emma:confidence="0">
                  <emma:literal>11</emma:literal>
                </emma:interpretation>
                <emma:interpretation id="interp107" emma:lang="en-US" emma:confidence="0">
                  <emma:literal>"7</emma:literal>
                </emma:interpretation>
                <emma:interpretation id="interp108" emma:lang="en-US" emma:confidence="0">
                  <emma:literal>"1</emma:literal>
                </emma:interpretation>
                <emma:interpretation id="interp109" emma:lang="en-US" emma:confidence="0">
                  <emma:literal>1,</emma:literal>
                </emma:interpretation>
              </emma:one-of>
            </emma:emma>
          </inkml:annotationXML>
          <inkml:trace contextRef="#ctx0" brushRef="#br0" timeOffset="16069.0283">1581 11176 13416,'36'-38'5031,"-36"38"0,7-16-129,-22 13-3483,15 13-516,-3 7-258,1 13-129,-3 4-129,1 12-129,1 5-129,3 6-258,0 7-258,0-9-258,9 13-516,-9-25-1806,10 5-2193,10-9 129,6-9-258,6-7-387</inkml:trace>
        </inkml:traceGroup>
        <inkml:traceGroup>
          <inkml:annotationXML>
            <emma:emma xmlns:emma="http://www.w3.org/2003/04/emma" version="1.0">
              <emma:interpretation id="{6E624D42-0367-4DD1-AD1E-02FBFC581B67}" emma:medium="tactile" emma:mode="ink">
                <msink:context xmlns:msink="http://schemas.microsoft.com/ink/2010/main" type="inkWord" rotatedBoundingBox="5979,16166 6235,16158 6257,16871 6001,16879"/>
              </emma:interpretation>
            </emma:emma>
          </inkml:annotationXML>
          <inkml:trace contextRef="#ctx0" brushRef="#br0" timeOffset="16318.6287">2851 11162 14577,'91'-24'5160,"-57"23"-258,-8 1-129,4 19-3870,-12 6-387,4 16-129,-8 9-129,-2 10-129,-3 11-387,-7 1-387,9 18-2064,-10-10-2064,-1-5-258,4-7-258,-1-10-129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5:15.3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D758FB5-BB8F-41F4-B48A-72E8D14416B6}" emma:medium="tactile" emma:mode="ink">
          <msink:context xmlns:msink="http://schemas.microsoft.com/ink/2010/main" type="inkDrawing" rotatedBoundingBox="8177,13313 8651,17652 8477,17671 8003,13332" semanticType="verticalRange" shapeName="Other">
            <msink:sourceLink direction="with" ref="{35198461-3A15-4ECE-818A-96CCFB221616}"/>
            <msink:sourceLink direction="with" ref="{5B18CBDF-4E75-4916-A6F7-0F4ABAD5EC25}"/>
            <msink:sourceLink direction="with" ref="{46A9BA48-D592-4B61-B3E2-4ABADD47690E}"/>
          </msink:context>
        </emma:interpretation>
      </emma:emma>
    </inkml:annotationXML>
    <inkml:trace contextRef="#ctx0" brushRef="#br0">-1 225 9159,'10'-60'4515,"-8"28"258,2 3-129,3 10-1677,-13-13-1032,6 32-516,-1-36-387,1 36-387,0-18 0,0 18-258,0 0-129,1 11 0,7 8-128,2 12-130,1 8 0,3 11 0,2 14 0,4 12 0,1 13 0,4 16 0,0 14 0,0 13 0,0 8 0,0 10 0,-4 6 0,0 12 0,-1 11 0,-2 6 0,-1 0 0,1-2 0,0 2 0,2 4 0,1 5 0,-3-4 0,-6-8 0,-1-8 0,-6-5 0,-3-5 0,-2-4 0,-4-16 0,-1-11 0,-11-31 0,16-6-4903,-2-20-257,0-12 0,2-23-387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5:17.7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2F59632-086A-4C08-AF90-9468851A1EDF}" emma:medium="tactile" emma:mode="ink">
          <msink:context xmlns:msink="http://schemas.microsoft.com/ink/2010/main" type="writingRegion" rotatedBoundingBox="9436,2490 11642,2785 11523,3673 9317,3379"/>
        </emma:interpretation>
      </emma:emma>
    </inkml:annotationXML>
    <inkml:traceGroup>
      <inkml:annotationXML>
        <emma:emma xmlns:emma="http://www.w3.org/2003/04/emma" version="1.0">
          <emma:interpretation id="{5ED4329D-4910-482F-9DC0-EA44EF451863}" emma:medium="tactile" emma:mode="ink">
            <msink:context xmlns:msink="http://schemas.microsoft.com/ink/2010/main" type="paragraph" rotatedBoundingBox="9436,2490 11642,2785 11523,3673 9317,33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CFE6D0-DEE9-4387-94B2-A6C4068616F3}" emma:medium="tactile" emma:mode="ink">
              <msink:context xmlns:msink="http://schemas.microsoft.com/ink/2010/main" type="line" rotatedBoundingBox="9436,2490 11642,2785 11523,3673 9317,3379"/>
            </emma:interpretation>
          </emma:emma>
        </inkml:annotationXML>
        <inkml:traceGroup>
          <inkml:annotationXML>
            <emma:emma xmlns:emma="http://www.w3.org/2003/04/emma" version="1.0">
              <emma:interpretation id="{A37F6B7F-DDDE-42C5-9FBC-D9097FD8CA6F}" emma:medium="tactile" emma:mode="ink">
                <msink:context xmlns:msink="http://schemas.microsoft.com/ink/2010/main" type="inkWord" rotatedBoundingBox="9436,2490 11642,2785 11523,3673 9317,3379"/>
              </emma:interpretation>
              <emma:one-of disjunction-type="recognition" id="oneOf0">
                <emma:interpretation id="interp0" emma:lang="en-US" emma:confidence="0">
                  <emma:literal>May</emma:literal>
                </emma:interpretation>
                <emma:interpretation id="interp1" emma:lang="en-US" emma:confidence="0">
                  <emma:literal>Max</emma:literal>
                </emma:interpretation>
                <emma:interpretation id="interp2" emma:lang="en-US" emma:confidence="0">
                  <emma:literal>Marx</emma:literal>
                </emma:interpretation>
                <emma:interpretation id="interp3" emma:lang="en-US" emma:confidence="0">
                  <emma:literal>Many</emma:literal>
                </emma:interpretation>
                <emma:interpretation id="interp4" emma:lang="en-US" emma:confidence="0">
                  <emma:literal>Mary</emma:literal>
                </emma:interpretation>
              </emma:one-of>
            </emma:emma>
          </inkml:annotationXML>
          <inkml:trace contextRef="#ctx0" brushRef="#br0">30 358 8901,'-2'-54'4515,"-3"31"0,5 23-387,0 0-1806,-6-23-903,6 23-516,0 14-258,4 15-258,-4 1 0,7 15-129,-5 4 0,5 12 0,-2-1-129,2 3 0,0-5-129,2-6 0,0-8 0,0-8 129,0-9-258,-9-27 258,16 17-129,-16-17-129,9-16 258,-6-10-129,-3-8 0,0-10 0,0-8 129,-5-12-129,-2-5 129,-2-10 0,-2-3 0,1 6 0,-6-2 0,3 14 129,-1 3 0,2 18-129,1 10 0,11 33 0,-12-18 0,12 18 0,0 21-129,7 9 0,10 8 0,5 10 0,3 7-129,5 2 258,4 2-258,1-4 129,1-4-129,-1-6 0,-1-10 129,-2-11-129,-2-12 129,-3-12-129,-2-2 129,-4-21 0,-1-7 0,0-13 0,-4-8 129,0-6-129,-2-2 258,2 0-258,-2 2 258,0 7 0,-3 6 0,0 12 0,-4 5 0,-7 27-129,0 0 0,0 0 130,14 11-259,-11 21 0,1 9 0,3 10 0,2 8 0,2 3 0,1 4 0,2-2 0,4 2 0,-2-7-259,4 1-128,-6-13-258,9 2-129,-9-17-387,17 8-516,-14-26-1032,24 5-1161,-5-12-774,5-7-129,7-1-258,-4-17 258</inkml:trace>
          <inkml:trace contextRef="#ctx0" brushRef="#br0" timeOffset="374.4006">1191 602 10191,'15'-84'4515,"-24"47"129,-15 1-258,-11-1-2064,15 22-903,-15-4-516,13 17-258,-6 2-129,10 5-129,2 13-258,7 9 0,2 3 0,5 6 0,2 1-258,0 0 129,8 3-258,0-7 129,8-1-129,-1-7 0,8-3 0,-5-10 129,5-8 0,2-4 258,-1-11 0,5-9 129,-2-10 129,5-2 0,-7-7 129,5 3-129,-4-1 0,3 9-258,-4 1 129,0 9-129,-2 11 0,-2 7-258,1 9 0,-3 9-258,2 10-129,-6-5-516,13 15-1290,-10-10-2580,2-5 129,-3-5-387,-1-9 258</inkml:trace>
          <inkml:trace contextRef="#ctx0" brushRef="#br0" timeOffset="748.8013">1663 527 11610,'0'-38'4902,"0"22"-387,0 16 258,19-1-2193,-19 1-1290,27 3-387,-9 10-387,10 10-129,1 0 0,4 5-129,5 3-258,-3-3-129,4 1-129,-3-6-129,3-2 0,-7-12 0,4 2-258,-11-11 129,1-4 129,-11-16 0,1-1 129,-9-11 258,-4 0 0,-1 4 258,-2-6 129,-4 11 129,-8 0 0,12 23 0,-25-15 0,25 15 0,-37 20-129,15 7-129,-6 5 0,-4 7-387,-4 11-258,-10-8-2580,5 10-1935,-3-1 129,-4-3-258,-2-1-387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4:19.42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086FE1-82F1-4DFA-BB47-36249C20DAE2}" emma:medium="tactile" emma:mode="ink">
          <msink:context xmlns:msink="http://schemas.microsoft.com/ink/2010/main" type="writingRegion" rotatedBoundingBox="2113,346 22843,312 22849,4246 2120,4280"/>
        </emma:interpretation>
      </emma:emma>
    </inkml:annotationXML>
    <inkml:traceGroup>
      <inkml:annotationXML>
        <emma:emma xmlns:emma="http://www.w3.org/2003/04/emma" version="1.0">
          <emma:interpretation id="{ECF7D95E-640D-43EC-982E-906189AD5E2C}" emma:medium="tactile" emma:mode="ink">
            <msink:context xmlns:msink="http://schemas.microsoft.com/ink/2010/main" type="paragraph" rotatedBoundingBox="2113,346 22843,312 22845,1440 2115,1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6163AF-44D9-4955-A419-0B64A806173B}" emma:medium="tactile" emma:mode="ink">
              <msink:context xmlns:msink="http://schemas.microsoft.com/ink/2010/main" type="line" rotatedBoundingBox="2113,346 22843,312 22845,1440 2115,1474"/>
            </emma:interpretation>
          </emma:emma>
        </inkml:annotationXML>
        <inkml:traceGroup>
          <inkml:annotationXML>
            <emma:emma xmlns:emma="http://www.w3.org/2003/04/emma" version="1.0">
              <emma:interpretation id="{CDB473F9-5542-4C80-B6FE-5DFC4DBAB602}" emma:medium="tactile" emma:mode="ink">
                <msink:context xmlns:msink="http://schemas.microsoft.com/ink/2010/main" type="inkWord" rotatedBoundingBox="2113,346 7550,337 7552,1350 2115,1359"/>
              </emma:interpretation>
              <emma:one-of disjunction-type="recognition" id="oneOf0">
                <emma:interpretation id="interp0" emma:lang="en-US" emma:confidence="0.5">
                  <emma:literal>Canonical</emma:literal>
                </emma:interpretation>
                <emma:interpretation id="interp1" emma:lang="en-US" emma:confidence="0.5">
                  <emma:literal>Canon; cal</emma:literal>
                </emma:interpretation>
                <emma:interpretation id="interp2" emma:lang="en-US" emma:confidence="0">
                  <emma:literal>canon; cal</emma:literal>
                </emma:interpretation>
                <emma:interpretation id="interp3" emma:lang="en-US" emma:confidence="0">
                  <emma:literal>(anon; cal</emma:literal>
                </emma:interpretation>
                <emma:interpretation id="interp4" emma:lang="en-US" emma:confidence="0">
                  <emma:literal>[anon; cal</emma:literal>
                </emma:interpretation>
              </emma:one-of>
            </emma:emma>
          </inkml:annotationXML>
          <inkml:trace contextRef="#ctx0" brushRef="#br0">-6618-4462 7869,'-4'-33'4386,"-15"3"129,3 23-387,-2 7-2451,-19-3-516,15 6-516,-15 4 129,8 13-258,-4 1-258,4 13 129,1-2-129,6 12 129,-1 1-129,7 7 0,2-3-129,5 6 0,4-3 0,5 0 0,1-4 129,10-4-129,5-5 0,4-1 0,1-8 0,6-3 0,1-6 0,2-3-258,4-4 0,-2-7-129,11 5-516,-15-12-1935,12-3-2064,0-1-129,0-5-129,-1 4-258</inkml:trace>
          <inkml:trace contextRef="#ctx0" brushRef="#br0" timeOffset="717.6011">-5965-4057 9417,'-7'-39'4902,"-6"23"-258,-7-2-258,-10-1-2580,12 17-774,-10-9-258,7 11-129,-8 0-258,8 13-129,-2 1-129,5 7 0,2 2-129,5 6 129,2 1-129,6 2 0,3 0 129,0 0-129,9-2 129,1 1-129,5-5 0,1-4 0,0-3 0,0-5 0,0-5-129,-16-9 129,30 0 0,-30 0 0,27-19 129,-13-1 0,-5-8 0,1 1 129,-3-7-129,4 4 129,-4-2 0,4 5 0,-2 1 0,1 8-129,-10 18 129,22-20-129,-22 20 0,27 0-129,-27 0 129,32 22-129,-15-3-129,1 1-129,3 6-129,-6-6-516,15 15-1935,-10-15-2193,1-2 129,0-6-387,4-6-258</inkml:trace>
          <inkml:trace contextRef="#ctx0" brushRef="#br0" timeOffset="1138.802">-5556-4062 11739,'0'-29'4902,"0"29"-129,0 0 0,19 0-3483,-19 0-387,15 18-387,-12-2 0,6 7-258,-4 2-129,2 0-129,-1 3 129,-3-3-387,3 0 258,-3-7-258,6 0 129,-9-18 0,16 14 0,-16-14 129,16-3-258,-16 3 516,16-36-258,-5 11 129,-4-5 0,4 1 258,-4-4-387,2 6 258,-2 0 0,0 6-129,0 3 0,-7 18 0,20-14-129,-20 14 0,30 9 129,-12 7-129,1 3 0,1 6-258,6 5 129,-4-3-258,6 5-258,-6-14-516,15 14-1548,-5-16-2193,2-4 129,3-4-129,0-8-516</inkml:trace>
          <inkml:trace contextRef="#ctx0" brushRef="#br0" timeOffset="1497.6026">-4726-4107 8256,'-33'-21'4644,"13"19"0,-1 2-258,-2 0-2193,12 14-903,-9 1-387,11 11-258,-1 1-387,6 5 0,2 0 0,2 2-129,2-4 0,9-1-129,3-5 129,4-4 0,0-6 129,3-5-129,-1-9 129,3 0 258,-4-11-258,3-6 258,-6-10-258,1-3 129,-8-9-129,-3-1 0,-6-2-258,0-3-129,-9 8-129,-9-2-258,4 21-903,-16 2-3354,6 5-129,0 11-258,6 0-258</inkml:trace>
          <inkml:trace contextRef="#ctx0" brushRef="#br0" timeOffset="1981.2035">-4462-4149 10965,'30'-16'4773,"-30"16"0,21-2 0,-10 12-3096,-11-10-774,12 25-129,-12-25-258,18 38-129,-9-19-129,0 8-129,-2-2-129,-3 3-129,1 1 129,-5-4-387,0 0 129,0-8-129,-2 3 129,2-20-129,0 0 129,-18 9 129,18-9-129,0-25 258,6-2 0,6 1 258,2-10-129,8 4 129,-1-2 0,6 8 129,-4-3 0,5 11 0,-4 2 0,2 9-129,-3 5 129,4 2-129,-6 7-129,6 11 129,-6 2-258,4 7 129,-3 1-129,-3 2-129,1 2-129,-8-2-129,2 4-129,-14-16-1290,9 5-2967,-9-5-258,0-18 0,4 21-258</inkml:trace>
          <inkml:trace contextRef="#ctx0" brushRef="#br0" timeOffset="2168.4038">-3724-4039 11868,'19'-34'4902,"-19"34"-258,0 0 129,0 0-3225,0 0-645,20 23-387,-11 0 0,-2 4-387,-2 1-387,6 10-645,-11-6-3741,4-7-129,-3-2-129,-1-7-516</inkml:trace>
          <inkml:trace contextRef="#ctx0" brushRef="#br0" timeOffset="2324.4041">-3664-4302 7998,'0'-70'4257,"0"42"-129,0 28-1290,0 12-3870,0-12-2838,6 23-516,-6-23-258</inkml:trace>
          <inkml:trace contextRef="#ctx0" brushRef="#br0" timeOffset="3244.8057">-2781-4034 8514,'12'-18'4386,"6"-14"387,-18 15-774,0 17-1806,-18-32-516,18 32-774,-46-24-258,21 19-129,-5 2-258,-2 3 0,1 0-129,7 12 0,-3 8-129,7 3 129,4 5-129,6 6 0,4 3 0,6 2 0,11 2 0,10-3 0,10-1 129,6-3-258,6-6 258,6-5-129,3-7 0,5-7 0,0-7 129,3-2-129,1-12 129,1-10 0,0-8-258,-3-2 258,-7-5-129,-8-2 0,-14-2 0,-12 3 0,-16 5 0,-6 6 0,-19 7 0,-9 10 0,-5 3 0,-2 7 0,1 0 0,6 10 0,6 3 0,6 3 0,8 1 0,6 3 129,4 0-129,2 3 0,8 2 0,4-2 0,2 2 129,0-4-258,4 0 129,-3-3-129,1-4 258,-16-14-258,24 13 129,-24-13 0,22-2 0,-22 2 129,21-27-129,-10 10 129,1-3-258,1 4 387,-13 16-387,30-25 129,-11 18 0,1 7 0,1 0 0,3 11 0,2 5 0,1 0-258,3 7 129,-5-7-387,7 9-129,-14-18-774,21 12-1161,-11-13-2064,-3-6-129,4-4-258,-8-15 129</inkml:trace>
          <inkml:trace contextRef="#ctx0" brushRef="#br0" timeOffset="3510.0062">-1664-4736 12384,'0'-22'4902,"0"22"-258,0 0 129,10 18-3354,-10 5-516,4 22-129,-4 3-129,5 17-129,-1 5-258,3 8-129,0 4-258,0-2-258,7 4-645,-12-20-2064,14 1-1935,0-9 129,0-8-516,-2-6-387</inkml:trace>
        </inkml:traceGroup>
        <inkml:traceGroup>
          <inkml:annotationXML>
            <emma:emma xmlns:emma="http://www.w3.org/2003/04/emma" version="1.0">
              <emma:interpretation id="{9CDD7728-A813-4115-89AB-FED173FEA681}" emma:medium="tactile" emma:mode="ink">
                <msink:context xmlns:msink="http://schemas.microsoft.com/ink/2010/main" type="inkWord" rotatedBoundingBox="8509,395 10597,391 10599,1343 8511,1347"/>
              </emma:interpretation>
              <emma:one-of disjunction-type="recognition" id="oneOf1">
                <emma:interpretation id="interp5" emma:lang="en-US" emma:confidence="1">
                  <emma:literal>and</emma:literal>
                </emma:interpretation>
                <emma:interpretation id="interp6" emma:lang="en-US" emma:confidence="0">
                  <emma:literal>ands</emma:literal>
                </emma:interpretation>
                <emma:interpretation id="interp7" emma:lang="en-US" emma:confidence="0">
                  <emma:literal>And</emma:literal>
                </emma:interpretation>
                <emma:interpretation id="interp8" emma:lang="en-US" emma:confidence="0">
                  <emma:literal>amid</emma:literal>
                </emma:interpretation>
                <emma:interpretation id="interp9" emma:lang="en-US" emma:confidence="0">
                  <emma:literal>Kind</emma:literal>
                </emma:interpretation>
              </emma:one-of>
            </emma:emma>
          </inkml:annotationXML>
          <inkml:trace contextRef="#ctx0" brushRef="#br0" timeOffset="4305.6075">-284-4089 9933,'14'-39'4902,"-14"18"-129,-7 1-387,-11 13-2064,-12-16-1290,11 16-129,-13-4-387,3 11-129,-1 0-129,1 7-129,1 9 0,3 7 0,4 4-129,3 5 0,4 4-129,5 1 129,5 2-129,4-2 129,0 2 0,11-1-129,5-3 129,0-3-258,7-5 258,-2-7-129,2-4 129,1-9-129,-1-7 258,0 0 0,-4-14 129,-1-4 129,-4-5-258,2 0 258,-5-8-258,3 8 387,-7-3-387,4 6 129,-2 0-258,-9 20 129,18-25 0,-18 25 0,25-1-129,-25 1 0,28 10-129,-12 8 0,2 3 129,-2 1-387,5 6-129,-8-10-387,12 16-1032,-25-34-2967,33 27 129,-15-22-387,2-5 0</inkml:trace>
          <inkml:trace contextRef="#ctx0" brushRef="#br0" timeOffset="5163.6091">75-4055 12255,'-5'-43'4902,"5"43"-258,0-19 0,0 19-3225,12 0-645,4 10-129,-16-10-258,27 31-129,-13-12 0,1 6-129,-3 2-258,-3-1 129,0 3-129,-4-3-129,2-1 129,-3-7-129,1 0 129,-5-18-129,0 0 387,20 12-129,-20-12 129,19-14 129,-8-7-129,5 0 129,-4-8-129,6 2 129,-4 1-129,4 4 0,0 3-129,0 5 0,-2 5 129,0 5-258,3 4 129,1 2 0,3 10-129,0 3 0,4 4 0,1 2-129,8 6-129,-4-6-129,11 8 0,-6-11-387,15 5-129,-10-18-129,19 8-258,-11-13 129,12-4 129,-14-14 258,5-1 258,-14-6 645,-8-4 129,-10 6 645,-21-9 129,0 13 129,-20-6 258,1 14-258,-15-1-129,9 12-258,-7 0-258,11 9 0,1 7-258,8 8 0,1 1-129,8 6 0,1 1 129,2-2-258,3 0 258,8-3-129,1-4 129,4-4-258,-16-19 387,34 20-129,-16-20 129,3-7 129,-3-18-129,3-5 258,-3-16-258,4-10 129,-6-13-258,0-13 129,0-14-258,1-2 129,-1 0 0,-5 11 0,-2 5 0,-2 17 0,-3 13 129,-1 24-129,-3 28 0,-7 16 0,-2 25-129,4 17 129,0 12-258,5 8 129,0 13-258,5-2 0,14 3-129,1-14-129,17 4-387,-13-27-2193,16 6-1806,3-11 0,0-6-129,-1-5-645</inkml:trace>
        </inkml:traceGroup>
        <inkml:traceGroup>
          <inkml:annotationXML>
            <emma:emma xmlns:emma="http://www.w3.org/2003/04/emma" version="1.0">
              <emma:interpretation id="{25B4D512-5FAE-4524-9783-013E8FD56E77}" emma:medium="tactile" emma:mode="ink">
                <msink:context xmlns:msink="http://schemas.microsoft.com/ink/2010/main" type="inkWord" rotatedBoundingBox="11877,387 17944,377 17946,1327 11878,1336"/>
              </emma:interpretation>
              <emma:one-of disjunction-type="recognition" id="oneOf2">
                <emma:interpretation id="interp10" emma:lang="en-US" emma:confidence="0">
                  <emma:literal>Standard</emma:literal>
                </emma:interpretation>
                <emma:interpretation id="interp11" emma:lang="en-US" emma:confidence="0">
                  <emma:literal>standard</emma:literal>
                </emma:interpretation>
                <emma:interpretation id="interp12" emma:lang="en-US" emma:confidence="0">
                  <emma:literal>Standards</emma:literal>
                </emma:interpretation>
                <emma:interpretation id="interp13" emma:lang="en-US" emma:confidence="0">
                  <emma:literal>standards</emma:literal>
                </emma:interpretation>
                <emma:interpretation id="interp14" emma:lang="en-US" emma:confidence="0">
                  <emma:literal>Standardly</emma:literal>
                </emma:interpretation>
              </emma:one-of>
            </emma:emma>
          </inkml:annotationXML>
          <inkml:trace contextRef="#ctx0" brushRef="#br0" timeOffset="5834.4102">3115-4535 11739,'11'-50'4386,"-15"30"-129,4 20 129,-42-9-2967,4 8-903,6 2-258,-9 8-129,1 5 0,0 2-129,7 2 0,4 0 129,11 3 0,11-1 0,7 5 129,13-4 0,20 8 0,7-4 129,13 10 0,4-3-129,9 5 0,-2-1-129,0 0 129,-6 1-258,-8 0 129,-9-3 0,-11-2 0,-14-2-129,-12-5 129,-6-2 0,-17-3 0,-12-4 0,-4-5-129,-10-8 129,-3-1-129,-5-2 0,-2-4 0,1-8 0,3-4-129,3-5 129,2-1 0,6 1-129,7 0-129,10 5-129,-1-6-387,24 22-645,0 0-3225,0 0 129,0 0-516,15-16 129</inkml:trace>
          <inkml:trace contextRef="#ctx0" brushRef="#br0" timeOffset="6349.2111">3507-4249 12255,'10'-16'4515,"10"16"-258,14 2 129,10 14-3096,9-4-903,17-5-1161,12 2-3225,7 2-129,-4-8-258,8 3-258</inkml:trace>
          <inkml:trace contextRef="#ctx0" brushRef="#br0" timeOffset="6162.0108">3850-4642 15222,'21'-52'5031,"-19"36"-129,-2 16-387,0 0-3483,0 0-258,0 20-129,0 21-129,0 7-386,5 12-130,1 6 0,3 11 0,1-1 0,3-1 0,-1-1 0,-1-13 0,5-1 0,-11-17-388,9 2-644,-14-26-774,11-1-2709,-11-18-645,0 0 258,-18 7-387</inkml:trace>
          <inkml:trace contextRef="#ctx0" brushRef="#br0" timeOffset="7035.6123">4971-4037 10965,'19'-32'4644,"-19"14"-387,-9-4 0,-23-2-2451,11 11-516,-20-6-387,7 10-258,-9-2-129,6 11-258,-4 0 0,9 2 0,0 10-129,9 4-129,2 7 0,5 0 129,5 4-258,4 3 258,7-1-129,0 3 0,3-2 0,8 0-129,5-3 0,2-4-129,1-1 258,1-10 0,1-3-129,1-6 129,-1-3 258,0-7 0,-1-9-129,1-1 387,-5-8-258,4 3 0,-6-6 129,6 6 0,-8-2-258,6 6 129,-4 2-129,2 9 1,2 5-130,2 2 0,1 9 0,4 9 0,1 5-130,-1 0-257,4 7 0,-4-5-387,5 9-258,-14-20-1806,7 7-2193,-2-6 258,-1-5-387,0-3 129</inkml:trace>
          <inkml:trace contextRef="#ctx0" brushRef="#br0" timeOffset="7924.8139">5330-3948 14835,'5'-16'4515,"13"-11"258,-18 27-258,28-7-3096,-28 7-645,20 0-258,-20 0-129,20 5-129,-20-5 0,17 21-129,-17-21-129,16 27 129,-16-27 0,11 30-258,-11-30 129,5 27-387,-5-27 387,4 18-129,-4-18 129,0 0-129,0 0 129,12-14 129,-4-6-129,2-3 387,1-2-387,3-2 258,0-1-258,2 7 130,0-1-130,4 8 0,-1 7 0,1 7 0,1 0 0,3 11 0,0 8-130,0 2-128,4 6 0,0-4-129,15 6-258,-2-13 0,20 7-387,-3-16 0,22 4-258,-5-15-129,12 2 0,-12-19 387,0 1 129,-19-6 645,-15-6 516,-12 5 258,-26-10 645,-3 14 129,-16-10 0,-3 19 0,-17-7-258,10 16-258,-8 1-258,7 4-129,-1 9-129,8 10 0,2 5 0,8 4-129,3 4-129,7 4 129,0 1-129,10 0-129,4 1 129,6-6-129,0-2 129,1-7-129,-2-9 129,3-7-129,-4-7 387,1-8 0,-3-16-129,2-8 129,-4-8-129,0-10 129,-1-11-129,-2-8 0,-3-11-129,-2-7 0,-1-2 0,-3 0 0,-2 5 130,0 9-130,-5 13 0,-1 14 0,-3 18 0,9 30 0,-19 0 0,12 21 0,1 24 0,6 13 0,0 10 0,7 12 0,6 7-130,3-3-128,9 7-387,-4-17-387,18 15-1161,-10-21-2709,5-4 129,-2-11-516,1-7 129</inkml:trace>
          <inkml:trace contextRef="#ctx0" brushRef="#br0" timeOffset="9094.8158">7272-3940 14061,'-35'-56'4902,"8"34"-516,-1 4 258,-3 1-3225,12 17-645,-8-4-129,27 4-387,-30 16 0,23 4-129,1 1-129,6 4 129,2 3-129,9-1-258,3 3 129,0-5-387,6 2 387,-6-9-258,6-1 129,-4-8-129,0-5 387,0-4 129,-16 0-129,25-14 258,-15-2 0,-10 16 0,18-27-129,-18 27 129,14-20-129,-14 20 0,18-1-129,-18 1-129,23 12 129,-23-12-129,30 25 258,-12-9-129,0-5 129,3-1-129,-1-6 129,3-4 129,0-2 0,4-10 129,0-10-258,3-3 129,-4-3-129,1-4 1,-6-2-130,-3 0 0,-7 1 0,-7 1 0,-4 5-259,-6 2 130,-4 7 0,-7 2-129,17 16 129,-30-19-129,30 19 129,-23-2 0,23 2 129,0 0-129,0 0 0,-14 14 129,14-14 0,0 0 0,16 21 129,0-15 0,-16-6 129,34 7 0,-16-5 0,3 3-129,-2-1 129,3 1-129,-3 2 1,1 4-130,1 1 0,1 4 0,1 4-259,0-1 130,7 6-258,0-4 0,15 6-258,-1-11-258,29 9-258,-5-20-774,30 11-645,-11-17 0,18 1 258,-20-20 903,0 2 903,-17-7 645,-29-8 516,-9 9 903,-30-13 645,-8 18 516,-30-15-387,8 23-774,-18-9-645,11 17-129,-8 1-258,10 4-129,1 9-129,9 10 129,3 2-258,10 7 0,5 4 129,7 3-258,5-1 0,13 0-129,3-4 129,6-4-129,3-8 258,2-6-387,4-12 387,-1-4 0,1-16 0,-2-14 129,-2-9-387,-2-12 388,-3-13-389,-6-10 260,-7-6-260,-7-5 130,-3 3-129,-4 6 258,0 10-129,-4 13 130,-3 12-130,0 22 0,7 21 0,-9 14 0,6 22 0,3 12 0,0 14 0,0 9 0,2 11 0,5 0 0,5 3-388,-3-10-773,16 7-2967,-11-13-1032,0-5 258,-1-9-516</inkml:trace>
        </inkml:traceGroup>
        <inkml:traceGroup>
          <inkml:annotationXML>
            <emma:emma xmlns:emma="http://www.w3.org/2003/04/emma" version="1.0">
              <emma:interpretation id="{A216AE6C-82B1-451A-8618-E0E6463DE71D}" emma:medium="tactile" emma:mode="ink">
                <msink:context xmlns:msink="http://schemas.microsoft.com/ink/2010/main" type="inkWord" rotatedBoundingBox="19322,427 22843,422 22845,1440 19324,1446"/>
              </emma:interpretation>
              <emma:one-of disjunction-type="recognition" id="oneOf3">
                <emma:interpretation id="interp15" emma:lang="en-US" emma:confidence="1">
                  <emma:literal>Forms</emma:literal>
                </emma:interpretation>
                <emma:interpretation id="interp16" emma:lang="en-US" emma:confidence="1">
                  <emma:literal>For mg</emma:literal>
                </emma:interpretation>
                <emma:interpretation id="interp17" emma:lang="en-US" emma:confidence="0">
                  <emma:literal>Ton mg</emma:literal>
                </emma:interpretation>
                <emma:interpretation id="interp18" emma:lang="en-US" emma:confidence="0">
                  <emma:literal>Tom mg</emma:literal>
                </emma:interpretation>
                <emma:interpretation id="interp19" emma:lang="en-US" emma:confidence="0">
                  <emma:literal>Fur mg</emma:literal>
                </emma:interpretation>
              </emma:one-of>
            </emma:emma>
          </inkml:annotationXML>
          <inkml:trace contextRef="#ctx0" brushRef="#br0" timeOffset="9765.6171">10234-4470 11094,'-5'-58'4902,"5"33"-258,16 7 129,7-16-2193,25 27-1419,0-12-387,23 10-258,4-4-258,8 6-129,4 4-258,-5-3-387,0 8-258,-25-2-903,2 2-2967,-31 3-129,-12 6-129,-16-11-129</inkml:trace>
          <inkml:trace contextRef="#ctx0" brushRef="#br0" timeOffset="9531.6167">10373-4530 10191,'-4'-18'4902,"4"-7"-258,0 25 0,0 0-774,0 0-2967,0 25-387,0 14-129,0 4 0,4 14 0,-1 5-258,4 8 129,1-1-258,-1-2 0,0 1 0,0-9-516,0 1 129,-7-17-645,9 9-1548,-9-26-2322,-5-10 258,5-16-516,-20 0 129</inkml:trace>
          <inkml:trace contextRef="#ctx0" brushRef="#br0" timeOffset="10280.418">10394-4183 11610,'0'0'4773,"0"19"-387,0-19 129,34 23-2838,-11-21-903,21 11 0,4-6-387,18 0 0,7 0-258,11-3-129,3-3 0,0-1 0,-5 0 0,-11-3 0,-10-4 0,-15 1-129,-14-1 129,-32 7-129,0 0 129,0 0 0,-14-5-129,-15 5 129,1 9-129,-3 5 0,3 4 129,5 5 0,7 2 0,7 5 129,5 2 0,4 4-258,8-2 258,6-1-129,5-2 129,6-7-258,0-2 387,2-10-258,-2-6 258,1-6 0,-4-13 0,-1-10 129,-7-9-258,-3-7 0,-2-7-258,-9-8-129,3 8-516,-6-14-1548,-1 15-2580,-1 4 258,5 13-387,0 8-258</inkml:trace>
          <inkml:trace contextRef="#ctx0" brushRef="#br0" timeOffset="10810.819">11527-3831 11997,'70'27'5031,"-35"-24"-387,-1-3 129,9 0-3354,-19-16-387,14 0-258,-13-9-387,3-3 129,-8-4-387,-6-4 0,-3 1-387,-11-3 129,0 6-387,-11-1 0,0 8-129,-14-4-129,25 29-129,-42-30 129,26 28-129,-9-7 258,25 9-129,-25 0 387,25 0 258,0 0 258,0 0 129,-4 13 129,4-13 258,9 5 0,-9-5 0,27 2 0,-27-2 0,39 0-129,-21 0 0,10 0 0,-6 0-129,8 0 0,-7 0 0,2 0-129,-2 3-129,0 4 0,-3 4-129,-1 5 0,-1 5 0,0 4-129,-2 4-129,-2-1-129,4 10-129,-11-12-645,16 17-1290,-12-20-2322,1-1 129,-12-22-516,25 19-258</inkml:trace>
          <inkml:trace contextRef="#ctx0" brushRef="#br0" timeOffset="11653.2205">12248-4039 12126,'3'-20'5031,"-3"20"-516,0 0 258,25 0-3225,-9 11-774,-16-11-258,30 39-258,-14-14 0,0 2-516,0 6 129,-9-8-516,2 4 129,-7-10 0,3-1 129,-5-18-129,0 0 258,0 0 387,0 0-129,13-28 516,-10-2-129,8-1 0,-4-6 0,6 8 129,-6-3-258,5 9 0,-3 4 0,-9 19-129,25-11 0,-25 11 0,23 16-129,-12 5 129,-1 3-129,3 2 0,-1 1 129,-3 0-258,2-2 129,-2-6-258,2-3 258,-11-16-258,21 13 258,-21-13 0,30-6 129,-9-8 0,3-11 0,4 0 258,0-9-129,6 4 0,-3-2 0,-1 7 0,-2 2-258,-3 5 0,-4 9 129,-3 6-129,-2 3 0,-16 0 0,32 25-129,-12-7 129,8 3-129,6-3-129,14-2 0,9-6 0,16-4-129,5-6 129,11-7-129,-3-11 129,-5-4 129,-13-1 0,-16-3 129,-19 1-129,-20 3 258,-13 5-129,-22 4 129,-10 6-129,-5 5 0,0 2 0,-1 4 0,6 8 129,6 2-129,10 6 0,5 0 129,11 3 0,0 2 0,16 3 0,5 2 0,8 4-129,3 0 129,2 0-129,-1-2 129,-1-2-129,-7-2 129,-3-1 0,-13-6 0,-9-3-129,-13 0-258,-17-9-129,0 16-2193,-20-16-2322,-3 1 0,-8-4-387,-1-1-258</inkml:trace>
        </inkml:traceGroup>
      </inkml:traceGroup>
    </inkml:traceGroup>
    <inkml:traceGroup>
      <inkml:annotationXML>
        <emma:emma xmlns:emma="http://www.w3.org/2003/04/emma" version="1.0">
          <emma:interpretation id="{CFDB3512-3176-4932-8C7E-FDAD5C7F63FA}" emma:medium="tactile" emma:mode="ink">
            <msink:context xmlns:msink="http://schemas.microsoft.com/ink/2010/main" type="paragraph" rotatedBoundingBox="3041,3272 7779,3295 7774,4284 3036,42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E7DB9F3-0B1E-49AE-BCFB-0E59C8412253}" emma:medium="tactile" emma:mode="ink">
              <msink:context xmlns:msink="http://schemas.microsoft.com/ink/2010/main" type="line" rotatedBoundingBox="3041,3272 7779,3295 7774,4284 3036,4261">
                <msink:destinationLink direction="with" ref="{46A34DE8-7E64-4755-A974-D37CBCE9027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19AF89B-81A8-4EA3-AD4A-CA1430597034}" emma:medium="tactile" emma:mode="ink">
                <msink:context xmlns:msink="http://schemas.microsoft.com/ink/2010/main" type="inkWord" rotatedBoundingBox="3040,3368 3895,3372 3892,4056 3037,4051"/>
              </emma:interpretation>
              <emma:one-of disjunction-type="recognition" id="oneOf4">
                <emma:interpretation id="interp20" emma:lang="en-US" emma:confidence="1">
                  <emma:literal>N</emma:literal>
                </emma:interpretation>
                <emma:interpretation id="interp21" emma:lang="en-US" emma:confidence="0">
                  <emma:literal>n</emma:literal>
                </emma:interpretation>
                <emma:interpretation id="interp22" emma:lang="en-US" emma:confidence="0">
                  <emma:literal>a</emma:literal>
                </emma:interpretation>
                <emma:interpretation id="interp23" emma:lang="en-US" emma:confidence="0">
                  <emma:literal>M</emma:literal>
                </emma:interpretation>
                <emma:interpretation id="interp24" emma:lang="en-US" emma:confidence="0">
                  <emma:literal>1</emma:literal>
                </emma:interpretation>
              </emma:one-of>
            </emma:emma>
          </inkml:annotationXML>
          <inkml:trace contextRef="#ctx0" brushRef="#br1" timeOffset="34366.8603">-6054-1586 11094,'23'-41'4773,"-7"23"-129,9-1-516,7 17-2193,-13-12-645,15 14-387,-7 0-258,5 8-129,-6 7 0,-1 8-258,-9 2 129,-3 7-387,-6 5 129,-7 2-258,-2 2 129,-16-3-258,1 2-258,-8-6 129,5 2-129,-5-11 0,7 0 0,1-13 258,17-12-129,-22 14 129,22-14 129,0 0 129,0-21 0,13 0 129,3-8 129,7 2 0,4-10 0,8 2 0,3-6 0,4 1 0,-3 0-258,0 2 129,-5 3-129,-2 3 0,-9 5 0,-7 6 0,-10 1 0,-6 20 129,0-21 0,0 21 0,-20-4-129,20 4 129,-26 11 0,11 7 0,5 5 129,1 7-129,2 6 129,7 6-129,0 6 129,5 4-258,11 1 258,7 2-387,9 0 0,4-5-258,12 4-258,-7-22-1290,12 7-2838,4-5 0,0-6-258,0-3-129</inkml:trace>
        </inkml:traceGroup>
        <inkml:traceGroup>
          <inkml:annotationXML>
            <emma:emma xmlns:emma="http://www.w3.org/2003/04/emma" version="1.0">
              <emma:interpretation id="{F0FFB075-067B-4391-B8C4-A5F3C47F43A4}" emma:medium="tactile" emma:mode="ink">
                <msink:context xmlns:msink="http://schemas.microsoft.com/ink/2010/main" type="inkWord" rotatedBoundingBox="5450,3334 5978,3337 5973,4276 5445,4273"/>
              </emma:interpretation>
              <emma:one-of disjunction-type="recognition" id="oneOf5">
                <emma:interpretation id="interp25" emma:lang="en-US" emma:confidence="1">
                  <emma:literal>Y</emma:literal>
                </emma:interpretation>
                <emma:interpretation id="interp26" emma:lang="en-US" emma:confidence="0">
                  <emma:literal>y</emma:literal>
                </emma:interpretation>
                <emma:interpretation id="interp27" emma:lang="en-US" emma:confidence="0">
                  <emma:literal>1</emma:literal>
                </emma:interpretation>
                <emma:interpretation id="interp28" emma:lang="en-US" emma:confidence="0">
                  <emma:literal>7</emma:literal>
                </emma:interpretation>
                <emma:interpretation id="interp29" emma:lang="en-US" emma:confidence="0">
                  <emma:literal>l</emma:literal>
                </emma:interpretation>
              </emma:one-of>
            </emma:emma>
          </inkml:annotationXML>
          <inkml:trace contextRef="#ctx0" brushRef="#br1" timeOffset="35100.0614">-3644-1693 8256,'27'-32'4515,"-27"32"387,21-19-516,-21 19-516,0 0-2709,25 17-387,-25-17-258,27 36-129,-13-15 129,5 6-258,1 0 0,3-2-129,4-1 0,-2-2-129,5-6 0,0-7 0,2-6-129,0-3 0,2-7 0,-4-12 0,-1-6 0,-3-4 129,-6-5 0,-2 4 258,-9-2-129,1 7 129,-10 2 0,0 23 129,0-18 0,0 18 0,-9 15 0,0 11-129,-5 8 129,-2 9-128,-3 8-259,1 8 0,-3 3 0,1 6 0,0 7 0,-1-2 0,7 7 0,-2-11-646,10 6-515,-13-22-1290,14 2-2451,1-10-258,0-13 129,4-9-258</inkml:trace>
        </inkml:traceGroup>
        <inkml:traceGroup>
          <inkml:annotationXML>
            <emma:emma xmlns:emma="http://www.w3.org/2003/04/emma" version="1.0">
              <emma:interpretation id="{BF037180-2359-44A0-B5F9-F70E07A6511B}" emma:medium="tactile" emma:mode="ink">
                <msink:context xmlns:msink="http://schemas.microsoft.com/ink/2010/main" type="inkWord" rotatedBoundingBox="7142,3292 7779,3295 7776,3980 7138,3977"/>
              </emma:interpretation>
              <emma:one-of disjunction-type="recognition" id="oneOf6">
                <emma:interpretation id="interp30" emma:lang="en-US" emma:confidence="0">
                  <emma:literal>z</emma:literal>
                </emma:interpretation>
                <emma:interpretation id="interp31" emma:lang="en-US" emma:confidence="0">
                  <emma:literal>Z</emma:literal>
                </emma:interpretation>
                <emma:interpretation id="interp32" emma:lang="en-US" emma:confidence="0">
                  <emma:literal>7</emma:literal>
                </emma:interpretation>
                <emma:interpretation id="interp33" emma:lang="en-US" emma:confidence="0">
                  <emma:literal>E</emma:literal>
                </emma:interpretation>
                <emma:interpretation id="interp34" emma:lang="en-US" emma:confidence="0">
                  <emma:literal>to</emma:literal>
                </emma:interpretation>
              </emma:one-of>
            </emma:emma>
          </inkml:annotationXML>
          <inkml:trace contextRef="#ctx0" brushRef="#br1" timeOffset="36332.4638">-1944-1782 9159,'-8'-16'4902,"8"16"-129,0 0-387,19-3-1677,-19 3-1419,45 0-387,-17-2-129,17 2-129,-5 0-129,10 5-258,-4-3 129,3 3-129,-10 1-129,-4 3 129,-8 3-129,-6 4 0,-12 5 0,-9 4 0,-2 4 129,-14 6-129,-7 1 129,-5 3-129,-6 2 1,-2-2-130,-1 0 0,1 0 0,4-1 0,4-3 0,5-1 0,9-6-130,7 1 130,7-4 0,5-2 0,11-3 0,9-4 130,5-6-130,4 1 0,1-2 0,1-4 0,0-3 0,-1 1 0,-6-3-388,-3 0-128,-10-16-516,9 13-1161,-18-18-2709,-3-8 0,-4 1-258,-6-8-129</inkml:trace>
          <inkml:trace contextRef="#ctx0" brushRef="#br1" timeOffset="36535.2642">-1757-1481 12255,'-16'-4'4902,"16"4"-129,0 0 129,0 0-2838,43-7-903,-13 4-258,18 3-387,0 0-258,6-4-129,1 4-387,-9-9-516,9 9-2322,-19 0-1806,-10 0 0,-10 0-129,-16 0-387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5:55.7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419683-A2F8-4CA3-987B-54AF99C55872}" emma:medium="tactile" emma:mode="ink">
          <msink:context xmlns:msink="http://schemas.microsoft.com/ink/2010/main" type="inkDrawing" rotatedBoundingBox="15424,2679 16001,17071 15566,17088 14989,2696" semanticType="callout" shapeName="Other">
            <msink:sourceLink direction="with" ref="{EE132C8A-9E78-4348-9F99-F278F79A504B}"/>
            <msink:sourceLink direction="with" ref="{CD42F32E-3C7F-4735-BF73-26BF38E7D9CF}"/>
          </msink:context>
        </emma:interpretation>
      </emma:emma>
    </inkml:annotationXML>
    <inkml:trace contextRef="#ctx0" brushRef="#br0">0 68 13545,'16'-53'4644,"-11"35"-129,-5 18 129,18-9-3483,-18 9-387,0 0-258,7 16-129,0 11 0,-1 1-129,3 13 0,0 5-129,3 11 0,0 6 0,3 8-129,-1 5 129,4 10 0,-2 10 129,3 19 129,-1 17-129,5 19-128,0 15-130,4 17 0,-4 16 0,4 31 0,0 10 0,1 10 0,-1 12 0,-1 19 0,-1 7 0,2 13 0,-2 14 0,3 3 0,-1 4 0,0 23 0,-2 9 0,-1 5 0,-2 27 0,-3 11 0,-4 3 0,-5 18 0,-4 8 0,-5 8 0,-1 0 0,-3 1 0,-8 3 0,-5 1 0,0 4 0,-3-3 0,-3-3 0,3-8 0,-1-6 0,4-10 0,4-27 0,1-14 0,11-15 0,0-47-3742,16-22-1547,-4-39-258,-1-28-387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5:58.2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4B5A6C0-0071-47E6-87F1-F71004781CE2}" emma:medium="tactile" emma:mode="ink">
          <msink:context xmlns:msink="http://schemas.microsoft.com/ink/2010/main" type="writingRegion" rotatedBoundingBox="16376,2188 23100,2556 22767,8632 16044,8264"/>
        </emma:interpretation>
      </emma:emma>
    </inkml:annotationXML>
    <inkml:traceGroup>
      <inkml:annotationXML>
        <emma:emma xmlns:emma="http://www.w3.org/2003/04/emma" version="1.0">
          <emma:interpretation id="{EAC70BC1-EEFE-454D-8FDA-687355D38BF0}" emma:medium="tactile" emma:mode="ink">
            <msink:context xmlns:msink="http://schemas.microsoft.com/ink/2010/main" type="paragraph" rotatedBoundingBox="16376,2188 23100,2556 23017,4077 16293,37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F28ACD-70F0-4CDD-B194-31EFEC33B130}" emma:medium="tactile" emma:mode="ink">
              <msink:context xmlns:msink="http://schemas.microsoft.com/ink/2010/main" type="line" rotatedBoundingBox="16376,2188 23100,2556 23017,4077 16293,3709">
                <msink:destinationLink direction="with" ref="{F039F62E-B323-4C3E-A888-D6A2F9BD317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E132C8A-9E78-4348-9F99-F278F79A504B}" emma:medium="tactile" emma:mode="ink">
                <msink:context xmlns:msink="http://schemas.microsoft.com/ink/2010/main" type="inkWord" rotatedBoundingBox="16376,2188 23100,2556 23017,4077 16293,3709">
                  <msink:destinationLink direction="with" ref="{D7419683-A2F8-4CA3-987B-54AF99C55872}"/>
                </msink:context>
              </emma:interpretation>
              <emma:one-of disjunction-type="recognition" id="oneOf0">
                <emma:interpretation id="interp0" emma:lang="en-US" emma:confidence="1">
                  <emma:literal>Designation</emma:literal>
                </emma:interpretation>
                <emma:interpretation id="interp1" emma:lang="en-US" emma:confidence="0">
                  <emma:literal>Designatin</emma:literal>
                </emma:interpretation>
                <emma:interpretation id="interp2" emma:lang="en-US" emma:confidence="0">
                  <emma:literal>Designating</emma:literal>
                </emma:interpretation>
                <emma:interpretation id="interp3" emma:lang="en-US" emma:confidence="0">
                  <emma:literal>designation</emma:literal>
                </emma:interpretation>
                <emma:interpretation id="interp4" emma:lang="en-US" emma:confidence="0">
                  <emma:literal>Designative</emma:literal>
                </emma:interpretation>
              </emma:one-of>
            </emma:emma>
          </inkml:annotationXML>
          <inkml:trace contextRef="#ctx0" brushRef="#br0">230 45 10449,'0'-16'4773,"19"-4"129,8 20-387,7-9-1677,17 18-1419,-3-2-387,25 15-258,0-3-258,13 8-129,1 3-129,4 6-129,-6-1 0,-7 6 0,-10 0-129,-17 4 0,-17 1 0,-21-3 0,-13 1-129,-31-6-129,-11 1 129,-22-9-129,-6 2 0,-13-11 0,-3-1 129,-4-6-129,1-5 129,1-5 129,3-4 0,7 0 0,1-6 129,12-6-129,4-1 129,11-3-129,13-2 129,8 1-258,29 17-258,-23-32-516,32 28-2193,7-5-1548,6 4 0,6 5-387,6 0-258</inkml:trace>
          <inkml:trace contextRef="#ctx0" brushRef="#br0" timeOffset="-436.8008">489 148 10707,'-5'-28'4515,"5"28"129,0 0-387,-23-18-1806,23 27-1161,0-9-387,-2 39-258,0-14-129,2 14-129,0 2 0,9 5-129,2 2 0,1 0-129,1-2-258,1-3-129,0 0-129,-5-17-516,9 12-1419,-11-20-2451,-7-18 0,0 0-258,0 0 129</inkml:trace>
          <inkml:trace contextRef="#ctx0" brushRef="#br0" timeOffset="436.8007">1349 500 13416,'80'-14'4902,"-39"2"-387,-1-3 129,-4-10-2967,3 15-1161,-9-10 0,-1 2-258,-10-1-129,-4-2 0,-10-1-129,-5 4 0,-11 2 0,-12 4 0,-7 3 0,-4 7-129,-1 2 0,-5 11 129,5 9 0,3 6-129,7 6 129,9 4 0,7 3 129,9 4-129,4-2 0,15 1 129,10-3-258,6-3 129,8 0-258,3-10-129,9 1-258,-5-18-774,19 0-2838,-8-6-387,3-3-129,4-9-387</inkml:trace>
          <inkml:trace contextRef="#ctx0" brushRef="#br0" timeOffset="795.6014">2375 365 11223,'-18'-59'4644,"-10"40"-129,-4 8 129,-6 11-2322,-4-5-1677,11 5-129,-2 3-258,8 12 0,3-3 0,13 8-129,9-1 0,16 8 0,13 1 0,8 6-129,8 0 129,5 2 0,-1 1-129,1 0 0,-5-1 0,-12-4 129,-8-5-129,-7-4 129,-14-4 0,-4-3 0,-16-3 0,-11-6 0,-12-4-129,-7-3 0,-2 0-129,-8 0-129,7-7 0,-5-5-129,12 3-258,-5-14-1161,19 7-2838,5 2 0,7-4-129,16 18-258</inkml:trace>
          <inkml:trace contextRef="#ctx0" brushRef="#br0" timeOffset="1154.402">2660 219 9417,'-2'-87'4257,"5"69"-645,-3-3-1677,0 21-2709,18 0-3225,-9 12-645,9 20 0</inkml:trace>
          <inkml:trace contextRef="#ctx0" brushRef="#br0" timeOffset="1014.0017">2684 397 14190,'34'29'4902,"-23"-13"-129,1 12-129,-10-7-3612,11 15-387,-10-4-516,-1-4-903,10 3-3225,-10-8-774,-2-2-129,0-21-258</inkml:trace>
          <inkml:trace contextRef="#ctx0" brushRef="#br0" timeOffset="1747.203">3115 390 12771,'0'-37'5031,"0"37"-387,-21-20 129,-13 9-3483,34 11-516,-30 15-258,19 6-129,-3 2-258,5 6 129,2-1-258,5 6 129,2-4-129,3-3 0,10-4-129,5-5 0,5-6 0,3-7 0,5-5 0,1-3 0,0-15 129,0-5-129,-2-7 258,-2-2 0,-8-2 0,-2 5 129,-8 3 0,-1 4-129,-9 22 0,0 0 0,0 0 0,2 20-129,-2 19 0,0 13 0,0 8-129,2 10 258,0 8-129,1 5 129,-1 3 0,0 1 0,-2-3 0,0-1 0,0-6 129,0-3-129,0-11 129,-2-8 1,-3-16-259,-1-11 0,6-28 0,-25 9 0,4-16 0,-4-19 0,-3-10 0,-6-7 0,-2-5 0,-1-5 0,1-1 0,-1-1 0,9 9 0,-3-7-904,21 21-2837,-8-7-1548,11 10 129,1 2-258,6 6-516</inkml:trace>
          <inkml:trace contextRef="#ctx0" brushRef="#br0" timeOffset="2246.4039">3480 566 13803,'60'-3'5289,"-28"3"-516,-5 10 129,15 13-3741,-20-5-387,4 12-258,-8-3-129,-2 5-129,-5 0-258,-4-3 0,-2-3-129,-3-6 0,0-2-129,-2-18 129,2 16-129,-2-16 129,0 0 129,10-18 0,-2-4 129,-1-4 0,3-6 0,1-2 0,0-2 129,-1 4-129,1-1 129,0 8-129,-2 2-129,-9 23 129,19-24 0,-19 24-129,21 0 0,-21 0 129,25 16-129,-9 2 0,-3 4 0,3 1 129,-2 2-129,-1 0 0,-1-1 0,-1-2 0,-1 1-129,-3-4-129,2 5-129,-5-8-129,7 7-387,-11-23-258,21 39-1032,-21-39-2838,19 23 258,1-19-387,5-4-129</inkml:trace>
          <inkml:trace contextRef="#ctx0" brushRef="#br0" timeOffset="2667.6047">4429 675 9804,'9'-57'5031,"-12"34"-129,-10 1-258,-6-3-1419,19 25-1935,-36-12-516,20 12-258,-7 3-129,7 17-129,-2-2 0,6 8-129,1 3-129,4 1 0,5 0-129,2-1 0,0-1-258,4-6 129,6-1-129,-10-21 129,29 25-129,-11-23 258,1-2 0,3-6 258,-1-11 0,4-3 258,-4-10 0,8 1 0,-10-4 0,4 6 0,-5 0-129,0 9 0,0 6-129,0 12-129,-2 7 0,0 13 0,0 10-258,-4 0-129,8 7-129,-10-6-258,13 8-516,-23-39-1677,16 28-1935,0-24-129,4-4 0,0-16-387</inkml:trace>
          <inkml:trace contextRef="#ctx0" brushRef="#br0" timeOffset="3198.0056">4855 612 10965,'-22'-42'4902,"22"42"-258,2-18 129,26 21-2838,-6-3-774,21 9-387,-1-5-129,17 3-129,1-3-129,10 1-129,-8-3-129,-2-2 129,-11 0 0,-7 0 0,-12 0-129,-8 0 129,-22 0-129,0 0 0,5 21 0,-5-3 1,-3 1-260,-3 5 1,6 2-258,-2-3-129,2 8-258,0-15-774,20 3-3483,-15-3 0,-5-16-129,16 20-387</inkml:trace>
          <inkml:trace contextRef="#ctx0" brushRef="#br0" timeOffset="2901.6051">4968 178 15351,'6'-103'5289,"-6"68"-129,5 19-258,-5 16-3741,0 0-257,4 23-904,5 19 0,-4 10 0,4 17 0,-4 8 0,2 8 0,0 2 0,-3 1 0,-1-1 0,-3-16 0,4-2-130,-4-24-1031,0 3-516,-9-29-3354,9-19-129,0 0-129,-25 0 0</inkml:trace>
          <inkml:trace contextRef="#ctx0" brushRef="#br0" timeOffset="3385.2059">5447 356 12642,'-5'-126'4902,"1"78"-387,0 14 0,4 16-3612,0 18-1032,0 0-774,0 0-2322,15 20-1161,-10 10-387,4 13-258,2 3-387</inkml:trace>
          <inkml:trace contextRef="#ctx0" brushRef="#br0" timeOffset="3650.4064">6004 580 8901,'-18'-5'4515,"-16"17"-129,20 8-129,3 8-2580,-12-11-387,14 15-258,-5-11-387,10 11-129,1-9 0,5 2-129,5-6-129,9 1 0,0-6-129,3-3-129,4-2-387,-23-9-1548,36-11-2580,-16-1-129,-4-10-387,5-3-258</inkml:trace>
          <inkml:trace contextRef="#ctx0" brushRef="#br0" timeOffset="3946.8069">6155 566 9546,'19'4'5031,"-19"-4"129,18 28-258,-2-3-1677,-16-25-1935,36 39-387,-18-19-258,6 1-258,-2-3-258,-4 0-258,1-1 0,-19-17-129,29 24 0,-29-24 129,17 12 0,-17-12 0,18 0 129,-18 0 129,23-5 129,-7 1-129,0 4 0,2 2 0,5 14-258,0 5-129,15 24-1677,-1-4-2838,2 5 0,-1 7-516,-3 2-129</inkml:trace>
        </inkml:traceGroup>
      </inkml:traceGroup>
    </inkml:traceGroup>
    <inkml:traceGroup>
      <inkml:annotationXML>
        <emma:emma xmlns:emma="http://www.w3.org/2003/04/emma" version="1.0">
          <emma:interpretation id="{290F61D8-96F7-4ABC-8F89-323C1BD36C70}" emma:medium="tactile" emma:mode="ink">
            <msink:context xmlns:msink="http://schemas.microsoft.com/ink/2010/main" type="paragraph" rotatedBoundingBox="18565,4414 19939,4610 19832,5357 18459,51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7143A5-E548-4BD2-A211-3463C291A6ED}" emma:medium="tactile" emma:mode="ink">
              <msink:context xmlns:msink="http://schemas.microsoft.com/ink/2010/main" type="inkBullet" rotatedBoundingBox="18565,4414 19435,4538 19328,5285 18459,5161"/>
            </emma:interpretation>
            <emma:one-of disjunction-type="recognition" id="oneOf1">
              <emma:interpretation id="interp5" emma:lang="en-US" emma:confidence="1">
                <emma:literal>M</emma:literal>
              </emma:interpretation>
              <emma:interpretation id="interp6" emma:lang="en-US" emma:confidence="0">
                <emma:literal>m</emma:literal>
              </emma:interpretation>
              <emma:interpretation id="interp7" emma:lang="en-US" emma:confidence="0">
                <emma:literal>N</emma:literal>
              </emma:interpretation>
              <emma:interpretation id="interp8" emma:lang="en-US" emma:confidence="0">
                <emma:literal>MM</emma:literal>
              </emma:interpretation>
              <emma:interpretation id="interp9" emma:lang="en-US" emma:confidence="0">
                <emma:literal>ML</emma:literal>
              </emma:interpretation>
            </emma:one-of>
          </emma:emma>
        </inkml:annotationXML>
        <inkml:trace contextRef="#ctx0" brushRef="#br0" timeOffset="8299.2145">2236 2357 14964,'9'-35'4773,"-9"35"-129,0 0-129,-14-6-3354,14 24-516,-4 5-129,4 11-129,-5 4 0,5 8-129,0 0-129,0 2 129,0-3-258,2-5 0,0-4 0,1-6 0,1-8-129,-4-22 129,0 0-129,0 0 0,0-27 129,0-10 0,0-11 0,0-6 0,-6-5 0,-1-1 0,2 1 129,-2 8-129,3 4-129,1 14 258,-1 6-129,4 9 129,0 18-129,20-9 0,1 11 129,6 14-129,5 4 130,5 5-130,4 1 0,3 4 0,-1 3 0,-2-5 0,-2 0 0,-5-8 0,-4-4 0,-1-7 0,-4-9 0,-4-5 0,0-17 0,-1-4 0,-4-10 0,2-1 0,-4-8 0,4 1 0,-4-1 0,4 6 0,-6 3 0,-1 8 0,-1 8 0,-10 20 0,20-12 0,-20 12 0,12 25 0,-8 3 0,0 8 0,1 5 0,0 3 0,1 3 0,-1 2 0,0-1 0,4 6 0,-4-10 0,8 13-388,-11-25-1805,16 9-2709,-6-7-258,8-7-129,-1-10-258</inkml:trace>
      </inkml:traceGroup>
      <inkml:traceGroup>
        <inkml:annotationXML>
          <emma:emma xmlns:emma="http://www.w3.org/2003/04/emma" version="1.0">
            <emma:interpretation id="{19D6F810-BAE5-4DAB-9F57-68427BC8D1A6}" emma:medium="tactile" emma:mode="ink">
              <msink:context xmlns:msink="http://schemas.microsoft.com/ink/2010/main" type="line" rotatedBoundingBox="19578,4812 19903,4858 19851,5227 19525,5180"/>
            </emma:interpretation>
          </emma:emma>
        </inkml:annotationXML>
        <inkml:traceGroup>
          <inkml:annotationXML>
            <emma:emma xmlns:emma="http://www.w3.org/2003/04/emma" version="1.0">
              <emma:interpretation id="{55DA46BD-F272-4D92-81A7-706F8486AC16}" emma:medium="tactile" emma:mode="ink">
                <msink:context xmlns:msink="http://schemas.microsoft.com/ink/2010/main" type="inkWord" rotatedBoundingBox="19578,4812 19903,4858 19851,5227 19525,5180"/>
              </emma:interpretation>
              <emma:one-of disjunction-type="recognition" id="oneOf2">
                <emma:interpretation id="interp10" emma:lang="en-US" emma:confidence="0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•</emma:literal>
                </emma:interpretation>
                <emma:interpretation id="interp14" emma:lang="en-US" emma:confidence="0">
                  <emma:literal>6</emma:literal>
                </emma:interpretation>
              </emma:one-of>
            </emma:emma>
          </inkml:annotationXML>
          <inkml:trace contextRef="#ctx0" brushRef="#br0" timeOffset="8626.8149">3316 2434 12771,'0'-27'4902,"-11"6"-516,11 21 258,-16 11-2967,-2-1-903,15 17-129,-6 0-129,9 10-129,0 0 0,4 8-129,6-3-129,8-1 129,3-3-129,6-4-129,0-11 129,3-6 0,-2-15 129,6-5 0,-7-19-128,0-4-130,-10-14 0,-8 0 0,-9-3 0,-9 0 0,-16 11 0,-23-2-1033,8 17-3740,-21 9-387,-1 8 0,-2 16-258</inkml:trace>
        </inkml:traceGroup>
      </inkml:traceGroup>
    </inkml:traceGroup>
    <inkml:traceGroup>
      <inkml:annotationXML>
        <emma:emma xmlns:emma="http://www.w3.org/2003/04/emma" version="1.0">
          <emma:interpretation id="{ABE7743C-494E-4372-8E89-00291ED5D006}" emma:medium="tactile" emma:mode="ink">
            <msink:context xmlns:msink="http://schemas.microsoft.com/ink/2010/main" type="paragraph" rotatedBoundingBox="19015,5911 20376,6237 20206,6946 18845,661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DCCDBC4-9FF8-4B11-A5DB-0A36CB5715BC}" emma:medium="tactile" emma:mode="ink">
              <msink:context xmlns:msink="http://schemas.microsoft.com/ink/2010/main" type="inkBullet" rotatedBoundingBox="19015,5911 19900,6123 19730,6832 18845,6619"/>
            </emma:interpretation>
            <emma:one-of disjunction-type="recognition" id="oneOf3">
              <emma:interpretation id="interp15" emma:lang="en-US" emma:confidence="1">
                <emma:literal>M</emma:literal>
              </emma:interpretation>
              <emma:interpretation id="interp16" emma:lang="en-US" emma:confidence="0">
                <emma:literal>m</emma:literal>
              </emma:interpretation>
              <emma:interpretation id="interp17" emma:lang="en-US" emma:confidence="0">
                <emma:literal>n</emma:literal>
              </emma:interpretation>
              <emma:interpretation id="interp18" emma:lang="en-US" emma:confidence="0">
                <emma:literal>N</emma:literal>
              </emma:interpretation>
              <emma:interpretation id="interp19" emma:lang="en-US" emma:confidence="0">
                <emma:literal>Ms</emma:literal>
              </emma:interpretation>
            </emma:one-of>
          </emma:emma>
        </inkml:annotationXML>
        <inkml:trace contextRef="#ctx0" brushRef="#br0" timeOffset="93725.9644">2628 3805 12642,'-11'-26'4644,"7"10"-516,4 16 258,0 16-3225,0-16-516,0 42-258,0-15 0,6 12-258,-3 0 0,3 8-129,-1-3 129,0 1-129,2-10 0,0 1 129,-1-8-129,-3-3 0,1-7 0,-4-18 129,5 19 0,-5-19 0,0 0 0,4-9 129,-4-12 0,0-6-129,0-8 129,0-8-129,0-7 0,-2-5 0,0-2 0,-1 4 0,1 3 0,0 7 0,0 10 0,2 6 0,0 9 0,0 18-129,0 0 0,0 0 0,0 0 0,0 0 0,15 11-129,-5 7 129,3 5 0,1 5 0,4 6 0,-1 0 0,1 0 0,0-1 0,0-2 0,-2-3 0,0-3 0,0-7-129,0-8 258,-16-10-129,30 11 0,-12-11 0,1-11 129,6-12-129,2-9 0,3-7 129,4-7 0,2-2-129,-3 0 258,0 2-129,-5 3 0,-5 9 129,-7 9-128,-2 9-130,-14 16 0,11-18 0,-11 18 0,0 0 0,0 0 0,9 13 0,-4 5 0,4 7 0,2 5 0,1 13 0,1 5 0,1 5 0,0 4 0,0 2 0,-1-3 0,-4 0 0,1-3 0,-4-9 0,4 1-646,-10-15-257,16 9-2064,-16-12-1935,0-6 258,0-1-516,0-20 0</inkml:trace>
      </inkml:traceGroup>
      <inkml:traceGroup>
        <inkml:annotationXML>
          <emma:emma xmlns:emma="http://www.w3.org/2003/04/emma" version="1.0">
            <emma:interpretation id="{4D3B0619-E1D1-4A67-9B88-022E98FDBEFF}" emma:medium="tactile" emma:mode="ink">
              <msink:context xmlns:msink="http://schemas.microsoft.com/ink/2010/main" type="line" rotatedBoundingBox="20219,6430 20324,6455 20217,6899 20113,6874"/>
            </emma:interpretation>
          </emma:emma>
        </inkml:annotationXML>
        <inkml:traceGroup>
          <inkml:annotationXML>
            <emma:emma xmlns:emma="http://www.w3.org/2003/04/emma" version="1.0">
              <emma:interpretation id="{B6DC76DC-812B-4A1D-8303-54300F38F267}" emma:medium="tactile" emma:mode="ink">
                <msink:context xmlns:msink="http://schemas.microsoft.com/ink/2010/main" type="inkWord" rotatedBoundingBox="20219,6430 20324,6455 20217,6899 20113,6874"/>
              </emma:interpretation>
              <emma:one-of disjunction-type="recognition" id="oneOf4">
                <emma:interpretation id="interp20" emma:lang="en-US" emma:confidence="0">
                  <emma:literal>|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l</emma:literal>
                </emma:interpretation>
                <emma:interpretation id="interp23" emma:lang="en-US" emma:confidence="0">
                  <emma:literal>1</emma:literal>
                </emma:interpretation>
                <emma:interpretation id="interp2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94115.9653">3880 4019 12255,'14'-22'4902,"-14"22"-129,0 0 0,0 0-1935,0 0-1677,0 0-387,0 0-129,0 29-129,0-8-386,0 8-130,0 3 0,0 7 0,-2 0 0,2-2 0,0 4 0,0-7 0,0 11-1033,0-12-3740,0-1-129,-2-3 0,-6-2-516</inkml:trace>
        </inkml:traceGroup>
      </inkml:traceGroup>
    </inkml:traceGroup>
    <inkml:traceGroup>
      <inkml:annotationXML>
        <emma:emma xmlns:emma="http://www.w3.org/2003/04/emma" version="1.0">
          <emma:interpretation id="{A59FDCD3-CB60-4BB5-BA89-B6B9232FA2AE}" emma:medium="tactile" emma:mode="ink">
            <msink:context xmlns:msink="http://schemas.microsoft.com/ink/2010/main" type="paragraph" rotatedBoundingBox="19255,7803 21132,7911 21096,8543 19219,843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08E9170-11B7-47B0-ABE6-599D75D19FAE}" emma:medium="tactile" emma:mode="ink">
              <msink:context xmlns:msink="http://schemas.microsoft.com/ink/2010/main" type="line" rotatedBoundingBox="19255,7803 21132,7911 21096,8543 19219,8436"/>
            </emma:interpretation>
          </emma:emma>
        </inkml:annotationXML>
        <inkml:traceGroup>
          <inkml:annotationXML>
            <emma:emma xmlns:emma="http://www.w3.org/2003/04/emma" version="1.0">
              <emma:interpretation id="{BD2D7134-0863-4632-89F9-8AEE5AD5B5A9}" emma:medium="tactile" emma:mode="ink">
                <msink:context xmlns:msink="http://schemas.microsoft.com/ink/2010/main" type="inkWord" rotatedBoundingBox="19255,7803 21132,7911 21096,8543 19219,8436"/>
              </emma:interpretation>
              <emma:one-of disjunction-type="recognition" id="oneOf5">
                <emma:interpretation id="interp25" emma:lang="en-US" emma:confidence="0">
                  <emma:literal>ma</emma:literal>
                </emma:interpretation>
                <emma:interpretation id="interp26" emma:lang="en-US" emma:confidence="1">
                  <emma:literal>M 2</emma:literal>
                </emma:interpretation>
                <emma:interpretation id="interp27" emma:lang="en-US" emma:confidence="0">
                  <emma:literal>M2</emma:literal>
                </emma:interpretation>
                <emma:interpretation id="interp28" emma:lang="en-US" emma:confidence="0">
                  <emma:literal>MI</emma:literal>
                </emma:interpretation>
                <emma:interpretation id="interp29" emma:lang="en-US" emma:confidence="0">
                  <emma:literal>Ms</emma:literal>
                </emma:interpretation>
              </emma:one-of>
            </emma:emma>
          </inkml:annotationXML>
          <inkml:trace contextRef="#ctx0" brushRef="#br0" timeOffset="96284.3691">2914 5499 13674,'0'0'4515,"16"10"-258,-14 6 129,-2 6-3483,1 13-516,3 1-129,1 8-129,1 3 129,-1 1-258,2-4 0,-1-1 0,-1-4 0,0-9 0,-1-5 0,1-5 258,-5-20 0,0 0 0,0 0 129,0 0 0,5-29 0,-3 1 0,-2-11 0,0-4 0,0-7-387,0 4 258,-2-4-129,-3 7 0,0 1-129,-1 8 129,-1 4 0,4 7-129,-3 5 130,6 18-130,-7-20 0,7 20 0,0 0 0,0 0 0,0 0 0,11 16 0,1 2 0,4 5 0,2 6 0,5 4 0,2 3 0,0 0 0,0-4 0,-2-2 0,0-4 0,-1-4 0,-1-4 0,-3-8 0,0-3 0,3-7 0,-2 0 0,5-7 0,-1-7 0,3-7 0,1-6 0,3-3 0,1-8 0,-5 5 0,-1-1 0,-2 4 0,-5 1 0,-4 8 0,-3 3 0,-11 18 0,11-18 0,-11 18 0,0 0 0,0 0 0,9 9 0,-6 7 0,4 9 0,0 5 0,0 6 0,2 5 0,2 1 0,0 3 0,-2-6 0,-1 4 0,1-4 0,-2-5 0,2 3 0,-7-14 0,11 20-2452,-10-20-2321,-3-2-516,0-21 0,0 22-129</inkml:trace>
          <inkml:trace contextRef="#ctx0" brushRef="#br0" timeOffset="96861.5702">4248 5625 11094,'-2'-32'4644,"2"12"0,0-1 129,-3-9-2451,3 30-774,7-36-258,-7 36-645,21-28 0,-5 21-258,-16 7 0,34-2-129,-18 4-128,4 12-130,-3 6 0,-1 4 0,-7 5 0,-5 6 0,-4 1 0,-13 1 0,-6 1 0,-10-1 0,-3-3 0,-5 0 0,1-2-130,-1-4 130,5-1-129,4-8 129,4-1-129,7-7 129,17-11 0,-11 19 129,11-19 0,23 6 1,7-6-130,18 0 0,11 0 0,10-4 0,6-5 0,2 2 0,-3 0 0,-8-2 0,-5 7 0,-21-6-130,5 8-3611,-27 0-1161,-18 0-129,0 0-387,0 16-129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05.312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395E641-FF88-4B8B-BDC2-959872DF95A8}" emma:medium="tactile" emma:mode="ink">
          <msink:context xmlns:msink="http://schemas.microsoft.com/ink/2010/main" type="inkDrawing" rotatedBoundingBox="17789,3609 20419,2452 20593,2846 17963,4003" semanticType="callout" shapeName="Other">
            <msink:sourceLink direction="from" ref="{7B67B35E-38D3-4DD0-AC0B-853E0698A521}"/>
            <msink:sourceLink direction="to" ref="{E56FA043-3E10-43D4-B327-F6AE0C6C349F}"/>
          </msink:context>
        </emma:interpretation>
      </emma:emma>
    </inkml:annotationXML>
    <inkml:trace contextRef="#ctx0" brushRef="#br0">0 1287 11223,'0'0'4515,"0"0"-258,0 0-129,14 0-2580,-14-12-516,0 12-387,11-23 0,1 7-258,0-11-129,10-3 0,6-8-129,15-6 0,10-6-258,18-9 129,18-6-129,22-5 129,13-6-129,15-2 0,9-3 0,8 1 0,11 4 129,0 1-129,-5 9 129,-9 8-129,-10 10 129,-12 5 0,-10 11-129,-16 5 129,-16 8 0,-14 4 0,-11 3-129,-11 3 0,-7 2 0,-12 0 0,-5 5-129,-13-5-258,-16 7-129,0 0-387,0 0-258,0 0-516,-22-7 0,-10-2-258,9 9 129,-11-4 258,8 4 0,-4-5 645,8 3 258,3 1 774,1-3 774,18 4 0,-18-5 258,18 5 129,0 0 129,0 0 258,0 0 0,12 1-258,-12-1-129,45 13 0,-20-10 129,14 12-258,-7-6-129,5 8-387,-8-4 0,-2 8-129,-17 4-129,-10 7-258,-5 9-387,-25-7-1032,-4 8-2967,-7 6 129,-5-3-516,1 1-129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6:03.1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39F62E-B323-4C3E-A888-D6A2F9BD317E}" emma:medium="tactile" emma:mode="ink">
          <msink:context xmlns:msink="http://schemas.microsoft.com/ink/2010/main" type="inkDrawing" rotatedBoundingBox="17489,4351 23658,4142 23660,4209 17491,4417" semanticType="underline" shapeName="Other">
            <msink:sourceLink direction="with" ref="{77F28ACD-70F0-4CDD-B194-31EFEC33B130}"/>
          </msink:context>
        </emma:interpretation>
      </emma:emma>
    </inkml:annotationXML>
    <inkml:trace contextRef="#ctx0" brushRef="#br0">-17 187 5676,'-17'-6'3999,"17"6"0,0 0-258,0 0-1677,0 0-645,0 0-258,0 0 0,0 0-258,10 6 129,19-1-258,-4-5 129,25 3-129,-2-3 0,26 4-129,8-4-129,27 5 0,15-5-129,29 2-129,14-2 0,22 0-129,15-2-129,26-5 129,12-2 129,7 0-129,0-3 0,12 1 0,4-1 0,2 1 129,-7 1-129,-8-1 0,-1-2 0,-3 1-129,-8 0 130,-13 1-130,-1 2 0,0-2 0,-5 2 0,-17 0 0,-15 2 0,-18 4 0,-22 1 0,-30-2 0,-28 4-388,-45-10-1289,-23 10-3225,-23 0-258,-23 0-258,-23-6-258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7:36.5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9D8FB4F-2729-409D-A358-C278B47C70E0}" emma:medium="tactile" emma:mode="ink">
          <msink:context xmlns:msink="http://schemas.microsoft.com/ink/2010/main" type="writingRegion" rotatedBoundingBox="19374,9447 22704,9972 21562,17220 18232,16695"/>
        </emma:interpretation>
      </emma:emma>
    </inkml:annotationXML>
    <inkml:traceGroup>
      <inkml:annotationXML>
        <emma:emma xmlns:emma="http://www.w3.org/2003/04/emma" version="1.0">
          <emma:interpretation id="{74F53315-7D09-4709-8DFC-C8283CBAFFCD}" emma:medium="tactile" emma:mode="ink">
            <msink:context xmlns:msink="http://schemas.microsoft.com/ink/2010/main" type="paragraph" rotatedBoundingBox="19433,9402 21066,9829 20853,10646 19219,102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5B68E2-041E-4333-9FD2-44852D28DCFC}" emma:medium="tactile" emma:mode="ink">
              <msink:context xmlns:msink="http://schemas.microsoft.com/ink/2010/main" type="line" rotatedBoundingBox="19433,9402 21066,9829 20853,10646 19219,10219"/>
            </emma:interpretation>
          </emma:emma>
        </inkml:annotationXML>
        <inkml:traceGroup>
          <inkml:annotationXML>
            <emma:emma xmlns:emma="http://www.w3.org/2003/04/emma" version="1.0">
              <emma:interpretation id="{00FC3207-D480-418E-980A-14F6D9CB0B84}" emma:medium="tactile" emma:mode="ink">
                <msink:context xmlns:msink="http://schemas.microsoft.com/ink/2010/main" type="inkWord" rotatedBoundingBox="19433,9402 21066,9829 20853,10646 19219,10219"/>
              </emma:interpretation>
              <emma:one-of disjunction-type="recognition" id="oneOf0">
                <emma:interpretation id="interp0" emma:lang="en-US" emma:confidence="0">
                  <emma:literal>M3</emma:literal>
                </emma:interpretation>
                <emma:interpretation id="interp1" emma:lang="en-US" emma:confidence="1">
                  <emma:literal>M 3</emma:literal>
                </emma:interpretation>
                <emma:interpretation id="interp2" emma:lang="en-US" emma:confidence="0">
                  <emma:literal>Ms</emma:literal>
                </emma:interpretation>
                <emma:interpretation id="interp3" emma:lang="en-US" emma:confidence="0">
                  <emma:literal>My</emma:literal>
                </emma:interpretation>
                <emma:interpretation id="interp4" emma:lang="en-US" emma:confidence="0">
                  <emma:literal>MB</emma:literal>
                </emma:interpretation>
              </emma:one-of>
            </emma:emma>
          </inkml:annotationXML>
          <inkml:trace contextRef="#ctx0" brushRef="#br0">-3 383 14319,'3'-22'4644,"6"-1"-258,-9 23 0,0 0-3225,7 21-645,-2 6-129,1 2-258,1 10 0,0 0 0,2 7-129,0-1 0,0-6 0,1-4 129,-3-6-129,-1-6 129,-3-7-129,-3-16 0,0 0 129,0 0 0,7-16 129,-7-11-258,0-7 129,0-12-129,0-6 129,-1-6 0,-3-4 0,1-2 0,-1 5 0,-3 4 0,3 10 0,-1 10 0,1 8 0,1 11-129,3 16 0,0 0 0,3 18-129,8 7 129,3 7 0,6 7-129,1 3 129,2 5 0,4-3-129,2 1 129,-1-8 0,2-3-129,-1-8 129,-3-4 0,-1-10 0,0-8 129,0-4 0,-4-16 0,1-9 0,-6-9 0,5-10 0,0-10 130,3-4-259,-3-5 0,2 6 0,-3 2 0,-1 9 0,-5 5 0,1 14 0,-6 6 0,-9 21 0,8-16 0,-8 16 0,0 14 0,0 13 0,2 9 0,-2 10 0,2 7 0,0 8 0,1 6 0,1-3 0,3 0 0,0-5 0,0-4 0,2-7 0,2-3 0,-6-6 0,8-2 0,-8-12-388,9 9-902,-14-15-3096,9-3-645,-9-16 129,29 15-516</inkml:trace>
          <inkml:trace contextRef="#ctx0" brushRef="#br0" timeOffset="468.0009">1219 523 15996,'53'-37'4773,"-21"26"129,-4 7-387,3 4-3612,-8 8-516,0 9-129,-7 5-129,-11 3-258,-3 5-258,-6-3-129,-6 1 0,-12-8 0,8-1 0,-7-6 0,21-13 0,-25 16 258,25-16 129,0 0 258,0 0 0,23 0 129,2-4 0,9 4 129,-2-2 0,9 2 0,-8 4 129,3 10-129,-7 0-129,-8 9 0,-9 2 0,-10 2-129,-2 0 0,-16-1-129,-9 1-258,-12-4 129,-6 0-387,-14-8-129,7 8-1419,-12-13-2451,-5-3-129,-1-1-129,0-4-258</inkml:trace>
        </inkml:traceGroup>
      </inkml:traceGroup>
    </inkml:traceGroup>
    <inkml:traceGroup>
      <inkml:annotationXML>
        <emma:emma xmlns:emma="http://www.w3.org/2003/04/emma" version="1.0">
          <emma:interpretation id="{19D9D1BA-DF79-4E45-AFEE-35B86625C2F6}" emma:medium="tactile" emma:mode="ink">
            <msink:context xmlns:msink="http://schemas.microsoft.com/ink/2010/main" type="paragraph" rotatedBoundingBox="19406,10999 20961,11244 20831,12067 19277,118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F86447-E1D0-4326-B857-8430D217A77A}" emma:medium="tactile" emma:mode="ink">
              <msink:context xmlns:msink="http://schemas.microsoft.com/ink/2010/main" type="line" rotatedBoundingBox="19406,10999 20961,11244 20831,12067 19277,11822"/>
            </emma:interpretation>
          </emma:emma>
        </inkml:annotationXML>
        <inkml:traceGroup>
          <inkml:annotationXML>
            <emma:emma xmlns:emma="http://www.w3.org/2003/04/emma" version="1.0">
              <emma:interpretation id="{04ADC5AD-0B09-42D4-8C28-648E59D6F1F2}" emma:medium="tactile" emma:mode="ink">
                <msink:context xmlns:msink="http://schemas.microsoft.com/ink/2010/main" type="inkWord" rotatedBoundingBox="19406,10999 20961,11244 20831,12067 19277,11822"/>
              </emma:interpretation>
              <emma:one-of disjunction-type="recognition" id="oneOf1">
                <emma:interpretation id="interp5" emma:lang="en-US" emma:confidence="0">
                  <emma:literal>M4</emma:literal>
                </emma:interpretation>
                <emma:interpretation id="interp6" emma:lang="en-US" emma:confidence="1">
                  <emma:literal>M 4</emma:literal>
                </emma:interpretation>
                <emma:interpretation id="interp7" emma:lang="en-US" emma:confidence="0">
                  <emma:literal>Me,</emma:literal>
                </emma:interpretation>
                <emma:interpretation id="interp8" emma:lang="en-US" emma:confidence="0">
                  <emma:literal>Ma,</emma:literal>
                </emma:interpretation>
                <emma:interpretation id="interp9" emma:lang="en-US" emma:confidence="0">
                  <emma:literal>MT</emma:literal>
                </emma:interpretation>
              </emma:one-of>
            </emma:emma>
          </inkml:annotationXML>
          <inkml:trace contextRef="#ctx0" brushRef="#br0" timeOffset="1404.0025">53 1855 13545,'8'-21'4773,"-8"21"-258,16-2 129,-16 24-2967,0 2-903,0 16-387,0 2-129,0 12-129,3 3-129,1-2-129,3 0-387,0-12 387,0-4-129,0-13 129,-2-10 129,-5-16 0,0 0 258,9-30 0,-9-9 129,0-5 0,-1-12 0,-3-2 0,-1-8 0,-1 4-129,-3-1 0,2 6 1,-2 6-259,4 12 0,-2 7 0,2 10 0,5 22 0,0 0 0,0 0 0,0 11 0,1 18 0,12 3 0,3 8 0,0 5 0,5 3 0,2-5 0,2-4 0,-3-5 0,1-8 0,-2-10 0,0-9 0,3-7 0,-1-10 0,3-13 0,3-11 0,5-9 0,-2-8 0,3-6 0,3-4 0,-3 4 0,-6 4 0,-4 10 0,-8 4 0,-2 14 0,-7 9 0,-8 16 0,8 13 0,-8 11 0,0 10 0,1 7 0,1 7 0,0 7 0,1 4 0,3-2 0,1-2 0,0-3 0,2-3 0,0-8 0,3-1 0,-5-14 0,8 3 0,-15-29-1678,17 23-3224,-17-23-258,16 3 129,-16-3-258</inkml:trace>
          <inkml:trace contextRef="#ctx0" brushRef="#br0" timeOffset="1716.0031">1197 1855 15738,'16'-12'4773,"0"-1"0,-16 13-129,0 0-3354,0 11-387,0 9-387,-14-1-386,0 12-130,-6 1 0,-3 5 0,2 0 0,-1-5 0,6 0 0,4-5-259,10-4 1,2-23 129,14 25 0,11-20 129,11-1-129,5-2 0,10-1-258,1-1-258,14 0-903,-22-5-2193,10-4-1161,-12 0 129,-4-3-258,-10 3-387</inkml:trace>
          <inkml:trace contextRef="#ctx0" brushRef="#br0" timeOffset="1856.4033">1597 2094 12771,'-8'0'5031,"8"0"-387,-22 21-258,22 13-2064,-18-9-1032,13 14-903,0 14-1161,-4 2-3483,2 2-516,-2 4-129,-4 1-258</inkml:trace>
        </inkml:traceGroup>
      </inkml:traceGroup>
    </inkml:traceGroup>
    <inkml:traceGroup>
      <inkml:annotationXML>
        <emma:emma xmlns:emma="http://www.w3.org/2003/04/emma" version="1.0">
          <emma:interpretation id="{55C0C670-5F81-4C64-9AB0-BA546A74E233}" emma:medium="tactile" emma:mode="ink">
            <msink:context xmlns:msink="http://schemas.microsoft.com/ink/2010/main" type="paragraph" rotatedBoundingBox="19439,12485 21373,12574 21327,13560 19393,134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B51AA9-86D7-4474-9512-590DB7F0199E}" emma:medium="tactile" emma:mode="ink">
              <msink:context xmlns:msink="http://schemas.microsoft.com/ink/2010/main" type="line" rotatedBoundingBox="19439,12485 21373,12574 21327,13560 19393,13471"/>
            </emma:interpretation>
          </emma:emma>
        </inkml:annotationXML>
        <inkml:traceGroup>
          <inkml:annotationXML>
            <emma:emma xmlns:emma="http://www.w3.org/2003/04/emma" version="1.0">
              <emma:interpretation id="{B5915244-FEF7-4688-9389-FBDA9E6B730D}" emma:medium="tactile" emma:mode="ink">
                <msink:context xmlns:msink="http://schemas.microsoft.com/ink/2010/main" type="inkWord" rotatedBoundingBox="19439,12485 21373,12574 21327,13560 19393,13471"/>
              </emma:interpretation>
              <emma:one-of disjunction-type="recognition" id="oneOf2">
                <emma:interpretation id="interp10" emma:lang="en-US" emma:confidence="0">
                  <emma:literal>My</emma:literal>
                </emma:interpretation>
                <emma:interpretation id="interp11" emma:lang="en-US" emma:confidence="0">
                  <emma:literal>My _</emma:literal>
                </emma:interpretation>
                <emma:interpretation id="interp12" emma:lang="en-US" emma:confidence="0">
                  <emma:literal>My -</emma:literal>
                </emma:interpretation>
                <emma:interpretation id="interp13" emma:lang="en-US" emma:confidence="0">
                  <emma:literal>MT</emma:literal>
                </emma:interpretation>
                <emma:interpretation id="interp14" emma:lang="en-US" emma:confidence="0">
                  <emma:literal>My .</emma:literal>
                </emma:interpretation>
              </emma:one-of>
            </emma:emma>
          </inkml:annotationXML>
          <inkml:trace contextRef="#ctx0" brushRef="#br0" timeOffset="2886.0051">210 3358 12900,'-11'-17'4773,"-14"6"-129,25 11 129,-21 20-3096,19 24-903,-7 4-387,9 11 0,-5 3-129,5 2-129,0-3 0,0-6-129,0-11 0,4-12 0,1-7 0,-5-25 129,0 0-129,0 0 0,12-35 129,-8-12 0,-2-10 0,-1-10-129,1-10 129,-2-1-129,0-2 129,0 9 0,-5 3 129,-2 15-129,-2 8 0,2 15 0,-2 7 129,9 23-258,0 0 130,0 0-130,-2 9 0,6 16 0,10 9 0,4 7 0,3 3 0,4 6 0,2 0 0,-1-6 0,3-8-130,-4-6 130,1-12-129,1-13 129,0-5 0,1-21 0,2-11 129,1-13 1,-1-6-130,4-6 0,-6-4 0,1 4 0,-6 2 0,-4 11 0,-4 6 0,-5 10 0,-4 6 0,-6 22 0,7-17 0,-7 17 0,0 17 0,0 12 0,0 5 0,0 10 0,3 6 0,3 9 0,1 1 0,0 2 0,3-1 0,-1-6 0,2 0 0,-4-10 0,7 5 0,-14-29-2065,18 4-2837,-9-9-258,7-9-129,2-7-258</inkml:trace>
          <inkml:trace contextRef="#ctx0" brushRef="#br0" timeOffset="3291.6058">1064 3294 10965,'16'-55'4773,"-16"55"-129,3-16 258,-1 25-2193,-2-9-1161,0 29-516,0-8-258,0 16 0,0-1-258,0 8-386,0 1-130,5 1 0,-1-3 0,1-8 0,1-3 0,-1-10 0,-5-22 0,21 10 0,-21-10 0,31-23 0,-15 0 0,1-2 0,3 2 0,-2 0 0,-2 7 0,0 9 0,-16 7 0,26 9 0,-15 14 0,-2 9 0,0 7 0,-2 4 0,0 3 0,-2 6 0,-3-4 0,-2-6 0,0 1 0,0-9 0,-3 0-646,-12-17-515,15 5-2709,0-22-1290,-28 10 387,10-10-516,2-8-258</inkml:trace>
          <inkml:trace contextRef="#ctx0" brushRef="#br0" timeOffset="3541.2063">1146 3362 12642,'71'-25'4902,"-16"16"-258,9 0 129,4-8-3225,24 9-387,-1-11-516,8 6-129,-4-4-258,-6 1-129,-15 1-258,-17 5-129,-11 4-645,-30 1-3483,-16 5-387,0 0 0,-14 2-387</inkml:trace>
        </inkml:traceGroup>
      </inkml:traceGroup>
    </inkml:traceGroup>
    <inkml:traceGroup>
      <inkml:annotationXML>
        <emma:emma xmlns:emma="http://www.w3.org/2003/04/emma" version="1.0">
          <emma:interpretation id="{926C7E71-F9BF-4DD2-8007-F4057566C15D}" emma:medium="tactile" emma:mode="ink">
            <msink:context xmlns:msink="http://schemas.microsoft.com/ink/2010/main" type="paragraph" rotatedBoundingBox="19500,14168 21159,14781 20880,15535 19221,14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799804-6EC6-479E-A537-6E1B83580AA0}" emma:medium="tactile" emma:mode="ink">
              <msink:context xmlns:msink="http://schemas.microsoft.com/ink/2010/main" type="line" rotatedBoundingBox="19500,14168 21159,14781 20880,15535 19221,14921"/>
            </emma:interpretation>
          </emma:emma>
        </inkml:annotationXML>
        <inkml:traceGroup>
          <inkml:annotationXML>
            <emma:emma xmlns:emma="http://www.w3.org/2003/04/emma" version="1.0">
              <emma:interpretation id="{79C67EBA-41FB-4B23-9845-73318D8BCEB2}" emma:medium="tactile" emma:mode="ink">
                <msink:context xmlns:msink="http://schemas.microsoft.com/ink/2010/main" type="inkWord" rotatedBoundingBox="19500,14168 21159,14781 20880,15535 19221,14921"/>
              </emma:interpretation>
              <emma:one-of disjunction-type="recognition" id="oneOf3">
                <emma:interpretation id="interp15" emma:lang="en-US" emma:confidence="0">
                  <emma:literal>MG</emma:literal>
                </emma:interpretation>
                <emma:interpretation id="interp16" emma:lang="en-US" emma:confidence="1">
                  <emma:literal>M 6</emma:literal>
                </emma:interpretation>
                <emma:interpretation id="interp17" emma:lang="en-US" emma:confidence="0">
                  <emma:literal>Me</emma:literal>
                </emma:interpretation>
                <emma:interpretation id="interp18" emma:lang="en-US" emma:confidence="0">
                  <emma:literal>M6</emma:literal>
                </emma:interpretation>
                <emma:interpretation id="interp19" emma:lang="en-US" emma:confidence="0">
                  <emma:literal>Mb</emma:literal>
                </emma:interpretation>
              </emma:one-of>
            </emma:emma>
          </inkml:annotationXML>
          <inkml:trace contextRef="#ctx0" brushRef="#br0" timeOffset="4524.008">233 4965 13545,'-11'-20'4773,"4"36"0,7 11-258,0 19-3225,0-1-645,6 15-258,-5 1 0,7 3-129,-5-6-129,2-4-129,1-8 0,-1-9 129,-3-8 0,1-11 0,-3-18-129,0 0 129,0-16 0,-1-13 0,-8-8 0,2-10 0,-4-11 0,-1-6 0,-1-6 0,1 1 0,-1-2 0,1 9 0,-1 5-129,3 10 0,1 12 129,3 12-129,6 23 0,0 0 0,0 9 0,7 21 130,9 7-130,4 9 0,3 6 0,7 5 0,2 0 0,4-4-130,-2-7 1,0-8 0,-4-10 0,-3-8 0,-3-11 0,0-9 258,-1-7-129,-2-15 258,0-8-129,1-11 130,-1-9-259,4-3 0,-4-4 0,-1 2 0,-4 3 0,-2 8 0,-1 6 0,-5 14 0,-2 6 0,-6 18 0,0 0 0,16 18 0,-11 10 0,2 8 0,2 8 0,2 6 0,1 9 0,1-3 0,1 5 0,-2-2 0,1-2 0,-1-6 0,1-1 0,-3-6 0,3-3 0,-8-9-517,11 2-773,-16-34-1806,14 29-2064,-14-29 129,36 10-387,-13-10 0</inkml:trace>
          <inkml:trace contextRef="#ctx0" brushRef="#br0" timeOffset="4882.8086">1533 5207 9288,'2'-23'4902,"-13"5"-129,-10 18-387,-4 18-774,-14-4-2451,18 18-645,-13 2 0,13 8-387,-4 1 129,12 7-258,4 0 0,9 1 129,4 1-258,14-4 258,8-6-129,10-2 129,3-12 129,9-5 129,-7-10-129,5-8 129,-8-5 129,-1-11-129,-14-10 129,-7-2-257,-11-4-259,-5 0 0,-14 3 0,-12 0 0,-10 10 0,-10-2-517,3 18-1418,-17 3-2838,1 13-516,-5 5 0,3 11-387</inkml:trace>
        </inkml:traceGroup>
      </inkml:traceGroup>
    </inkml:traceGroup>
    <inkml:traceGroup>
      <inkml:annotationXML>
        <emma:emma xmlns:emma="http://www.w3.org/2003/04/emma" version="1.0">
          <emma:interpretation id="{CD59B5D7-69C8-452B-8E69-093AA8537E31}" emma:medium="tactile" emma:mode="ink">
            <msink:context xmlns:msink="http://schemas.microsoft.com/ink/2010/main" type="paragraph" rotatedBoundingBox="19273,16049 21693,16334 21597,17152 19177,168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1AE4C8-F479-4A8C-B5B9-DDDC4C825437}" emma:medium="tactile" emma:mode="ink">
              <msink:context xmlns:msink="http://schemas.microsoft.com/ink/2010/main" type="line" rotatedBoundingBox="19273,16049 21693,16334 21597,17152 19177,16867"/>
            </emma:interpretation>
          </emma:emma>
        </inkml:annotationXML>
        <inkml:traceGroup>
          <inkml:annotationXML>
            <emma:emma xmlns:emma="http://www.w3.org/2003/04/emma" version="1.0">
              <emma:interpretation id="{CD42F32E-3C7F-4735-BF73-26BF38E7D9CF}" emma:medium="tactile" emma:mode="ink">
                <msink:context xmlns:msink="http://schemas.microsoft.com/ink/2010/main" type="inkWord" rotatedBoundingBox="19273,16049 21693,16334 21597,17152 19177,16867">
                  <msink:destinationLink direction="with" ref="{D7419683-A2F8-4CA3-987B-54AF99C55872}"/>
                </msink:context>
              </emma:interpretation>
              <emma:one-of disjunction-type="recognition" id="oneOf4">
                <emma:interpretation id="interp20" emma:lang="en-US" emma:confidence="0">
                  <emma:literal>Mt</emma:literal>
                </emma:interpretation>
                <emma:interpretation id="interp21" emma:lang="en-US" emma:confidence="0">
                  <emma:literal>M 7 _</emma:literal>
                </emma:interpretation>
                <emma:interpretation id="interp22" emma:lang="en-US" emma:confidence="0">
                  <emma:literal>M +</emma:literal>
                </emma:interpretation>
                <emma:interpretation id="interp23" emma:lang="en-US" emma:confidence="0">
                  <emma:literal>M 7 -</emma:literal>
                </emma:interpretation>
                <emma:interpretation id="interp24" emma:lang="en-US" emma:confidence="0">
                  <emma:literal>M t</emma:literal>
                </emma:interpretation>
              </emma:one-of>
            </emma:emma>
          </inkml:annotationXML>
          <inkml:trace contextRef="#ctx0" brushRef="#br0" timeOffset="5756.4102">-20 6772 12384,'9'-16'4902,"-9"16"-258,6 23 129,3 20-3612,-9-2-387,3 17 0,-3 1-258,7 11-129,-7-6 0,6-2-258,-3-7-129,-1-12 129,0-10 0,0-11-129,-2-22 129,0 0-129,0-16 0,0-20 129,0-15 0,-6-15 0,1-9 0,0-8-129,-3-5 258,1 5-129,-2 4 129,2 14-258,0 11 258,2 17-128,-1 8-130,6 29 0,0 0 0,0 0 0,4 9 0,10 20 0,1 6 0,4 12 0,4 4 0,2 6 0,2 0 0,1-2 0,-1-5 0,-2-9 0,-2-7 0,2-15 0,-2-12 0,2-10-130,0-22 130,3-12 130,-1-11-130,1-9 0,1-4 0,-2 1 0,-4 1 0,-2 11 0,-7 11 0,-3 6 0,-2 12 0,-9 19 0,0 0 0,0 0 0,16 19 0,-11 12 0,4 8 0,0 12 0,3 8 0,1 9 0,1 1 0,0-1 0,1-3 0,-5-4 0,6-4-259,-12-22-1418,19-3-3354,-11-12-258,-12-20 0,31 16-258</inkml:trace>
          <inkml:trace contextRef="#ctx0" brushRef="#br0" timeOffset="6177.6109">1082 6745 14190,'30'-21'5031,"-30"21"-129,32 0 0,-32 0-3741,32 0-387,-7 0-129,10 2-387,-1 0-129,5 1 0,2-1 0,-2-2-129,-5 0 0,-4 2 129,-8-1-129,-6 8 129,-16-9 0,7 29-129,-7-6 130,-11 11-130,-3 5 0,0 11 0,-2 3 0,0 6 0,-2 1 0,4 1 0,1-1 0,3-5 0,-1 0 0,4-10 0,1-4 0,1-11 0,3-3 0,0-9 0,2-2 0,0-16-646,0 0-515,0 0-2322,-7-11-1548,4-10-129,-1-1-129,-3-8-645</inkml:trace>
          <inkml:trace contextRef="#ctx0" brushRef="#br0" timeOffset="6318.0111">1265 7247 10707,'0'-18'5289,"28"-5"-258,18 16 0,17-20-2064,33 17-1548,9-14-903,21-2-774,22 17-2322,-10-18-2322,-1 8 0,-19-3-516,-24 6-129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3.56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0 125 12771,'41'-67'5160,"-23"44"-387,-4 7 129,-10-4-3483,14 20-645,-18 0-129,30 20-129,-16 5 129,2 15-387,-2 10 129,2 16-129,-3 12 1,-1 11-259,-1 6 0,-2 2 0,0-2 0,-2-6 0,2-6 0,-2-15 0,2-10 0,-2-15-259,4-4-386,-10-21-258,14 9-1032,-15-27-3096,5 16 0,-5-16-387,0 0 129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3.98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0 179 9546,'31'-9'5289,"-12"4"-258,8 1-258,3 4-1161,-5-9-2580,21 6-258,-8-10-258,4 6-258,-8-7 0,-2 1-129,-11-3 0,-8 0 0,-10 0-129,-4-1 0,-15 4 0,-11-1-129,-2 7 0,-8 5 0,2 2 0,-5 11-129,7 10 129,-1 6 129,7 6-129,6 5 129,7-1-129,8 2 129,6 2 0,6-3 0,11-3 0,10-3 0,5-3 0,9-6 0,7-5-129,0-8 0,9 3-645,-18-13-2967,13 0-1032,-3-9-258,-4-4 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4.5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-12 13 13029,'0'-21'5160,"0"21"0,0 0-258,13 25-2967,-13-25-1161,14 32-258,-7-11-129,4 4-129,-2 3-387,-2-4-129,0 4-258,-5-12 129,3 2-129,-5-18-129,2 19 129,-2-19 129,0 0 129,9-9 129,-4-7 129,4 0 129,-2-5 129,7 0 0,-5-4 129,2 7-129,-1 0 0,-10 18 0,25-16 0,-9 16 0,-16 0-258,29 6 129,-13 6 0,-2 4-129,0 0 0,-1 2 0,-1 0 0,-3-2 0,2 0-129,-11-16 0,12 21 0,-12-21 129,0 0 0,18 4 129,-18-4 0,16-22 129,-7-1 0,5-2 129,0-3 0,6-1-129,-4 1 0,5 6-128,-3 5-130,5 8 0,-3 9 0,3 5 0,-4 13 0,1 9 0,-2 3 0,-6 4 0,6 3-388,-13-7-386,15 11-903,-20-14-3354,18-6 0,1-8-387,8-3 129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4.96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54 169 14190,'0'0'5031,"16"-7"0,-16 7-129,32 0-3483,-32 0-645,30 0-129,-14-7-129,6 2-257,-4-4-259,-1-2 0,-4-6 0,-3-1 0,-4-4 0,-6 3 0,0 1 0,0 18 0,-30-27 0,5 20-130,0 7-128,-7 2 0,3 14 0,1 2 129,3 9 0,5 1 0,6 6 129,9 0 0,5 3-129,7 0 258,11-1-129,5-2 0,5-4-258,1-7 0,8 2-258,-8-20-516,17 13-1161,-14-18-2838,3-5 387,-1-13-516,0-5 129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5.3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-1 60 7740,'17'-40'4773,"-17"40"129,0 0-129,7-20-1290,6 36-1032,-13-16-1032,11 27-387,-11-27-258,19 41-258,-8-18-129,1 3-258,-3 3-258,-2-8-258,2 6-258,-9-11 0,7 3 129,-7-19-129,0 0 258,0 0 0,25-8 516,-14-14 0,1-10 387,8 4 0,-6-8 0,7 8 0,-6-1-129,6 10 0,-1 6 0,3 13-258,0 2 0,2 18 129,-2 6-387,-2 6 0,4 7-129,-11 1-387,8 8-258,-22-18-2838,10 5-1290,-4-8 0,1-6-387,-7-21-258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5.60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-5 72 13674,'16'-77'5289,"-16"77"-387,0 0 129,27 20-2838,-22 12-1419,11 25 0,-5 3-644,5 18-130,-6 1 0,3 10 0,-4 1 0,-2-4 0,2 1 0,-7-20-517,12 1-773,-14-31-516,12 6-1935,-12-22-1419,0-21 129,0 0 0,0 0 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6.23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51 98 7869,'-41'-35'4515,"41"35"387,-14-22-387,14 22-903,0 0-1290,27 0-903,-11-2-645,9 6 0,-4-2-129,6 10-258,-4-5 0,7 6-258,2-4 129,9-2-129,3-2-129,10-3 130,6-2-130,6 0 0,0-9 0,-2-2 0,-7-3 0,-11 2 0,-12-4 0,-15 1 0,-19 15 0,-5-21 0,-22 18 0,-10 3 0,-4 1 0,-3 8 0,1 9-130,4 2-128,7 5 129,9-1 0,7 3 129,9 2 0,7-3 0,0 3 0,7-1-129,7 1 258,4-3-129,1-6 0,4-4 0,1-5 129,-1-10 129,2-1-129,-4-16 1,4-5-130,-4-11 0,2 2 0,-3-8 0,1 6 0,-5 2 0,2 7 0,0 7 0,1 12 0,1 4 0,3 18 0,2 11 0,-2-1 0,4 8 0,-4-3 0,2 5 0,-9-11-130,7 1-773,-23-28-774,37 18-1806,-21-18-1548,4-9 258,1-16-258,2-9-387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6.76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4 151 13029,'0'-96'5031,"-4"67"0,4 29-129,-1-27-1161,4 40-2708,4 10-1033,11 23 0,-4 6 0,6 17 0,-2 9 0,1 8 0,-3 5 0,-3-1 0,-3-1 0,-8-12 0,2 1 0,-6-25 0,2 6-1678,-14-34-644,14 12-903,-15-37-258,15 0 645,0 0 129,-12-21 387,-1-16 645,10 1 1290,-8-3 774,-3-6 1677,9 13 129,-8-5-129,11 19 129,-6-10 0,8 28-258,5-29-258,22 29-258,-6-7-129,22 7-258,-2-9-129,19 8-129,-1-10-257,8 4-517,-3-4 0,-1 2 0,-10 0 0,-7 0 0,-12 4 0,-11 3 0,-23 2 0,18 6 0,-18-6 0,0 28 0,-5-7 0,-1 3 0,6 4 0,-5-3 0,5 10-388,-4-17-1418,10 9-2838,-6-6-387,0 1 258,0-22-387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3:43.5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82B3EC-8708-4D1A-9DC5-F2E0B974F6F2}" emma:medium="tactile" emma:mode="ink">
          <msink:context xmlns:msink="http://schemas.microsoft.com/ink/2010/main" type="inkDrawing" rotatedBoundingBox="15428,4707 18601,4221 18866,5955 15694,6441" semanticType="enclosure" shapeName="Other">
            <msink:sourceLink direction="with" ref="{FDD5A242-B97D-4410-9683-15DCBFD9E57A}"/>
          </msink:context>
        </emma:interpretation>
      </emma:emma>
    </inkml:annotationXML>
    <inkml:trace contextRef="#ctx0" brushRef="#br0">14923 3964 3999,'23'-27'3870,"-23"27"0,7-34 0,-5 13-774,-2 21-1161,-11-39-516,11 39 129,-39-37-258,11 26-258,-22-7-387,-7 7-129,-20-3 0,-8 9-129,-15 0 0,-3 5-129,-7-2 0,0 2-129,1 5 0,6 6 0,9 1-129,8 4 129,8 2-129,7 5 129,5 6 0,0-1 0,2 6 0,-1 0-129,-3 5 129,-1 2 0,-1 1 0,1 1-129,1 0 0,8-1 129,5 1-129,5 2 129,7-1-129,4 1 129,5 1-129,6 2 129,-1 0-129,3 3 129,2 1-129,3 1 129,3-5-129,6 4 129,3-6-129,7 2 129,2-5-129,6 0 129,10-2-129,8-4 129,7-1 0,8-1 0,9-3-129,9 2 129,9-4 129,14 0-258,9-1 129,12-2 0,6-1 0,7-1-129,3-2 130,4-1-130,0-5 0,0-2 0,2-5 0,3-1 0,-2-5 0,-1-4 0,0 0 0,-4-6 0,-3-8 0,-6-4 0,-7-5 0,-9-5 0,-1-8 0,-2-3 0,-3-9 0,1-4 0,-5-6 0,-4-4 0,-9-4 0,-9-2 0,-10-1 0,-16-4 0,-15-4 0,-16-1 0,-6 0 0,-21-4 0,-10 2 0,-12 0 0,-10 2 0,-4 5 0,-10 5 0,-5 8 0,-5 3 0,-8 7 0,-2 4 0,-9 5 0,0 9-259,-10 3-128,6 10 0,-6-1-129,13 17-387,-4-10-1290,21 13-2322,11 5-258,15 8 0,13 5-387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6.90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81 458 12771,'-19'-149'4773,"8"74"-387,1 6 0,-10 0-2322,18 24-1548,-3 10-774,-8 11-2322,13 24-1806,0 0 0,-3 27-387,8 9 0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7.21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54-2 14706,'0'0'4644,"-9"-2"-129,-3 11-258,8 23-2967,-12-9-645,11 15-129,-2-5-129,7 8-129,0-3-129,2-1 0,10-5 0,4-5 0,2-6 0,1-5 0,-1-5 0,0-8 0,-2-3 0,-16 0-258,29-25-258,-24-10-1161,9 6-2709,0-10-645,4 2 387,5-6-774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7.55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10 16899,'43'36'4773,"-20"-17"129,-3-6-387,8 12-3096,-28-25-1160,34 33-259,-20-13 0,-3-2 0,0 3 0,-11-21 0,12 30-388,-12-30 1,0 0 129,0 0 129,18 0 129,-7-19 387,-3-13 129,10 0-257,-4-9-259,8 9 0,-6-2 0,5 13 0,1 8 0,4 13 0,1 13 0,3 17 0,2 9 0,-5 2 0,8 14 0,-10-14-130,14 9-4127,-14-13-774,0-1 129,0-13-258,2-5 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8.75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94 15351,'32'-71'5031,"-19"49"129,5 19-387,-18 3-2321,32 18-2452,-20 17 0,8 20 0,-2 9 0,3 15 0,-3 8 0,-2 2 0,-2 3 0,-3-3 0,-4-3 0,-6-14 0,3-4 0,-4-20 0,0 0 0,-12-28-1420,12 5-1031,-16-25-1032,16 0-1161,-20-31 0,8 1 129,-1-5-387,-3-6 774,-2-6 1677,0 5 2323,-3-1 1675,7 11 2323,-7-4 645,8 12 0,-1 2-129,7 6-645,7 16-387,5-19-903,29 19-903,-6 0-774,19 0-258,-1 0-387,7-4-258,4 2-387,-7-17-645,10 13-903,-19-29-516,11 13-387,-22-26 258,11 11 516,-20-18 774,3 3 1032,-10 10 1161,-14-14 1161,5 26 645,-8-12 258,3 42 129,-20-40-516,20 40-645,-18 0-516,18 11-386,0-11-904,-2 45 0,2-17 0,8 16 0,-1 3 0,3 10 0,-1 3 0,-2 6 0,0 2 0,-3-4 0,0 0 0,-4-16 0,3-2 0,-1-16 0,1-7 0,-3-23 0,0 0 0,24 0 0,-24 0 0,23-28 0,-11 5 0,2-2 0,2 2 0,2 1 0,2 3 0,1 6 0,4 6 0,5 7 0,4 6 0,5 11 0,4 1 0,3 7 0,0-2 0,2-2 0,-3-5 0,1-5 0,-7-11 0,-3-3 0,-4-17 0,-5-10 0,-4-6 0,-6-8 0,-4-3 0,-11-4 0,-2 6 0,-9 3 0,-9 4 0,-9 6 0,-1 13 0,-6 3 0,6 10 0,-1 1 0,6 5 0,3 0-259,20 0 130,0 0 0,0 0 0,0 0 258,0 0 129,20 4 1,-2-4-259,8 1 0,1-1 0,5 0 0,0 0 0,4 0 0,-1 0 0,1 0 0,-1 11 0,-1 7 0,-2 5 0,-5 4 0,-4 5 0,-3 2 0,1 5 0,-7-9 0,9 9 0,-10-23-2065,13 11-2579,1-11-516,11-2 258,2-10-258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09.1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148 87 14835,'-35'-34'4515,"15"29"-129,1 5 0,10 14-3225,-16-3-387,14 15-258,-5 1-129,9 10 0,0-1-129,7 5 0,4-5-129,12 4 0,3-2 0,10-6 129,-1-4-129,2-5 1,-1-7-130,-1-8 0,-6-8 0,1-6 0,-11-17 0,-3-11 0,-7-10 0,-2-10 0,-2-2 0,-9-3 0,1 4 0,-6 1 0,10 22-517,-17 4-4127,18 12-387,5 16 129,0 0-387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0.03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0 319 16641,'41'0'4644,"-23"0"129,-18 0-258,18 0-3483,-4 14-516,-14-14-129,12 34-128,-8-15-259,-2 3 0,-2 1 0,0-2 0,0-1 0,0-20 0,0 24 0,0-24 0,0 0 0,0 0 0,18-7 0,-10-12 0,5-10 0,1-3 0,4-7 0,3 0 0,-1-2 0,3 6 0,0 3 0,2 8 0,0 7 0,3 10 0,3 7 0,4 12 0,3 13 0,4 9 0,1 1 0,7 3 0,0-1 0,3-1 0,0-10 0,1-10 0,-1-12 0,0-8 0,-1-19 0,-6-7 0,-5-11 0,-11-7 0,-7-2 0,-12-5 0,-9 5 0,-6 4 0,-15 10 0,-10 8 0,-6 10 0,-4 11 0,1 7 0,-1 11 0,2 8 0,3 8 0,5 1 0,6 4 0,6 0 0,4 0 0,8 0 0,3-1 0,2-5 0,5-1 0,6-3 0,-11-22 0,30 25 0,-8-22 0,1-3 0,2-3 0,1-10 0,3-3 0,-3 2 0,1 1 0,-2 3 0,0 8 0,-2 5 0,-3 24 0,-1 16 0,-3 14 0,2 9 0,0 14 0,-2 9 0,-2 5 0,-2-2 0,-1 3 0,-4-8 0,-3-4 0,-4-8 0,0-7 0,-9-15 0,-4-8 0,-4-17 0,-8-16 0,-7-12 0,-6-10 0,-4-17 0,-6-12 0,-4-4 0,-5-10 0,0 0 0,0-6 0,8 5 0,-1-6-388,18 12-1160,-9-13-3225,25 3-258,12-6 0,8-4 129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0.44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0 13029,'39'9'5031,"-27"18"0,2 8-258,-1-1-2709,6 26-903,-6-4-258,3 16-387,-7-2-257,0 5-259,-2-4 0,-4-4 0,1 1 0,-4-13-259,0-9 1,0-14 0,2-10 0,-2-22 258,0 0 0,26-11 129,-11-23 129,4-3 0,-1-8 130,3 3-388,-3-1 0,2 7 0,-1 8 0,2 15 0,1 13 0,3 16 0,0 18 0,-2 11 0,2 8 0,-6 0 0,4 13-517,-19-23-1934,8 9-2322,-5-13-516,2-6 129,0-6-258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1.02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0 230 15867,'48'-31'4902,"-27"19"0,1 16-387,-22-4-3483,32 30-387,-20 7-129,2 20-128,-5 2-388,2 14 0,-4 7 0,0 2 0,0-1 0,-5-6 0,3-11 0,-5-14-388,2-4-257,-2-19-129,0-4 0,0-23 0,0 0 0,-12-25 129,12-9 129,-4-23 258,2-8 0,0-21 258,1-8 129,1-4 0,0-3 258,0 6 0,1 3 0,7 19 129,-1 5 0,9 27 0,1 9 129,12 22-129,1 8-129,13 9 0,0 16 0,6 9-129,-2 6-129,-3 6 1,-7 1-130,-12-1 0,-12-3 0,-13-5-259,-16-3-128,-20-13-129,-3 3-258,-18-23-645,16 4-2580,-16-4-903,4-6 0,5-3-258,5-5-129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1.58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62 491 14190,'53'1'5160,"-29"-1"-387,-3-5 129,-18-20-3612,19 15-516,-13-15-129,0 1-258,-9-6-258,0-5 0,-6-1-258,-10-5 0,0 4-129,-7-6 0,2 9-129,-6-3-129,8 7 129,-5 3 0,8 7 0,0 3 129,16 17 0,-19-16 0,19 16 129,0 0 0,-2 9 0,2-9 129,7 26 0,-7-26 129,21 30 0,-5-13 129,-16-17 0,33 21 129,-17-16 0,5-1 129,-3-4-129,7 0 0,-4 0 0,6-2 0,-4-5-129,5 5 0,-1 0-129,-2 2 1,-2 2-130,0 11 0,-2 1 0,-3 5 0,0 10-388,-7-3 1,5 15-387,-7-12-258,12 22-645,-16-31-903,22 14-2193,-2-13 0,1-5-387,8-9-258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1.92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142 226 7740,'-7'-45'4257,"-13"26"129,20 19-774,-30-15-1419,3 7-516,13 16-516,-7 5-387,12 15-129,-2 3-258,11 11 0,0 1 0,9 9-129,7-6-129,9 2 129,3-5 0,10-4 0,-1-11 129,6-5-129,-2-12 129,7-6 129,-7-8 0,1-15 0,-6-18-129,-6-6 0,-9-15-129,-6-7 0,-12-6-128,-5 1-130,-17 3 0,-11 6-130,-4 13-128,-11 10-129,3 19-258,-12 2-516,17 23-1806,-9 2-2064,7 9 129,7 3-258,7 4-258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07.013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2A2D88F1-0DC4-44E9-AE8D-D5283C3FC744}" emma:medium="tactile" emma:mode="ink">
          <msink:context xmlns:msink="http://schemas.microsoft.com/ink/2010/main" type="writingRegion" rotatedBoundingBox="20960,2093 24283,1944 24412,4824 21089,4973"/>
        </emma:interpretation>
      </emma:emma>
    </inkml:annotationXML>
    <inkml:traceGroup>
      <inkml:annotationXML>
        <emma:emma xmlns:emma="http://www.w3.org/2003/04/emma" version="1.0">
          <emma:interpretation id="{A76F47DA-BFEA-455F-8685-804E0363753A}" emma:medium="tactile" emma:mode="ink">
            <msink:context xmlns:msink="http://schemas.microsoft.com/ink/2010/main" type="paragraph" rotatedBoundingBox="21182,1870 23040,2124 22872,3351 21014,3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3B4252-9E9B-4DFD-AB72-EF9E2F98F63D}" emma:medium="tactile" emma:mode="ink">
              <msink:context xmlns:msink="http://schemas.microsoft.com/ink/2010/main" type="line" rotatedBoundingBox="21182,1870 23040,2124 22872,3351 21014,3097"/>
            </emma:interpretation>
          </emma:emma>
        </inkml:annotationXML>
        <inkml:traceGroup>
          <inkml:annotationXML>
            <emma:emma xmlns:emma="http://www.w3.org/2003/04/emma" version="1.0">
              <emma:interpretation id="{E56FA043-3E10-43D4-B327-F6AE0C6C349F}" emma:medium="tactile" emma:mode="ink">
                <msink:context xmlns:msink="http://schemas.microsoft.com/ink/2010/main" type="inkWord" rotatedBoundingBox="21182,1870 23040,2124 22872,3351 21014,3097">
                  <msink:destinationLink direction="to" ref="{3395E641-FF88-4B8B-BDC2-959872DF95A8}"/>
                </msink:context>
              </emma:interpretation>
              <emma:one-of disjunction-type="recognition" id="oneOf0">
                <emma:interpretation id="interp0" emma:lang="en-US" emma:confidence="0">
                  <emma:literal>at,</emma:literal>
                </emma:interpretation>
                <emma:interpretation id="interp1" emma:lang="en-US" emma:confidence="0">
                  <emma:literal>at</emma:literal>
                </emma:interpretation>
                <emma:interpretation id="interp2" emma:lang="en-US" emma:confidence="0">
                  <emma:literal>any</emma:literal>
                </emma:interpretation>
                <emma:interpretation id="interp3" emma:lang="en-US" emma:confidence="0">
                  <emma:literal>act,</emma:literal>
                </emma:interpretation>
                <emma:interpretation id="interp4" emma:lang="en-US" emma:confidence="0">
                  <emma:literal>art,</emma:literal>
                </emma:interpretation>
              </emma:one-of>
            </emma:emma>
          </inkml:annotationXML>
          <inkml:trace contextRef="#ctx0" brushRef="#br0">51-1810 10320,'0'0'4773,"17"-21"-129,-17 21-129,41-5-2451,-25-6-645,18 11-516,-7-4-258,14 4-258,-2 0 0,3 4-129,-4 3-129,-1 5 0,-7 1 0,-5 1-129,-5 0 0,-9 4 0,-8 2 0,-3-1-129,-5 3 0,-8-3 0,-3 1 0,-1-2 0,-1 1-129,-4-6 0,5 3-129,-5-8 129,22-8-129,-34 22 0,34-22-129,-28 14 258,28-14-129,-18 12 129,18-12 0,0 0 129,0 0 129,0 0-129,0 0 129,0 0 0,0 0 0,0 0 0,0 0 0,-12 16 129,12-16-129,0 0 0,0 0 129,0 0-129,0 0 0,0 0 129,0 0-129,0 0 129,0 0 0,0 16 0,0-16-129,0 0 258,0 0-129,0 0 0,0 0 0,0 0 0,0 0 0,2-12-129,-2 12 129,17-20 0,-2 4 0,4 0-129,2-5 129,8-2 0,1-2 0,4 0-129,-2-1 129,0 1 0,-5 0 0,-2 3-129,-8 3 129,-2 3 0,-15 16 0,8-23-129,-8 23 129,0 0-129,0 0 0,-12-9 0,12 9 129,-25 14-129,13 2 0,-3 7 0,1 4 129,2 5-129,1 3 0,6 5 129,3 2-129,2 1 0,12-2 0,8 0 0,5-4 0,5-3 0,2-6-129,0-5 0,6-1-387,-12-22-774,12 5-3225,-12-5-129,-1 0-387,-4-11 129</inkml:trace>
          <inkml:trace contextRef="#ctx0" brushRef="#br0" timeOffset="1435.2026">387-2080 4773,'-34'-20'4515,"16"4"-129,18 16-258,-16-9-1032,0-1-1161,16 10-645,0 0-387,-19-4-258,19 4-258,0 0 0,0 0-129,0 0 0,16 9 0,23 3-129,12-1 0,24 3 0,23 1 129,21-3-129,13-3 0,13-2 0,7-7 0,2 0 0,-2-2 0,-14-5 0,-15-3-129,-23 1 0,-18 1-129,-24 1-387,-12 7-1290,-28 6-2838,-18-6 129,-28 21-516,-17-10-258</inkml:trace>
          <inkml:trace contextRef="#ctx0" brushRef="#br0" timeOffset="218.4004">961-1621 13029,'64'-9'5031,"-25"7"-645,1 0 258,6 2-3612,-12 0-774,-1-1-903,5 1-2451,-17 0-1419,-21 0-258,16-9 129,-16 9-774</inkml:trace>
          <inkml:trace contextRef="#ctx0" brushRef="#br0" timeOffset="436.8008">1120-1767 11739,'0'0'4902,"0"0"-387,0 0 387,0 0-3096,0 0-774,1 23-258,-1-7-258,6 11-129,-1-1-258,2 10-129,4 3-129,-4-5-387,5 9-258,-6-22-903,15 11-3096,-7-9 0,4-2-258,0-8 0</inkml:trace>
          <inkml:trace contextRef="#ctx0" brushRef="#br0" timeOffset="842.4015">1546-1605 12900,'16'-16'4902,"-16"16"-516,20-2 258,-20 2-3612,0 0-387,23 14-258,-23-14-258,0 0 0,22 18-129,-22-18 0,17 0 0,-17 0 0,23-7 0,-23 7 0,18-25 129,-18 25 0,18-27 129,-18 27 0,11-21 0,-11 21 0,0 0 0,0 0 0,0 16 0,0 16 129,-2 9-258,-5 12 129,-4 8-129,0 6 129,-1 6-258,1-2 0,1 1-258,-8-8-258,7 0-129,-10-22-774,16 3-3225,-13-13-516,0-9 0,-2-9-129</inkml:trace>
        </inkml:traceGroup>
      </inkml:traceGroup>
    </inkml:traceGroup>
    <inkml:traceGroup>
      <inkml:annotationXML>
        <emma:emma xmlns:emma="http://www.w3.org/2003/04/emma" version="1.0">
          <emma:interpretation id="{9699B141-0B4A-4239-A857-AC22BA7CED24}" emma:medium="tactile" emma:mode="ink">
            <msink:context xmlns:msink="http://schemas.microsoft.com/ink/2010/main" type="paragraph" rotatedBoundingBox="21025,3536 24348,3387 24412,4824 21089,49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C38020-B305-4B35-A765-0B43A2A37B29}" emma:medium="tactile" emma:mode="ink">
              <msink:context xmlns:msink="http://schemas.microsoft.com/ink/2010/main" type="line" rotatedBoundingBox="21025,3536 24348,3387 24412,4824 21089,4973"/>
            </emma:interpretation>
          </emma:emma>
        </inkml:annotationXML>
        <inkml:traceGroup>
          <inkml:annotationXML>
            <emma:emma xmlns:emma="http://www.w3.org/2003/04/emma" version="1.0">
              <emma:interpretation id="{34B16FF1-5280-40B4-9ADC-AE291C06C477}" emma:medium="tactile" emma:mode="ink">
                <msink:context xmlns:msink="http://schemas.microsoft.com/ink/2010/main" type="inkWord" rotatedBoundingBox="21044,3974 21576,3950 21591,4285 21059,4309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+</emma:literal>
                </emma:interpretation>
                <emma:interpretation id="interp8" emma:lang="en-US" emma:confidence="0">
                  <emma:literal>t</emma:literal>
                </emma:interpretation>
                <emma:interpretation id="interp9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12043.2212">79-6 11739,'-52'11'4773,"35"-8"-129,17-3 129,-11 23-2838,11-23-774,12 7-258,-12-7-129,43 15-129,-18-12-129,12 4-129,-1-1 0,8-1-257,3-1-260,-1-4-257,9 1-387,-16-6-2322,9 5-1806,-9-2-258,-3 0-129,-9 2-258</inkml:trace>
          <inkml:trace contextRef="#ctx0" brushRef="#br0" timeOffset="11793.6208">132-243 12771,'0'0'4773,"0"0"-258,0 0 0,0 0-3483,16-5-258,0 5-258,13 5 0,-4 2-258,9 2 0,-1 0-129,3-5-258,1 5-129,-5-9-645,11 5-2451,-15 0-1419,-8-1 0,-20-4-258,11 16-516</inkml:trace>
        </inkml:traceGroup>
        <inkml:traceGroup>
          <inkml:annotationXML>
            <emma:emma xmlns:emma="http://www.w3.org/2003/04/emma" version="1.0">
              <emma:interpretation id="{2363DB7A-D2E0-4621-8AD4-A3D4A7998D4C}" emma:medium="tactile" emma:mode="ink">
                <msink:context xmlns:msink="http://schemas.microsoft.com/ink/2010/main" type="inkWord" rotatedBoundingBox="22000,3531 23207,3476 23250,4432 22042,4486"/>
              </emma:interpretation>
              <emma:one-of disjunction-type="recognition" id="oneOf2">
                <emma:interpretation id="interp10" emma:lang="en-US" emma:confidence="0">
                  <emma:literal>F.</emma:literal>
                </emma:interpretation>
                <emma:interpretation id="interp11" emma:lang="en-US" emma:confidence="0">
                  <emma:literal>at.</emma:literal>
                </emma:interpretation>
                <emma:interpretation id="interp12" emma:lang="en-US" emma:confidence="0">
                  <emma:literal>a.</emma:literal>
                </emma:interpretation>
                <emma:interpretation id="interp13" emma:lang="en-US" emma:confidence="0">
                  <emma:literal>2.</emma:literal>
                </emma:interpretation>
                <emma:interpretation id="interp14" emma:lang="en-US" emma:confidence="0">
                  <emma:literal>It.</emma:literal>
                </emma:interpretation>
              </emma:one-of>
            </emma:emma>
          </inkml:annotationXML>
          <inkml:trace contextRef="#ctx0" brushRef="#br0" timeOffset="13182.0232">1027-214 12513,'46'-39'4902,"-19"24"-258,1 5 0,-28 10-3096,48-7-645,-23 7-387,4 14-258,-6 5-129,-2 6 0,-5 6 0,-3 1-129,-4 3 0,-9 1 0,0-1-258,-15-4 129,-2 1-258,-8-7 0,3-1 0,-6-8-129,7-3 0,-3-8 129,24-5 0,-28 4 129,28-4 0,0 0 258,0-23 129,14 7 0,4-7 129,9-1 129,-2-8 0,10 4 0,-3-6 0,6 2-129,-10 0 129,0 4-129,-8-1 0,-4 8-129,-7 1 129,-9 20-129,5-19 0,-5 19 0,0 0-129,-16 23 0,7 2 0,1 3 0,-1 8 0,1 3 129,5 4-129,3 1 0,0-3 129,11 2-129,6-4 129,5-2-129,4-3 0,3-6 0,1-4-129,-1-10 0,-1-2-129,-7-12-387,8 2-2709,-29-2-1419,16-14 258,-16-4-645,-7-7 0</inkml:trace>
          <inkml:trace contextRef="#ctx0" brushRef="#br0" timeOffset="13556.4239">947-666 13287,'0'0'4644,"-5"-18"0,5 18 0,0 0-3225,0 0-387,12 0-258,8 9-129,-2-2-129,14 4 0,5-2 0,18 0-386,5-6-130,13 1 0,6-4 0,8 0 0,0-2 0,-2-3 0,-10-1 0,-13 1 0,-12 3 0,-18-3 0,-5 5-130,-27 0-1547,0 0-3354,-5 19-129,-15-3 0,-3 0-516</inkml:trace>
          <inkml:trace contextRef="#ctx0" brushRef="#br0" timeOffset="14133.6249">2112 72 14706,'0'0'5031,"20"-9"-129,-20 9-387,0 0-3354,0 0-258,0 0-129,0 0-258,0 0-257,14-16-259,-14 16 0,0 0 0,0 0 0,18-10 0,-18 10 0,0 0 0,19-2 0,-19 2 0,0 0 0,2 9 0,-2-9 0,-5 19 0,5-19 0,-27 22 0,11-15 0,16-7 0,-32 12 0,32-12 0,-30 0-775,30 0-1160,0 0-2967,0 0-129,-20-5-129,20 5-258</inkml:trace>
        </inkml:traceGroup>
        <inkml:traceGroup>
          <inkml:annotationXML>
            <emma:emma xmlns:emma="http://www.w3.org/2003/04/emma" version="1.0">
              <emma:interpretation id="{A3AECBB5-06D5-4BFE-B652-DC66DB657606}" emma:medium="tactile" emma:mode="ink">
                <msink:context xmlns:msink="http://schemas.microsoft.com/ink/2010/main" type="inkWord" rotatedBoundingBox="23531,3424 24348,3387 24412,4824 23595,4860"/>
              </emma:interpretation>
              <emma:one-of disjunction-type="recognition" id="oneOf3">
                <emma:interpretation id="interp15" emma:lang="en-US" emma:confidence="0">
                  <emma:literal>T</emma:literal>
                </emma:interpretation>
                <emma:interpretation id="interp16" emma:lang="en-US" emma:confidence="0">
                  <emma:literal>5</emma:literal>
                </emma:interpretation>
                <emma:interpretation id="interp17" emma:lang="en-US" emma:confidence="0">
                  <emma:literal>t</emma:literal>
                </emma:interpretation>
                <emma:interpretation id="interp18" emma:lang="en-US" emma:confidence="0">
                  <emma:literal>F</emma:literal>
                </emma:interpretation>
                <emma:interpretation id="interp1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14664.0258">2610-253 15609,'13'-22'4902,"-13"22"0,17 13-387,-17-13-3741,11 42-258,-4-17-129,4 7-129,1 2-387,-1-2 0,5-2-258,-7-8-129,9 1-387,-18-23-258,35 14-129,-35-14 0,43-11 0,-27-13 387,12 0 387,-4-4 516,-5-6 387,6 11 774,-18-7 0,13 19 129,-20-12 129,0 23-258,0 0-129,0 0-387,0 23 0,-6 9-128,-8 4-517,2 10 0,-4 6 0,0 8 0,-4 4 0,1 2 0,-1 3 0,4-1 0,2-1 0,-2-6 0,7-1 0,-7-17-1033,16 9-1934,-13-24-1935,4-6-129,9-22-129,-23 5-129</inkml:trace>
          <inkml:trace contextRef="#ctx0" brushRef="#br0" timeOffset="15069.6265">2562-721 10836,'-41'-30'4773,"23"19"-387,18 11 387,-30-29-2838,30 29-645,0 0-258,0 0-258,14 0-129,10 2-129,-1 2 0,16 3-129,4-7 129,19 2-258,7-2-128,13 0-130,2-6 0,-1-4 0,1 6-517,-18-8-644,10 10-3612,-35 2-387,-13 2 0,-28-2-516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3.51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260 489 11352,'3'-44'4773,"-8"20"-387,-11 10 129,0 7-3354,-16-4-516,7 11-258,-7 0-129,2 9-129,0 9 0,3 7 0,4 5 0,9 9 0,5 4 0,9 7 0,0-2 0,14 3 129,4-4-129,8 1 129,-1-13 129,7-3 0,-5-16 0,5-9 0,-5-8 0,-1-21 0,-3-15 0,1-13-129,-7-12-129,-1-9 0,-3-9-129,-6-6 0,-3-1-258,-4 2 258,0 7-258,-6 6 258,-5 12-129,-1 12 0,0 16 0,-3 16 129,15 16 0,-25 9-129,15 21 129,4 13 0,5 8 129,1 12-129,3 4 129,10 8-129,4 0 129,3 3-387,5 0 0,-2-12-258,7 5-387,-12-25-645,23 11-1419,-13-28-1935,8-10-129,0-17 0,-1-6-129,-3-26 2193,13 5 1935,-12-7 1548,-9-10 2064,-1 4 2193,-4 10 0,-8 1-129,-2 11 0,-9 16-1935,2-18-1161,-2 18-645,0 0-129,10 18-387,-10-18 0,13 29-129,-13-29 0,18 37 0,-10-19-129,5-1-129,-2 1 0,-11-18 0,24 27-129,-24-27 129,24 11 0,-24-11 0,24-11 0,-9-5 0,1-9 129,2-2 0,-1-5 0,3 4-129,1 1 129,4 8 0,0 4-129,3 10 129,3 5-129,6 4 0,4 6 0,5-1 129,4-2-129,3-1 0,3-6 0,-5 0 0,-5-7 0,-5-8 0,-10-1 129,-14 2-129,-17 14 129,6-25-129,-6 25 129,-23-11-129,1 11 0,-3 4 0,4 14 0,0 7 0,5 9-129,7 6 258,5 7-258,4 1 129,11 5 0,12-1-129,7-3 0,6-6-129,10-4-129,0-16-258,13-1-129,-6-22-258,17 2-516,-19-33-516,19 8-258,-19-41 258,15 7 129,-14-28 387,5 5 387,-9-13 645,-6-5 1161,3 22 903,-20-13 129,7 37 387,-23-8-129,12 37 258,-21-6-645,0 29-129,0 0-258,5 34-387,-5-2 129,2 20-387,-2 1 129,7 17-258,-2 4-257,6 8-130,-2-2 0,-4-2 0,4 2-388,-7-17-515,9 6-516,-11-37-258,1 11-774,-1-43-387,0 0 0,-16-6 129,16-10 258,-10-33 645,4 8 516,-6-14 903,0-1 1032,1 7 903,-10-10 645,13 27 0,-11-16 0,19 48-258,-13-46 0,13 46-258,15-13-645,18 13-258,8 2-516,16 3-258,22 9-645,4-14-903,31 18-1419,3-12-1419,4-5-387,2-1 129,-11 0-516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3.7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156 38 7482,'0'-18'4515,"-28"-1"0,8 14-129,1 5-1677,-13 0-774,19 10-645,-10-3-387,16 20-129,-6-7-129,13 12-129,0-4-258,9 6 0,6-4-129,4 2 0,3-3-387,-1-12-129,6 7-258,-10-24-1290,19-6-2709,-4-13 0,5-12-387,11-10 258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4.18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45 91 11094,'34'-73'4773,"-29"50"-387,-5 23 0,0 0-2064,0 0-903,0 22-387,11 20-387,-4 6 129,9 18-129,-4 7-129,6 14-129,-2 4-129,-2 3-387,0-1-129,-8-10-129,3-1-258,-9-23 0,3-4 0,-3-23 0,0-5 0,0-27 0,0 0 258,-10-16 0,4-9 129,-4-12 0,-1-3 0,-7-9 0,0 2 0,-7-1 129,1 4 129,-1 5 258,-4 3 0,11 13 258,-1-4 0,19 27 387,5-25 0,41 22 0,13-11 129,34 8-258,15-10-129,27 6-386,18-5-259,13 1 0,-1 0 0,-10 0 0,-15 7 0,-28-6-517,-12 13-2192,-34-2-2064,-32 1-387,-34 1 0,0 0-387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5:19.9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02A51E-5F32-41C1-982D-A42CFBF6AA4F}" emma:medium="tactile" emma:mode="ink">
          <msink:context xmlns:msink="http://schemas.microsoft.com/ink/2010/main" type="writingRegion" rotatedBoundingBox="9036,3516 14942,3675 14570,17429 8665,17269"/>
        </emma:interpretation>
      </emma:emma>
    </inkml:annotationXML>
    <inkml:traceGroup>
      <inkml:annotationXML>
        <emma:emma xmlns:emma="http://www.w3.org/2003/04/emma" version="1.0">
          <emma:interpretation id="{449CDC79-6423-48A5-B9D4-E598DEF63742}" emma:medium="tactile" emma:mode="ink">
            <msink:context xmlns:msink="http://schemas.microsoft.com/ink/2010/main" type="paragraph" rotatedBoundingBox="9036,3516 11979,3595 11959,4336 9016,42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0D7EA6-9F09-4CB2-9E81-829DB558A6DB}" emma:medium="tactile" emma:mode="ink">
              <msink:context xmlns:msink="http://schemas.microsoft.com/ink/2010/main" type="line" rotatedBoundingBox="9036,3516 11979,3595 11959,4336 9016,4256"/>
            </emma:interpretation>
          </emma:emma>
        </inkml:annotationXML>
        <inkml:traceGroup>
          <inkml:annotationXML>
            <emma:emma xmlns:emma="http://www.w3.org/2003/04/emma" version="1.0">
              <emma:interpretation id="{8E476A59-56BA-4D4A-AB1A-2B9CE00A8409}" emma:medium="tactile" emma:mode="ink">
                <msink:context xmlns:msink="http://schemas.microsoft.com/ink/2010/main" type="inkWord" rotatedBoundingBox="9036,3516 11979,3595 11959,4336 9016,4256"/>
              </emma:interpretation>
              <emma:one-of disjunction-type="recognition" id="oneOf0">
                <emma:interpretation id="interp0" emma:lang="en-US" emma:confidence="0">
                  <emma:literal>form</emma:literal>
                </emma:interpretation>
                <emma:interpretation id="interp1" emma:lang="en-US" emma:confidence="0">
                  <emma:literal>term</emma:literal>
                </emma:interpretation>
                <emma:interpretation id="interp2" emma:lang="en-US" emma:confidence="0">
                  <emma:literal>team</emma:literal>
                </emma:interpretation>
                <emma:interpretation id="interp3" emma:lang="en-US" emma:confidence="0">
                  <emma:literal>Form</emma:literal>
                </emma:interpretation>
                <emma:interpretation id="interp4" emma:lang="en-US" emma:confidence="0">
                  <emma:literal>torm</emma:literal>
                </emma:interpretation>
              </emma:one-of>
            </emma:emma>
          </inkml:annotationXML>
          <inkml:trace contextRef="#ctx0" brushRef="#br0">-67-1211 11352,'0'0'4773,"0"-18"-258,0 18 0,13-14-2709,17 16-774,-5-2-129,17 11-258,3-8-258,14 6 0,3-5-258,9 1 129,5-5-129,3 0-129,-1-4 0,-2-6 129,-3-1-129,-12-3-129,-10 0 129,-13-2 0,-12 0-129,-13 0 129,-10-2-129,-3 18 129,-17-30 0,-5 17 0,-1 4 0,-2 6 129,0 3-129,4 1 129,1 10 0,8 9-129,3 6 129,6 6-129,3 4 129,5 7 0,9 1-129,7 1 0,6-1 129,5-3-129,4-5 129,3-6 0,2-9-129,2-7 129,-1-12 0,-1-2-129,0-18 129,-2-10 0,-3-8-129,-6-8 129,-7-6-129,-3 0 0,-10-1 0,-4 3 0,-6 7 0,0 7-129,-11 7 0,-3 9-129,14 18 129,-32-14-129,16 14 0,0 7 0,16-7-129,-20 31 258,18-12-129,1-1 0,1 1 129,10-3 0,6-1 129,4-8 0,1-4 129,8-3 129,-1-1 129,2-7-129,-1-6 129,5 4 129,-8-8-129,5 9 0,-5-4 1,1 6-388,-4 6 0,2 1 0,-2 0 0,0 7 0,0 10 0,-1 7 0,-1 4 0,-3 4 0,1 11-130,-8-6-773,12 18-1419,-9-16-2322,2-5-387,2-7 0,4-11-258</inkml:trace>
          <inkml:trace contextRef="#ctx0" brushRef="#br0" timeOffset="-858.0016">218-1552 11352,'3'-20'4644,"-3"20"0,0 0 0,0 0-2064,2 29-1548,-2-3-258,4 17-129,-4 3-258,8 13 0,1 3-258,4 4-129,3 3-258,-6-6-129,8 4-129,-11-17-516,13 9-645,-20-15-2838,0-12 0,2-3-258,-2-29 0</inkml:trace>
          <inkml:trace contextRef="#ctx0" brushRef="#br0" timeOffset="546.0009">1979-1257 15351,'3'-20'4902,"10"-1"0,-13 21-258,0 0-3354,28 4-645,-28-4-129,27 32 1,-15-7-517,1 7 0,-1 5-130,-5-5-257,6 3 0,-8-10 0,4 0-129,-9-25 129,18 13 0,-18-13 258,19-29 258,-6 1 0,-1-8 258,2 1 0,-5-4 0,6 10-129,-3 1 129,-12 28-129,28-25 0,-10 25-128,-2 0-130,2 12 0,0 6 0,0 2 0,-2 6 0,-4-3 0,-1 2-259,-4-3-128,0-1 129,-7-21-129,14 19 129,-14-19 0,22-7 129,-3-10 129,6-8 129,5-4 129,2-5 129,6 6-129,-6-2 258,3 12-128,-8 2-388,3 12 0,-5 4 0,0 13 0,-5 12 0,-3 7 0,1 9 0,-5 0 0,11 17-2452,-15-8-2321,-2 0-516,-5-4 0,2-3-387</inkml:trace>
        </inkml:traceGroup>
      </inkml:traceGroup>
    </inkml:traceGroup>
    <inkml:traceGroup>
      <inkml:annotationXML>
        <emma:emma xmlns:emma="http://www.w3.org/2003/04/emma" version="1.0">
          <emma:interpretation id="{5DDDA8B2-4EF7-4AF8-9DEA-548173006B38}" emma:medium="tactile" emma:mode="ink">
            <msink:context xmlns:msink="http://schemas.microsoft.com/ink/2010/main" type="paragraph" rotatedBoundingBox="9111,4943 13355,5115 13307,6317 9063,61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FE9A67-E8B7-45F4-B814-11D22046EAB8}" emma:medium="tactile" emma:mode="ink">
              <msink:context xmlns:msink="http://schemas.microsoft.com/ink/2010/main" type="line" rotatedBoundingBox="9111,4943 13355,5115 13307,6317 9063,6146"/>
            </emma:interpretation>
          </emma:emma>
        </inkml:annotationXML>
        <inkml:traceGroup>
          <inkml:annotationXML>
            <emma:emma xmlns:emma="http://www.w3.org/2003/04/emma" version="1.0">
              <emma:interpretation id="{DE4E51D2-3CAA-4F76-9537-617063CB6354}" emma:medium="tactile" emma:mode="ink">
                <msink:context xmlns:msink="http://schemas.microsoft.com/ink/2010/main" type="inkWord" rotatedBoundingBox="9111,4943 13355,5115 13307,6317 9063,6146"/>
              </emma:interpretation>
              <emma:one-of disjunction-type="recognition" id="oneOf1">
                <emma:interpretation id="interp5" emma:lang="en-US" emma:confidence="0">
                  <emma:literal>2+yez</emma:literal>
                </emma:interpretation>
                <emma:interpretation id="interp6" emma:lang="en-US" emma:confidence="1">
                  <emma:literal>set yet</emma:literal>
                </emma:interpretation>
                <emma:interpretation id="interp7" emma:lang="en-US" emma:confidence="0">
                  <emma:literal>Itty Z</emma:literal>
                </emma:interpretation>
                <emma:interpretation id="interp8" emma:lang="en-US" emma:confidence="0">
                  <emma:literal>satyr Z</emma:literal>
                </emma:interpretation>
                <emma:interpretation id="interp9" emma:lang="en-US" emma:confidence="0">
                  <emma:literal>cityite</emma:literal>
                </emma:interpretation>
              </emma:one-of>
            </emma:emma>
          </inkml:annotationXML>
          <inkml:trace contextRef="#ctx0" brushRef="#br0" timeOffset="1934.4034">4 235 11739,'0'-48'4773,"4"27"-258,3-4 129,-4-3-2322,22 21-1032,-9-9-258,18 16-258,-5-2-129,12 7-129,-4 6-129,2 12-257,-2-2-130,-3 9 0,-5 2 0,-10 2 0,-6 5 0,-13-3 0,0 1 0,-18-1-130,0-1-128,-9-6-129,4-2 0,-5-10 129,6-2 129,3-8 0,19-7 0,-25 3 0,25-3 129,-4-12 0,8-4 0,16-5 0,8-6 0,9-5 0,8-6 129,8-4-129,4-4 129,2-1 0,-8 1 0,-3 0-129,-10 3 129,-8 6 0,-14 5 0,-9 9-129,-7 23 129,-7-18 0,-13 18 0,-1 12-129,-2 11 129,-2 9 0,-2 6-129,6 4 258,0 5-128,8-1-130,4 0 0,8 0 0,1-1 0,12-2 0,9-2 0,6-8 0,3-1 0,4-7 0,3-2 0,-3-10-388,7 3-515,-14-16-2064,5 0-1677,0-6-129,-4-6-129,-1-4-258</inkml:trace>
          <inkml:trace contextRef="#ctx0" brushRef="#br0" timeOffset="2152.8037">965 323 10707,'16'-22'4902,"0"17"-387,2-2 258,8-6-1161,15 13-2322,-5-3-387,15 3-258,3-2-387,3-2-387,5 4 0,-9-5-516,8 5-645,-28 0-2580,1-5-774,-12-1 129,-22 6-258,3-19-516</inkml:trace>
          <inkml:trace contextRef="#ctx0" brushRef="#br0" timeOffset="2340.0041">1429 150 11997,'-53'-25'4773,"31"16"-258,22 9 258,-16 6-1806,0-6-1290,16 23-645,0-7-258,4 14-515,-1 0-259,5 11 0,-1-2 0,2 2 0,5 4 0,-7-8-517,20 9-1160,-20-14-3096,16-5-129,3-9-129,5-9 0</inkml:trace>
          <inkml:trace contextRef="#ctx0" brushRef="#br0" timeOffset="2776.8048">1787 330 12384,'37'-84'4902,"-21"52"-258,-5 4 129,-3 1-1677,10 25-1806,-18 2-387,16 2-387,-7 16-257,4 10-259,-3 2 0,6 8 0,0 1 0,2 2 0,0-4 0,3-3 0,1-6 0,1-10 0,2-7 0,1-11 0,-3-4 0,1-15 0,-3-10 0,-3-6 0,-6-8 0,-1 4 0,-6 0 0,-1 8 0,-4 5 0,0 26 0,0 0 0,-6 10 0,-1 26 0,-2 14 0,-1 7 0,-3 9 0,-3 7 0,2 1 0,0 3 0,1-4 0,1-2 0,-1-4 0,6 5 0,-3-19 0,10 11-1033,-13-36-2063,11 3-1935,1-14 129,1-17-387,0 0 129</inkml:trace>
          <inkml:trace contextRef="#ctx0" brushRef="#br0" timeOffset="3182.4055">2544 468 15093,'77'-19'4773,"-29"10"-387,2 0 0,-8-3-3225,24 8-516,-9 0-516,0 1-258,-2-1-129,-10-5-387,-1 9-516,-21-17-1419,0 1-1806,-23 16 0,18-36-258,-18 11 516,0 9 1548,-14-11 1677,0 8 1032,14 19 2322,-27-16 1935,7 11 258,20 5-387,-25 19-258,8-5-1548,17 27-774,-9-10-516,9 17-387,0-8-129,0 10-387,3-2-258,3-5-387,10 9-1032,-13-15-2967,8-7-516,1-5 129,-12-25-129</inkml:trace>
          <inkml:trace contextRef="#ctx0" brushRef="#br0" timeOffset="3603.6063">3343 123 12384,'71'-66'4902,"-26"43"-129,1 9 0,2-11-774,11 25-2967,-11 0-258,7 16-644,-9 0-130,-5 11 0,-13 3 0,-8 11 0,-17 5 0,-8 2 0,-20 4 0,-14 1 0,-5 1 0,-6-6 0,2-2 0,2-7 0,8-3 0,12-6 0,11-5 0,12-2 0,5-7 0,19 0 0,7-7 0,15 2 0,3-8 0,9 1 0,2-4 0,2 0 0,-4 0 0,-9-6 0,1-1 0,-21-11 0,6 11-2452,-21-14-2450,-7-2-129,-8-2-258,-16-2 129</inkml:trace>
          <inkml:trace contextRef="#ctx0" brushRef="#br0" timeOffset="3759.6065">3727 429 15867,'-25'-3'4902,"25"3"-258,22-7-129,11-2-3354,30 7-645,3-5-258,12-4-516,7 11-903,-19 0-3225,-6-2-387,-15 2 0,-18 0-387</inkml:trace>
        </inkml:traceGroup>
      </inkml:traceGroup>
    </inkml:traceGroup>
    <inkml:traceGroup>
      <inkml:annotationXML>
        <emma:emma xmlns:emma="http://www.w3.org/2003/04/emma" version="1.0">
          <emma:interpretation id="{1EC4819D-5494-4D60-B515-1415BF205A1A}" emma:medium="tactile" emma:mode="ink">
            <msink:context xmlns:msink="http://schemas.microsoft.com/ink/2010/main" type="paragraph" rotatedBoundingBox="9277,6539 13893,6415 13928,7721 9312,7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0594BA-316C-4CF8-B2C8-A65613EBF676}" emma:medium="tactile" emma:mode="ink">
              <msink:context xmlns:msink="http://schemas.microsoft.com/ink/2010/main" type="line" rotatedBoundingBox="9277,6539 13893,6415 13928,7721 9312,7845"/>
            </emma:interpretation>
          </emma:emma>
        </inkml:annotationXML>
        <inkml:traceGroup>
          <inkml:annotationXML>
            <emma:emma xmlns:emma="http://www.w3.org/2003/04/emma" version="1.0">
              <emma:interpretation id="{C11DFF81-F2ED-4CCC-AA6D-AA8DBE561D77}" emma:medium="tactile" emma:mode="ink">
                <msink:context xmlns:msink="http://schemas.microsoft.com/ink/2010/main" type="inkWord" rotatedBoundingBox="9277,6539 13893,6415 13928,7721 9312,7845"/>
              </emma:interpretation>
              <emma:one-of disjunction-type="recognition" id="oneOf2">
                <emma:interpretation id="interp10" emma:lang="en-US" emma:confidence="0">
                  <emma:literal>Nty+5</emma:literal>
                </emma:interpretation>
                <emma:interpretation id="interp11" emma:lang="en-US" emma:confidence="0">
                  <emma:literal>Nty+z</emma:literal>
                </emma:interpretation>
                <emma:interpretation id="interp12" emma:lang="en-US" emma:confidence="0">
                  <emma:literal>Nty+z=</emma:literal>
                </emma:interpretation>
                <emma:interpretation id="interp13" emma:lang="en-US" emma:confidence="0">
                  <emma:literal>Nty+z¥</emma:literal>
                </emma:interpretation>
                <emma:interpretation id="interp14" emma:lang="en-US" emma:confidence="0">
                  <emma:literal>cityite</emma:literal>
                </emma:interpretation>
              </emma:one-of>
            </emma:emma>
          </inkml:annotationXML>
          <inkml:trace contextRef="#ctx0" brushRef="#br0" timeOffset="4773.6083">198 1968 10965,'32'-39'5031,"-9"19"-129,7 4-129,13 7-2322,-16-12-1161,21 14-129,-11-2-516,8 9-258,-10 0 0,1 9-387,-9 7 258,-8 9-258,-8 1 129,-9 8-387,-2 5 0,-13-1 129,-5 1-258,-8-4 129,3 1-258,-6-11 129,6 0 129,0-14 0,7-4 129,16-7 0,-18-2 0,18 2 129,5-34 0,15 11 0,5-6 0,5-1 0,6-5 129,5-1-129,-4 1 129,0 1 129,-8 3-258,-4 5 258,-9 4-129,-6 5 129,-10 17-129,2-16 129,-2 16-129,-11 0-129,11 0 258,-26 25-258,11-4 258,5 7-258,-3 3 258,8 4-129,1 4 129,4 4-129,2 3 0,9-1 0,3-3 0,2-1-129,4-5-258,-2-6 0,3-5-129,-7-9-258,7 5-516,-21-21-2451,0 0-1290,16 8 129,-16-8-516,0 0-258</inkml:trace>
          <inkml:trace contextRef="#ctx0" brushRef="#br0" timeOffset="5569.2096">1422 2076 10707,'0'0'4902,"0"0"-387,0 0 258,0 0-2322,-18-12-1161,18 12-258,0 0-129,23 0-258,-23 0-129,36-4-129,-15 1 129,15 3-386,-1-4-130,10 3 0,3-3 0,2-1 0,3 1 0,-5-7 0,5 10-646,-19-19-1805,-2 11-2451,-9-5-129,-7 2-387,-16 12 129</inkml:trace>
          <inkml:trace contextRef="#ctx0" brushRef="#br0" timeOffset="5787.6101">1771 1829 12255,'-48'-7'4902,"31"7"-129,17 0 129,-16 30-1548,8-12-2064,11 18-387,-3-4-515,9 14-388,-4 0 0,6 8 0,-2 4 0,0-1 0,2 5 0,-8-12 0,15 11-1678,-16-15-3224,12-10-387,0-15 129,7-7-258</inkml:trace>
          <inkml:trace contextRef="#ctx0" brushRef="#br0" timeOffset="6224.4109">2180 1955 15867,'9'-19'5031,"8"-1"0,-17 20-129,25 2-3870,-25-2-258,32 23-644,-10-7-130,8 6 0,0-3 0,7 1 0,3-2 0,2-8 0,3-1 0,-1-7 0,-1-2 0,-6-5 0,-1-8 0,-8-5 0,-3-1 0,-7-1 0,-6 2 0,-12 18 0,11-25 0,-11 25 0,0 0 0,0 9 0,-12 16 0,1 14 0,-5 8 0,-4 10 0,-1 8 0,-4 7 0,2-1 0,0-5 0,3-1 0,-3-10 0,9-3 0,-4-16 0,16 5-1291,-14-20-3740,11-3-129,5-18-129,-16 10 0</inkml:trace>
          <inkml:trace contextRef="#ctx0" brushRef="#br0" timeOffset="6676.8117">3149 2011 9288,'29'-9'4902,"3"2"-129,-15 3-387,5-1-516,8 5-2451,-9 0-387,13 0-516,-2 0-258,4 0-129,3 0-516,-9-11-516,15 6-3354,-17-4-387,-8-4 0,-20 13-258</inkml:trace>
          <inkml:trace contextRef="#ctx0" brushRef="#br0" timeOffset="6864.012">3396 1754 14835,'-19'-10'4902,"-3"10"0,22 0-258,0 25-3096,0-9-645,4 14-258,-4 0-257,5 9-388,-3 2 0,0 2 0,3 16-1420,-5-17-3353,0 1-258,0-9 129,7-4-645</inkml:trace>
          <inkml:trace contextRef="#ctx0" brushRef="#br0" timeOffset="7254.0127">3875 1904 16383,'99'-34'5031,"-51"22"258,0 8-387,-10-7-3740,8 15-1162,-9 3 0,-1 13 0,-11-1 0,-7 8 0,-11 5 0,-7 2 0,-7 3 0,-13 4 0,-7 2 0,-6-1 0,1 3 0,0-4 0,1-4 0,8-1 0,9-4 0,9-7 0,5-4 0,0-21 0,37 25 0,-3-20 0,5-5 0,5 0 0,3 0 0,-3-7 0,-5-2 0,-5-5 0,-5 7 0,-15-16-130,7 19-2579,-19-19-2193,-2 0-258,-14 0-129,-9-2-129</inkml:trace>
          <inkml:trace contextRef="#ctx0" brushRef="#br0" timeOffset="7441.213">4177 2190 14190,'13'25'4773,"13"-18"-258,5-3-129,-5-4-2709,17 0-1161,-4 0-129,0 0-387,-1 0-258,-10-5-516,8 5-2064,-15-13-1806,-10-3 129,-8 0-516,-3-9 0</inkml:trace>
          <inkml:trace contextRef="#ctx0" brushRef="#br0" timeOffset="7768.8136">3816 1459 14706,'14'-26'5160,"17"6"0,-15 11-129,12 9-2321,1-5-2710,17 5 0,2 0 0,16 0 0,3-2 0,12-2 0,3-1 0,3-2 0,-3 0 0,-4-2 0,-5 4 0,-14-6 0,-6 9 0,-25-17 0,-6 19-4774,-22 0-644,0 0 258,-16-8-387</inkml:trace>
        </inkml:traceGroup>
      </inkml:traceGroup>
    </inkml:traceGroup>
    <inkml:traceGroup>
      <inkml:annotationXML>
        <emma:emma xmlns:emma="http://www.w3.org/2003/04/emma" version="1.0">
          <emma:interpretation id="{5449657F-C19C-4F1D-A326-E584CBFA825D}" emma:medium="tactile" emma:mode="ink">
            <msink:context xmlns:msink="http://schemas.microsoft.com/ink/2010/main" type="paragraph" rotatedBoundingBox="9749,7900 14126,8130 14055,9468 9679,92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9E1EEA-908F-42D4-B862-2C5433EA55D6}" emma:medium="tactile" emma:mode="ink">
              <msink:context xmlns:msink="http://schemas.microsoft.com/ink/2010/main" type="line" rotatedBoundingBox="9749,7900 14126,8130 14055,9468 9679,9237"/>
            </emma:interpretation>
          </emma:emma>
        </inkml:annotationXML>
        <inkml:traceGroup>
          <inkml:annotationXML>
            <emma:emma xmlns:emma="http://www.w3.org/2003/04/emma" version="1.0">
              <emma:interpretation id="{3AEE0913-2835-4EB0-9B7C-4FCA4C31DBE3}" emma:medium="tactile" emma:mode="ink">
                <msink:context xmlns:msink="http://schemas.microsoft.com/ink/2010/main" type="inkWord" rotatedBoundingBox="9749,7900 14126,8130 14055,9468 9679,9237"/>
              </emma:interpretation>
              <emma:one-of disjunction-type="recognition" id="oneOf3">
                <emma:interpretation id="interp15" emma:lang="en-US" emma:confidence="0">
                  <emma:literal>2+7+2</emma:literal>
                </emma:interpretation>
                <emma:interpretation id="interp16" emma:lang="en-US" emma:confidence="0">
                  <emma:literal>Nay 4 z</emma:literal>
                </emma:interpretation>
                <emma:interpretation id="interp17" emma:lang="en-US" emma:confidence="0">
                  <emma:literal>Nty+ z</emma:literal>
                </emma:interpretation>
                <emma:interpretation id="interp18" emma:lang="en-US" emma:confidence="0">
                  <emma:literal>N +y+z</emma:literal>
                </emma:interpretation>
                <emma:interpretation id="interp19" emma:lang="en-US" emma:confidence="0">
                  <emma:literal>Itty 4 z</emma:literal>
                </emma:interpretation>
              </emma:one-of>
            </emma:emma>
          </inkml:annotationXML>
          <inkml:trace contextRef="#ctx0" brushRef="#br0" timeOffset="10140.0178">669 3295 7353,'-10'-21'4773,"-3"-3"-129,13 24-258,0 0-1161,-12-35-903,12 35-903,11-18-258,8 15-387,-1-8-258,10 7 0,-1-1-129,7 5-129,-2 2 0,0 10 0,-4 6-129,-1 5 0,-9 6-129,-6 4 129,-5 8-258,-7-2 0,-3 4 0,-15-4-129,0 2-258,-10-11 129,5 4-129,-6-14 129,6-1 0,0-10 0,7-2 258,16-7 0,0 0 129,-9-19 0,13-1 129,13-5 0,5-7 0,6-1 0,6-7 0,2 5 0,-4-3 0,-2 6 129,-3 0-129,-4 9 0,-9 2 129,-14 21-129,16-27 0,-16 27 129,0 0-129,0 0 0,0 0 129,-14 25-129,5-2 0,2 9 0,0 4 0,3 8 129,2 1-128,2 5-130,0-2 0,6 0 0,2-2 0,3-7-130,3-2-257,-1-10-129,10 3-516,-23-30-2709,28 22-1161,-6-17 129,-3-3-258,4-2-258</inkml:trace>
          <inkml:trace contextRef="#ctx0" brushRef="#br0" timeOffset="10467.6183">1502 3491 14319,'57'-16'5031,"-30"12"-129,5 4 0,1-11-2967,12 13-1032,-6-2-258,9 2-515,-2-2-130,0 0 0,3 2-130,-12-4-644,7 7-1548,-12-5-2451,-10 0-258,-22 0-129,16-10-129</inkml:trace>
          <inkml:trace contextRef="#ctx0" brushRef="#br0" timeOffset="10686.0187">1845 3338 15351,'-16'-7'5031,"0"7"0,16 0-129,0 24-3612,0-4-387,11 17-644,-4-1-259,5 10 0,1 2 0,1 2 0,6 3 0,-6-10-775,20 3-3482,-11-8-903,5-5 258,-1-8-516,5-5 0</inkml:trace>
          <inkml:trace contextRef="#ctx0" brushRef="#br0" timeOffset="11341.2199">2427 3128 14190,'-16'-75'5031,"14"48"-258,2 8 0,2-4-2967,28 17-774,2-4-516,20 6-129,8 2-516,6-7-774,23 2-3483,-5 2-645,-1 0 258,-5-4-516</inkml:trace>
          <inkml:trace contextRef="#ctx0" brushRef="#br0" timeOffset="11122.8195">2400 3537 14577,'23'-77'5160,"-14"52"-129,-5 6-258,-4 19-2322,0 0-1676,16 12-775,-7 6 0,7 9 0,1 0 0,10 5 0,3-2 0,2-5 0,8 1 0,-3-15 0,2 0 0,-7-11 0,2 0 0,-11-11-130,0-9 130,-9-1 0,-7-4 130,1 4-130,-8 0 0,0 21 0,0-29 0,0 29 0,0 0 0,-9 29 0,2 6 0,-2 11 0,-4 9 0,-1 10 0,-2 4 0,-4 2 0,1-2 0,-4-3 0,1-3 0,-3-10 0,8-3 0,-10-17 0,18 7-1162,-19-26-3611,28-14-516,-29 0 387,17-18-516</inkml:trace>
          <inkml:trace contextRef="#ctx0" brushRef="#br0" timeOffset="11762.4206">3306 3437 14964,'30'11'4902,"-9"-6"0,2-7-516,11 8-2967,-5-6-387,15 0-258,-1-2-386,10-2-388,2-1-130,-3-6-515,8 11-1419,-8-1-2580,-13-12-387,-12-1 0,-27 14-387</inkml:trace>
          <inkml:trace contextRef="#ctx0" brushRef="#br0" timeOffset="11965.221">3699 3279 14319,'-6'25'4902,"6"-6"0,0 6-258,-5-5-2709,9 17-903,-4-5-387,7 9-257,0-2-388,0-1-130,5 1-515,-6-16-903,15 2-3096,-5-6-258,5-6 0,3-10-258</inkml:trace>
          <inkml:trace contextRef="#ctx0" brushRef="#br0" timeOffset="12355.2217">4286 3286 11739,'62'-37'4902,"-34"28"-387,-1 7 129,-2 7-1935,-9-5-1419,11 20-516,-27-20-129,32 37-129,-25-14-258,-4 11 0,-3 0 0,-7 7-258,-7 2 129,-5 1-258,-5 2 0,-1-1 129,1 1-129,0-9 0,7 3 0,2-8 129,8-4 129,6-1 0,1-8 129,16-1 1,7-5-259,10-1 0,3-7 0,9 2 0,-1-5 0,2-2 0,-3 0 0,-9 0 0,1 0 0,-22-12-2065,-13 12-2579,14-25-516,-14 9 129,-20-4-387</inkml:trace>
          <inkml:trace contextRef="#ctx0" brushRef="#br0" timeOffset="12511.2219">4423 3711 16512,'10'-25'4644,"26"18"129,17 0-258,20 3-3741,6-1-645,2-4-1032,8 4-3354,-19 5-516,-19 2 129,-17 8-516</inkml:trace>
        </inkml:traceGroup>
      </inkml:traceGroup>
    </inkml:traceGroup>
    <inkml:traceGroup>
      <inkml:annotationXML>
        <emma:emma xmlns:emma="http://www.w3.org/2003/04/emma" version="1.0">
          <emma:interpretation id="{A331C1BF-1483-4C84-86C4-94C1FD11DD6D}" emma:medium="tactile" emma:mode="ink">
            <msink:context xmlns:msink="http://schemas.microsoft.com/ink/2010/main" type="paragraph" rotatedBoundingBox="9514,9582 14335,9629 14322,10973 9501,10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F8BF8F-9347-4751-B454-8126D6F4B678}" emma:medium="tactile" emma:mode="ink">
              <msink:context xmlns:msink="http://schemas.microsoft.com/ink/2010/main" type="line" rotatedBoundingBox="9514,9582 14335,9629 14322,10973 9501,10926"/>
            </emma:interpretation>
          </emma:emma>
        </inkml:annotationXML>
        <inkml:traceGroup>
          <inkml:annotationXML>
            <emma:emma xmlns:emma="http://www.w3.org/2003/04/emma" version="1.0">
              <emma:interpretation id="{8A09013E-7172-4306-9151-9FE6094B5B25}" emma:medium="tactile" emma:mode="ink">
                <msink:context xmlns:msink="http://schemas.microsoft.com/ink/2010/main" type="inkWord" rotatedBoundingBox="9514,9582 14335,9629 14322,10973 9501,10926"/>
              </emma:interpretation>
              <emma:one-of disjunction-type="recognition" id="oneOf4">
                <emma:interpretation id="interp20" emma:lang="en-US" emma:confidence="0">
                  <emma:literal>n+y+E</emma:literal>
                </emma:interpretation>
                <emma:interpretation id="interp21" emma:lang="en-US" emma:confidence="0">
                  <emma:literal>Nty+E</emma:literal>
                </emma:interpretation>
                <emma:interpretation id="interp22" emma:lang="en-US" emma:confidence="0">
                  <emma:literal>N+y+E</emma:literal>
                </emma:interpretation>
                <emma:interpretation id="interp23" emma:lang="en-US" emma:confidence="0">
                  <emma:literal>at-FTE</emma:literal>
                </emma:interpretation>
                <emma:interpretation id="interp24" emma:lang="en-US" emma:confidence="0">
                  <emma:literal>a-FTE</emma:literal>
                </emma:interpretation>
              </emma:one-of>
            </emma:emma>
          </inkml:annotationXML>
          <inkml:trace contextRef="#ctx0" brushRef="#br0" timeOffset="14508.0254">415 5090 12126,'9'-30'5031,"7"14"-516,4 0 387,-8-8-2580,31 21-774,-15-10-387,20 13-387,-10 0-386,6 11-388,-8 7 0,-4 9 0,-9 5 0,-11 5 0,-10 2 0,-2 0 0,-12 0 0,-10-1 0,-1-5 0,-5-6 0,1-4 0,2-9 0,5-3 0,1-5 0,19-6 0,-20 0 0,20 0 0,2-24 0,11 7 0,8-5 0,6-4-130,5-6 130,5-2 0,2-2 0,-2 2 0,-1 2 0,-6 2 0,-7 2 130,-7 8-130,-9 4 0,-7 16 0,0 0 0,-14-7 0,-2 11 0,-3 8 0,-1 8 0,1 1 0,4 7 0,3 3 0,7 2 0,5 1 0,0 5 0,12 2 0,4-3 0,7 2 0,-2-4 0,8 1 0,-6-10 0,13 7-775,-17-29-2192,11 8-1935,1-10 129,-3-3-258,2-5-129</inkml:trace>
          <inkml:trace contextRef="#ctx0" brushRef="#br0" timeOffset="14695.2258">1232 5339 13416,'30'-16'4773,"-9"14"-258,8 2 258,15 4-2967,-10-4-645,17 3-645,-4 1-258,3-4-516,1 7-645,-14-9-1677,-3-3-2064,-5-2 129,-13-2-387,-16 9-129</inkml:trace>
          <inkml:trace contextRef="#ctx0" brushRef="#br0" timeOffset="14882.4261">1586 5204 14448,'-22'-13'4902,"-1"2"-258,23 11 258,0 11-2838,0-11-1032,5 27-257,-5-27-775,13 41 0,-6-15 0,7 5 0,0 2 0,-1-2 0,14 8-904,-17-18-2579,17 6-1419,1-11-129,4-4-129,2-6 0</inkml:trace>
          <inkml:trace contextRef="#ctx0" brushRef="#br0" timeOffset="15334.8268">2112 5259 15351,'39'-54'4902,"-23"33"0,-16 21-387,11-23-2838,-11 23-645,18 11-644,-8 8-388,-3 1 0,6 8 0,-1-1 0,4 1 0,2-1 0,0-2 0,3-2 0,2-2 0,2-6 0,0-8 0,0-4 0,0-3 0,2-7 0,1-12 0,1-8 0,-1-5 0,-1-4 0,-1 4 0,-4 2 0,-3 5 0,-6 6 0,-13 19 0,0 0 0,10 17 0,-10 15 0,-3 11 0,-8 7 0,4 7 0,-2 3 0,0 4 0,2-1 0,0-5 0,2-3 0,-4-7 0,7-3 0,-9-11 0,11-2 0,-19-27-1936,19-5-2966,-29 0-258,15-9 0,-4-21-129</inkml:trace>
          <inkml:trace contextRef="#ctx0" brushRef="#br0" timeOffset="15615.6274">2158 4697 14319,'-28'-73'5031,"23"46"-258,5 2 0,0 25-2451,10-27-1290,20 27-515,6-7-517,21 7 0,12 0 0,20-1 0,7-3 0,9 0 0,2 1 0,-11-8 0,-2 11-646,-19 0-4127,-16-2-258,-20 2 0,-16 0-387</inkml:trace>
          <inkml:trace contextRef="#ctx0" brushRef="#br0" timeOffset="16052.4281">3542 5239 15996,'0'0'4773,"0"0"258,23 6-258,-23-6-3225,32 0-902,-9-2-646,20 0 0,5-5 0,13 0 0,3-4 0,5 0 0,2 1 0,-10-6 0,-1 7 0,-22-14-1678,-5 10-3095,-15-3-387,-18 16 129,0-21-258</inkml:trace>
          <inkml:trace contextRef="#ctx0" brushRef="#br0" timeOffset="16239.6285">3962 5090 15609,'-48'28'4773,"34"-8"258,5-1-387,11 15-2967,-4-11-644,4 15-1033,1-3 0,8 6 0,0 2 0,-1-2 0,12 7 0,-15-22-2452,16 10-2321,0-13-258,5-5-129,3-11 0</inkml:trace>
          <inkml:trace contextRef="#ctx0" brushRef="#br0" timeOffset="17035.2298">4489 4642 16512,'-20'-16'4902,"20"16"129,0 0-258,53 0-3354,-14 0-1289,25 5-130,8-5 0,15 2 0,2-2 0,0-7 0,-2 1 0,-16-6 0,-3 12 0,-36 5-3742,-11 4-1289,-21-9 0,-13 30-516</inkml:trace>
          <inkml:trace contextRef="#ctx0" brushRef="#br0" timeOffset="16614.0291">4512 5154 15996,'80'-39'5031,"-39"30"0,-8 7-387,14 9-3096,-28 4-1031,8 12-517,-18 2 0,-6 9 0,-6 1 0,-15 4 0,-9-1 0,-3 3 0,-6-2 0,1 0 0,1 2 0,2-6 0,9 1 0,3-2 0,8-4 0,8-3 0,4-6 0,0-21 0,38 25 0,-1-20 0,6-5 0,12 0 0,2 0 0,2-5 0,-3 0 0,-7-3 0,-3 3 0,-20-11 0,5 16-775,-31-16-3869,-7 0-516,-17-2 258,-4-3-387</inkml:trace>
          <inkml:trace contextRef="#ctx0" brushRef="#br0" timeOffset="16801.2294">4675 5474 12513,'-51'-12'4773,"51"12"-258,0 0 129,0 0-2193,23-6-1161,16 6-516,0 0-258,11-2-258,1 1-387,-1-5-258,4 6-387,-19-16-903,10 4-2838,-15-1 0,-12-8-387,-8-2 0</inkml:trace>
        </inkml:traceGroup>
      </inkml:traceGroup>
    </inkml:traceGroup>
    <inkml:traceGroup>
      <inkml:annotationXML>
        <emma:emma xmlns:emma="http://www.w3.org/2003/04/emma" version="1.0">
          <emma:interpretation id="{5AC645BA-CB4F-4909-A442-1E6A1E07F884}" emma:medium="tactile" emma:mode="ink">
            <msink:context xmlns:msink="http://schemas.microsoft.com/ink/2010/main" type="paragraph" rotatedBoundingBox="9367,11287 14225,11644 14137,12841 9279,12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E40D0E-D87B-4867-A9D8-96875DF95C6B}" emma:medium="tactile" emma:mode="ink">
              <msink:context xmlns:msink="http://schemas.microsoft.com/ink/2010/main" type="line" rotatedBoundingBox="9367,11287 14225,11644 14137,12841 9279,12484"/>
            </emma:interpretation>
          </emma:emma>
        </inkml:annotationXML>
        <inkml:traceGroup>
          <inkml:annotationXML>
            <emma:emma xmlns:emma="http://www.w3.org/2003/04/emma" version="1.0">
              <emma:interpretation id="{7536FECA-C8F6-49AC-B4DB-E5CCEC08F90A}" emma:medium="tactile" emma:mode="ink">
                <msink:context xmlns:msink="http://schemas.microsoft.com/ink/2010/main" type="inkWord" rotatedBoundingBox="9367,11287 12010,11482 11923,12678 9279,12484"/>
              </emma:interpretation>
              <emma:one-of disjunction-type="recognition" id="oneOf5">
                <emma:interpretation id="interp25" emma:lang="en-US" emma:confidence="0">
                  <emma:literal>itty</emma:literal>
                </emma:interpretation>
                <emma:interpretation id="interp26" emma:lang="en-US" emma:confidence="0">
                  <emma:literal>Itty</emma:literal>
                </emma:interpretation>
                <emma:interpretation id="interp27" emma:lang="en-US" emma:confidence="0">
                  <emma:literal>pity</emma:literal>
                </emma:interpretation>
                <emma:interpretation id="interp28" emma:lang="en-US" emma:confidence="0">
                  <emma:literal>Tiny</emma:literal>
                </emma:interpretation>
                <emma:interpretation id="interp29" emma:lang="en-US" emma:confidence="0">
                  <emma:literal>sty</emma:literal>
                </emma:interpretation>
              </emma:one-of>
            </emma:emma>
          </inkml:annotationXML>
          <inkml:trace contextRef="#ctx0" brushRef="#br0" timeOffset="19328.4339">234 6741 13416,'3'-49'4902,"4"32"-129,4-1-129,14 13-2709,-13-15-774,19 16-258,-8-8-129,12 8-515,-3-1-259,4 5 0,-2 0 0,-2 4 0,-6 6 0,-1 6 0,-5 7 0,-8 8 0,-5 3 0,-7 5 0,0 2 0,-10-2 0,-4 2 0,-6-8 0,4 1 0,-4-12 0,6-3 0,14-19-259,-23 21 130,23-21-129,0 0 129,0 0 0,0-19 0,7-4 129,14-6-129,8-4 129,1-7 0,6 1 0,-1-2 129,-1 6-129,-4 1 258,-5 9-258,-7 4 258,-18 21-129,16-23 0,-16 23 0,0 0 1,-11 12-130,1 8 0,-3 3 0,1 9 0,1 9 0,4 1 0,5 5 0,2 1 0,7 1 0,6 1 0,5-4 0,1-1 0,1-11 0,1 0 0,-5-11-130,4-2-773,-20-21-1032,17 0-2709,-17 0-387,9-23 129,-9-4-129</inkml:trace>
          <inkml:trace contextRef="#ctx0" brushRef="#br0" timeOffset="19624.8344">518 6362 10707,'-57'-43'5031,"34"29"-129,4 3-129,19 11-1419,-31-12-1548,31 12-645,9 0-258,18 0-773,1 0-130,19 1 0,4-1 0,13 0 0,6 0 0,1-5 0,0 0 0,-3-2 0,-8 3 0,-14-3 0,-3 7 0,-23-4-1678,-4 4-3224,-16 0-387,3 20 258,-3-20-516</inkml:trace>
          <inkml:trace contextRef="#ctx0" brushRef="#br0" timeOffset="19905.6348">1260 6776 15351,'105'7'5160,"-53"-1"-258,-1 2-129,-5-6-3354,8 18-774,-8-8-128,6 2-517,-8-3 0,-1-9-259,3 10-773,-18-8-3612,4-4-258,-7-11 0,-5-3-258</inkml:trace>
          <inkml:trace contextRef="#ctx0" brushRef="#br0" timeOffset="20108.4353">1769 6657 15609,'-29'-14'5031,"29"14"0,-16 12-129,25 13-3354,-9-4-902,11 20-646,-6-2 0,4 13 0,-2 3 0,-1 0 0,2 4 0,-6-13-388,20 6-4385,-10-15-387,8-3 129,3-14-387</inkml:trace>
          <inkml:trace contextRef="#ctx0" brushRef="#br0" timeOffset="20560.8361">2331 6810 15222,'23'-61'5031,"-18"44"129,-5 17-387,0 0-2709,0 0-1547,22 16-517,-12 1 0,12 8 0,-3 4 0,8 1 0,5 2 0,4-5 0,4-4 0,0-11 0,4-5 0,-5-7 0,6-10 0,-10-15 0,1-5 0,-8-6 0,-5-5 0,-7 6 0,-5-1 0,-2 8 0,-7 4 0,-2 24 0,0 0 0,0 0 0,-11 24 0,2 16 0,-5 8 0,0 16 0,-6 6 0,1 5 0,-5 1 0,3 1 0,0-3 0,-2-6 0,5 1 0,-5-14 0,14 2 0,-14-25-2710,14 2-2192,2-14-387,7-20 0,0 0 0</inkml:trace>
        </inkml:traceGroup>
        <inkml:traceGroup>
          <inkml:annotationXML>
            <emma:emma xmlns:emma="http://www.w3.org/2003/04/emma" version="1.0">
              <emma:interpretation id="{8DD2B03F-5CD8-4498-A4BF-511A3D1CA768}" emma:medium="tactile" emma:mode="ink">
                <msink:context xmlns:msink="http://schemas.microsoft.com/ink/2010/main" type="inkWord" rotatedBoundingBox="12263,11590 14218,11733 14163,12483 12208,12340"/>
              </emma:interpretation>
              <emma:one-of disjunction-type="recognition" id="oneOf6">
                <emma:interpretation id="interp30" emma:lang="en-US" emma:confidence="0">
                  <emma:literal>+Z</emma:literal>
                </emma:interpretation>
                <emma:interpretation id="interp31" emma:lang="en-US" emma:confidence="0">
                  <emma:literal>TZ</emma:literal>
                </emma:interpretation>
                <emma:interpretation id="interp32" emma:lang="en-US" emma:confidence="0">
                  <emma:literal>+2</emma:literal>
                </emma:interpretation>
                <emma:interpretation id="interp33" emma:lang="en-US" emma:confidence="0">
                  <emma:literal>+7</emma:literal>
                </emma:interpretation>
                <emma:interpretation id="interp34" emma:lang="en-US" emma:confidence="0">
                  <emma:literal>+2,</emma:literal>
                </emma:interpretation>
              </emma:one-of>
            </emma:emma>
          </inkml:annotationXML>
          <inkml:trace contextRef="#ctx0" brushRef="#br0" timeOffset="20794.8364">3131 7023 16125,'61'-25'4902,"-24"17"-129,6-1-258,-8-4-3483,19 8-645,-1 0-387,0-8-387,1 13-516,-22-16-2451,2 5-1419,-13-1 129,-10-6-387,-11 0 129</inkml:trace>
          <inkml:trace contextRef="#ctx0" brushRef="#br0" timeOffset="20950.8368">3519 6757 11610,'-27'-4'4773,"27"4"-258,-14 30 258,9-10-2064,7 28-1290,-2-9-387,3 16-258,-1-5-387,5 5-129,0 0-645,-7-16-1419,9 4-2709,-4-6-258,3-8-129,-1-8-258</inkml:trace>
          <inkml:trace contextRef="#ctx0" brushRef="#br0" timeOffset="21356.4375">4081 6648 16383,'105'-41'4773,"-53"29"258,1 6-258,-7-1-3612,11 9-515,-9 7-646,-1 16 0,-14 3 0,-8 11 0,-14 8 0,-11 4 0,-5 4 0,-19 4 0,-2-2 0,-10-4 0,2-1 0,2-6 0,6-3 0,6-9 0,6-4 0,10-3 0,4-8 0,0-19 0,38 25 0,-5-18 0,5-7 0,6 0 0,3-3 0,2-12 0,-4 3 0,-10-11 0,-1 3 0,-23-19-1420,8 7-3353,-20-3-258,-15 1 0,-16 0-387</inkml:trace>
          <inkml:trace contextRef="#ctx0" brushRef="#br0" timeOffset="21543.6378">4337 6892 16125,'9'-18'4773,"23"11"129,16 7-258,7-14-3612,27 14-258,4-11-387,6 6-387,-1 1-129,-11-1-258,-5 5-258,-24-7-516,3 12-1677,-35-3-2064,-19-2 129,0 0-258,-25 7 129</inkml:trace>
        </inkml:traceGroup>
      </inkml:traceGroup>
    </inkml:traceGroup>
    <inkml:traceGroup>
      <inkml:annotationXML>
        <emma:emma xmlns:emma="http://www.w3.org/2003/04/emma" version="1.0">
          <emma:interpretation id="{ED67F834-D4F1-428F-AF76-7C7B8B067037}" emma:medium="tactile" emma:mode="ink">
            <msink:context xmlns:msink="http://schemas.microsoft.com/ink/2010/main" type="paragraph" rotatedBoundingBox="9465,12663 14604,12885 14550,14142 9411,139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09C5B8-6686-4DD4-91E4-F17884FD7AB3}" emma:medium="tactile" emma:mode="ink">
              <msink:context xmlns:msink="http://schemas.microsoft.com/ink/2010/main" type="line" rotatedBoundingBox="9465,12663 14604,12885 14550,14142 9411,13920"/>
            </emma:interpretation>
          </emma:emma>
        </inkml:annotationXML>
        <inkml:traceGroup>
          <inkml:annotationXML>
            <emma:emma xmlns:emma="http://www.w3.org/2003/04/emma" version="1.0">
              <emma:interpretation id="{534FA37F-8091-473E-ACC1-AA9209CDB5AF}" emma:medium="tactile" emma:mode="ink">
                <msink:context xmlns:msink="http://schemas.microsoft.com/ink/2010/main" type="inkWord" rotatedBoundingBox="9460,12781 11072,12851 11027,13902 9414,13832"/>
              </emma:interpretation>
              <emma:one-of disjunction-type="recognition" id="oneOf7">
                <emma:interpretation id="interp35" emma:lang="en-US" emma:confidence="0">
                  <emma:literal>at</emma:literal>
                </emma:interpretation>
                <emma:interpretation id="interp36" emma:lang="en-US" emma:confidence="0">
                  <emma:literal>act</emma:literal>
                </emma:interpretation>
                <emma:interpretation id="interp37" emma:lang="en-US" emma:confidence="0">
                  <emma:literal>art</emma:literal>
                </emma:interpretation>
                <emma:interpretation id="interp38" emma:lang="en-US" emma:confidence="0">
                  <emma:literal>set</emma:literal>
                </emma:interpretation>
                <emma:interpretation id="interp39" emma:lang="en-US" emma:confidence="0">
                  <emma:literal>Jet</emma:literal>
                </emma:interpretation>
              </emma:one-of>
            </emma:emma>
          </inkml:annotationXML>
          <inkml:trace contextRef="#ctx0" brushRef="#br0" timeOffset="24195.6424">428 7728 9933,'-38'-7'4644,"38"7"-129,-25-4-258,25 4-1935,0 0-774,0 0-516,25-2-129,2-1-129,19 3-129,0 0-129,17 0 0,1 0 0,5 0-258,-3 0 0,-2 0-128,-7 0-260,-7 0 1,-6 2-387,-12-2-387,4 16-1161,-17-9-2709,-3 2-129,-16-9-129,18 19-129</inkml:trace>
          <inkml:trace contextRef="#ctx0" brushRef="#br0" timeOffset="22620.0395">413 8178 12900,'29'-43'4773,"-6"27"-258,2 7 129,12 9-3096,-14 0-774,15 14-129,-12 4-129,1 12-258,-9 1 0,-6 8-258,-6 4 0,-6-1-129,-8 3-129,-11-10 0,-2 3-129,-10-10 0,6-1 129,-1-11-129,4-4 129,3-8 0,19-4 258,0 0-129,-6-11 258,15-5 0,13-2-129,10-1 258,2-6-129,8 0 129,-3-2 0,6 2 0,-10 0-129,-1 4 129,-11 0-129,-3 3 0,-9 2 0,-11 16 0,0-20-129,0 20 129,-29 0 0,6 11 0,-4 7 0,1 9 0,-3 3 0,4 7 0,4 2 129,8 6 0,10-1 0,3 1 0,16-4 0,11-4-128,5-1-130,9-8 0,1-3 0,1-6 0,0-3 0,-6-7 0,0 4-517,-17-13-2321,1 0-1806,-21 0-258,22 0-258,-22 0-129</inkml:trace>
          <inkml:trace contextRef="#ctx0" brushRef="#br0" timeOffset="21918.0385">822 8382 6708,'31'-49'2322,"-19"31"-2193,-12 18-129,-9-23-3354,9 23 0</inkml:trace>
          <inkml:trace contextRef="#ctx0" brushRef="#br0" timeOffset="24538.8431">1457 8210 13674,'65'3'4773,"-30"1"-387,1-4 258,-11 0-3483,23 0-387,-9 0-387,7 0 0,-3-2-258,-2-1-129,-4-3-258,-9-3-129,3 9-645,-31 0-3354,25-14-129,-25 14-258,5-18 0</inkml:trace>
          <inkml:trace contextRef="#ctx0" brushRef="#br0" timeOffset="24741.6434">1811 8057 12642,'-21'-5'4902,"21"5"-387,-7 8 258,7-8-2451,4 38-1290,-4-13-129,8 14-258,-2-2-129,4 8-129,-1 1-257,2-2-130,1 1-388,-4-4-128,8 7-903,-13-13-3096,10-4-387,-1-5 0,4-6-129</inkml:trace>
        </inkml:traceGroup>
        <inkml:traceGroup>
          <inkml:annotationXML>
            <emma:emma xmlns:emma="http://www.w3.org/2003/04/emma" version="1.0">
              <emma:interpretation id="{E21E22A4-7EF2-4F74-8331-10F2E5617B98}" emma:medium="tactile" emma:mode="ink">
                <msink:context xmlns:msink="http://schemas.microsoft.com/ink/2010/main" type="inkWord" rotatedBoundingBox="11670,13229 13068,13290 13034,14077 11636,14016"/>
              </emma:interpretation>
              <emma:one-of disjunction-type="recognition" id="oneOf8">
                <emma:interpretation id="interp40" emma:lang="en-US" emma:confidence="0">
                  <emma:literal>it</emma:literal>
                </emma:interpretation>
                <emma:interpretation id="interp41" emma:lang="en-US" emma:confidence="0">
                  <emma:literal>He</emma:literal>
                </emma:interpretation>
                <emma:interpretation id="interp42" emma:lang="en-US" emma:confidence="0">
                  <emma:literal>if</emma:literal>
                </emma:interpretation>
                <emma:interpretation id="interp43" emma:lang="en-US" emma:confidence="0">
                  <emma:literal>Ho</emma:literal>
                </emma:interpretation>
                <emma:interpretation id="interp44" emma:lang="en-US" emma:confidence="0">
                  <emma:literal>7¢</emma:literal>
                </emma:interpretation>
              </emma:one-of>
            </emma:emma>
          </inkml:annotationXML>
          <inkml:trace contextRef="#ctx0" brushRef="#br0" timeOffset="25225.2443">2573 8222 14706,'23'0'4773,"2"6"-516,-15 15-258,-10-21-3096,22 27-129,-22-27-258,35 26-258,-15-17 0,7 2 0,-1-8-258,5 1 129,-1-4-129,-2 0 0,-1-9 0,-4-3 0,-3-6 0,-3-2 0,-2-3 0,-5 0 258,-3 0-129,-1 5 129,-3 2 0,-3 16 0,2-16 0,-2 16 0,-3 23 1,-5 11-259,-2 7 0,-1 9 0,-5 5 0,-2 9 0,-1 0 0,1-2 0,-2 1 0,-1-8 0,3 2 0,-3-8 0,10 1 0,-8-18-1162,19 11-2321,-6-22-1290,6-5-258,0-16 129,0 0-258</inkml:trace>
          <inkml:trace contextRef="#ctx0" brushRef="#br0" timeOffset="25459.2447">3249 8494 14319,'92'-8'4773,"-31"6"-645,3-4 258,0-1-3354,10 6-903,5-3-258,-10-7-645,4 10-1161,-18-7-2451,-14-8 129,-9 2-516,-19-7 258</inkml:trace>
          <inkml:trace contextRef="#ctx0" brushRef="#br0" timeOffset="25646.445">3868 8283 7740,'-61'-9'4515,"33"9"129,6 14-258,3 15-774,-6-12-1290,25 24-645,-7-12-516,9 13-258,-1-4-258,10 3-387,2 0-129,-1-6-516,11 6-387,-14-18-2193,12 4-1548,2-4-129,2-9-516,4-7 129</inkml:trace>
        </inkml:traceGroup>
        <inkml:traceGroup>
          <inkml:annotationXML>
            <emma:emma xmlns:emma="http://www.w3.org/2003/04/emma" version="1.0">
              <emma:interpretation id="{189CF4D4-BA33-4CE2-9DA5-AB960E6A7F0B}" emma:medium="tactile" emma:mode="ink">
                <msink:context xmlns:msink="http://schemas.microsoft.com/ink/2010/main" type="inkWord" rotatedBoundingBox="13676,12845 14604,12885 14559,13924 13631,13883"/>
              </emma:interpretation>
              <emma:one-of disjunction-type="recognition" id="oneOf9">
                <emma:interpretation id="interp45" emma:lang="en-US" emma:confidence="0">
                  <emma:literal>5</emma:literal>
                </emma:interpretation>
                <emma:interpretation id="interp46" emma:lang="en-US" emma:confidence="0">
                  <emma:literal>[</emma:literal>
                </emma:interpretation>
                <emma:interpretation id="interp47" emma:lang="en-US" emma:confidence="0">
                  <emma:literal>F</emma:literal>
                </emma:interpretation>
                <emma:interpretation id="interp48" emma:lang="en-US" emma:confidence="0">
                  <emma:literal>E</emma:literal>
                </emma:interpretation>
                <emma:interpretation id="interp49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26052.0457">4558 8317 14577,'75'-15'4902,"-36"12"-387,-4 3 258,-6-6-3483,12 12-516,-13 1-258,2 11-129,-12-1-129,-7 7 0,-11 4-258,-6 2 0,-13 4 129,-13 0-387,-4 1 258,-6 1-258,1-2 129,2-4-129,7 0 258,5-5-129,9-2 258,9-3 0,7-2 129,4-2 129,-2-16-129,38 23 1,-12-18-259,12 2 0,-1-5 0,9 0 0,0-2 0,2 0 0,-1-4 0,-10-8 0,6 12-1291,-24-16-3482,-1 2-258,-16-6 129,-2 4-516</inkml:trace>
          <inkml:trace contextRef="#ctx0" brushRef="#br0" timeOffset="26254.8461">4622 8594 14964,'9'-9'4773,"19"9"-129,8 0-258,-2-3-3096,19 3-645,-1 0-387,1 0-129,0 0-129,-8-4-645,5 4-774,-20-4-3225,-2-4 0,-10-5-258,-11-6-129</inkml:trace>
          <inkml:trace contextRef="#ctx0" brushRef="#br0" timeOffset="26504.4465">4768 7826 15222,'-20'-27'5031,"45"18"-129,11 5-129,30 4-3612,-6 0-387,20 0-129,5 0-386,4 0-259,-3 0 0,-8 0 0,-10 2 0,-20-2-646,-7 14-1934,-41-14-2064,0 0-387,-6 20-129,-28-9-258</inkml:trace>
        </inkml:traceGroup>
      </inkml:traceGroup>
    </inkml:traceGroup>
    <inkml:traceGroup>
      <inkml:annotationXML>
        <emma:emma xmlns:emma="http://www.w3.org/2003/04/emma" version="1.0">
          <emma:interpretation id="{6A1CA953-BF73-43CF-B26C-62AA5FC02506}" emma:medium="tactile" emma:mode="ink">
            <msink:context xmlns:msink="http://schemas.microsoft.com/ink/2010/main" type="paragraph" rotatedBoundingBox="9522,14299 14647,14370 14629,15656 9505,155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19E01C-B350-437C-ACFF-001F3FA56F15}" emma:medium="tactile" emma:mode="ink">
              <msink:context xmlns:msink="http://schemas.microsoft.com/ink/2010/main" type="line" rotatedBoundingBox="9522,14299 14647,14370 14629,15656 9505,15585"/>
            </emma:interpretation>
          </emma:emma>
        </inkml:annotationXML>
        <inkml:traceGroup>
          <inkml:annotationXML>
            <emma:emma xmlns:emma="http://www.w3.org/2003/04/emma" version="1.0">
              <emma:interpretation id="{4E0333BF-6176-4174-9401-EE1A398A24A5}" emma:medium="tactile" emma:mode="ink">
                <msink:context xmlns:msink="http://schemas.microsoft.com/ink/2010/main" type="inkWord" rotatedBoundingBox="9522,14299 14647,14370 14629,15656 9505,15585"/>
              </emma:interpretation>
              <emma:one-of disjunction-type="recognition" id="oneOf10">
                <emma:interpretation id="interp50" emma:lang="en-US" emma:confidence="0">
                  <emma:literal>eight</emma:literal>
                </emma:interpretation>
                <emma:interpretation id="interp51" emma:lang="en-US" emma:confidence="0">
                  <emma:literal>NtyrTZ</emma:literal>
                </emma:interpretation>
                <emma:interpretation id="interp52" emma:lang="en-US" emma:confidence="0">
                  <emma:literal>NtyrtZ</emma:literal>
                </emma:interpretation>
                <emma:interpretation id="interp53" emma:lang="en-US" emma:confidence="0">
                  <emma:literal>stylize</emma:literal>
                </emma:interpretation>
                <emma:interpretation id="interp54" emma:lang="en-US" emma:confidence="0">
                  <emma:literal>Tryst</emma:literal>
                </emma:interpretation>
              </emma:one-of>
            </emma:emma>
          </inkml:annotationXML>
          <inkml:trace contextRef="#ctx0" brushRef="#br0" timeOffset="27565.2484">506 9773 10836,'-16'-16'4773,"16"16"-387,0-23 258,0 23-2193,23-16-903,9 14-516,-11-8-129,13 10-129,-5 0-258,4 0-129,-6 10-129,0 10-129,-9 3 1,-6 6-130,-7 6-130,-5-1-128,-5 5-129,-15-7 129,-1 4-129,-9-8 0,5-1 0,-4-11 258,8-2-129,2-7 129,19-7 129,-20 0 0,20 0 0,5-16 129,11-3 0,9-1 0,5-7 0,8 1 0,3-6 129,3 0-129,-5 0 0,2 7 0,-9 2 0,-7 5 129,-5 2-129,-20 16 0,18-11-129,-18 11 129,-4 9 0,-9 7-129,1 5 129,-2 8-129,0 5 0,-1 7 0,6 5 0,4 4 0,5 5 0,4 0 129,10 2-129,5-7-129,5-4 129,1-9-129,1-8-129,-1-11-129,2-6-387,-27-12-2451,26-21-1290,-15-2-258,-6-6-129,-5-7-129</inkml:trace>
          <inkml:trace contextRef="#ctx0" brushRef="#br0" timeOffset="27861.6489">474 9498 12255,'-45'-45'4902,"42"27"0,3 1 0,18 15-903,3-18-2709,30 13-773,3-5-517,19 5 0,1-6 0,15 4 0,0-1 0,2 4 0,-9 1 0,-7 0 0,-11 3 0,-16-4 0,-6 6 0,-24 0-775,11 6-3998,-29-6-387,0 0 258,0 21-387</inkml:trace>
          <inkml:trace contextRef="#ctx0" brushRef="#br0" timeOffset="28126.8494">1388 9749 13803,'91'5'5160,"-36"-2"-387,0-3 0,2 4-2064,-7-4-1935,9 0-258,-8 0-387,-5-2-258,-3 2-645,-18-10-1290,-2 4-2451,-23 6-387,21-19 0,-21 19-129</inkml:trace>
          <inkml:trace contextRef="#ctx0" brushRef="#br0" timeOffset="28314.0497">1854 9651 12900,'-21'1'4902,"21"-1"-387,-6 27 258,6-27-2322,9 43-1161,-7-20-258,11 11-258,-5-4-644,3 6-130,0-1 0,-4-5-388,9 8-1031,-12-13-2967,10-2-516,2-13 129,3-2-387</inkml:trace>
          <inkml:trace contextRef="#ctx0" brushRef="#br0" timeOffset="28766.4505">2185 9736 14964,'18'-37'4773,"-18"37"129,19-6-258,-19 6-2709,23 23-774,-10-1-773,12 13-388,-2-1 0,9 5 0,-2-1 0,8-5 0,2-2 0,3-8 0,3-5 0,2-9 0,-3-9 0,-6 0 0,0-13 0,-5-8 0,-6-6 0,-6-3 0,-6-2 0,-6 0 0,-2 5 0,-3 2 0,-2 6 0,-3 19 0,0 0 0,0 0 0,-1 30 0,-5 9 0,-1 7 0,-2 11 0,0 9 0,1 7 0,-3-2 0,2 0 0,-3-3 0,-1-9 0,2-3 0,-5-13 0,4-6 0,-13-24 0,14 7-1162,-24-31-2450,15-9-1290,-6-21-129,1-10-129,0-13 258</inkml:trace>
          <inkml:trace contextRef="#ctx0" brushRef="#br0" timeOffset="29000.4509">2436 9713 9159,'-14'-137'4515,"8"85"129,3 13-387,3 16-258,-9-5-1935,9 28-516,9-22-258,14 19-387,-2-6-515,18 7-388,8-5 0,11 5 0,8-5 0,11 0 0,3-2 0,0-9 0,5 6 0,-12-20-1033,3 12-3869,-12-1-258,-7 8 129,-12 6-516</inkml:trace>
          <inkml:trace contextRef="#ctx0" brushRef="#br0" timeOffset="29265.6514">3514 9752 17415,'98'9'4902,"-42"-9"129,9 4-387,-16-4-3869,22 0-775,-6 0 0,-1 0 0,-8 0 0,-11-6 0,-2 6 0,-22-12-2452,-1 6-2321,-20 6-258,16-16 129,-16 16-774</inkml:trace>
          <inkml:trace contextRef="#ctx0" brushRef="#br0" timeOffset="29452.8517">4022 9674 13287,'-37'48'4644,"34"-23"0,3 0 0,5 12-2322,-5-12-1032,12 14-516,-6-5-258,6 9-258,-1 1-516,-4-3-258,11 21-1548,-9-16-2451,1 1-258,-1-5-258,0-8 0</inkml:trace>
          <inkml:trace contextRef="#ctx0" brushRef="#br0" timeOffset="29858.4524">4563 9692 15093,'80'-61'4902,"-39"38"0,0 9-258,-12 0-3354,15 14-387,-8 0-258,3 5-257,-11 7-388,-1 10 0,-13 3 0,-7 8 0,-7 3 0,-7 3 0,-12 4 0,-8-1 0,-2 1 0,1-2 0,1-4 0,6-3 0,5-4 0,9-5 0,7-5 0,0-2 0,16-4 0,7-3 0,4-2 0,5-2 0,3-2 0,-1-5 0,3 2 0,-6-4-646,2-2-386,-24-19-1548,2 5-2322,-11-6 129,0-3-258,-16-2 129</inkml:trace>
          <inkml:trace contextRef="#ctx0" brushRef="#br0" timeOffset="30076.8528">4652 9775 14448,'0'0'5160,"13"-19"-129,33 17-129,14-11-2580,24 13-1418,7-3-904,15 3 0,1-4 0,-4 1 0,-7 3 0,-21-4 0,-11 4-130,-34 0-2966,-10 4-1806,-20-4-258,-11 18 0,-14-6-258</inkml:trace>
        </inkml:traceGroup>
      </inkml:traceGroup>
    </inkml:traceGroup>
    <inkml:traceGroup>
      <inkml:annotationXML>
        <emma:emma xmlns:emma="http://www.w3.org/2003/04/emma" version="1.0">
          <emma:interpretation id="{FF46F044-8852-4867-B2DF-CFFF673CE560}" emma:medium="tactile" emma:mode="ink">
            <msink:context xmlns:msink="http://schemas.microsoft.com/ink/2010/main" type="paragraph" rotatedBoundingBox="9210,15950 13851,15959 13848,17359 9207,17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4DC966-CDB8-47EA-8D1E-39C2EC76F0F1}" emma:medium="tactile" emma:mode="ink">
              <msink:context xmlns:msink="http://schemas.microsoft.com/ink/2010/main" type="line" rotatedBoundingBox="9210,15950 13851,15959 13848,17359 9207,17350"/>
            </emma:interpretation>
          </emma:emma>
        </inkml:annotationXML>
        <inkml:traceGroup>
          <inkml:annotationXML>
            <emma:emma xmlns:emma="http://www.w3.org/2003/04/emma" version="1.0">
              <emma:interpretation id="{FBD4911D-24BA-4B10-9FEC-29BDE0F39F77}" emma:medium="tactile" emma:mode="ink">
                <msink:context xmlns:msink="http://schemas.microsoft.com/ink/2010/main" type="inkWord" rotatedBoundingBox="9210,15950 13851,15959 13848,17359 9207,17350"/>
              </emma:interpretation>
              <emma:one-of disjunction-type="recognition" id="oneOf11">
                <emma:interpretation id="interp55" emma:lang="en-US" emma:confidence="0">
                  <emma:literal>FTE</emma:literal>
                </emma:interpretation>
                <emma:interpretation id="interp56" emma:lang="en-US" emma:confidence="0">
                  <emma:literal>nine</emma:literal>
                </emma:interpretation>
                <emma:interpretation id="interp57" emma:lang="en-US" emma:confidence="0">
                  <emma:literal>Fritz</emma:literal>
                </emma:interpretation>
                <emma:interpretation id="interp58" emma:lang="en-US" emma:confidence="0">
                  <emma:literal>mite</emma:literal>
                </emma:interpretation>
                <emma:interpretation id="interp59" emma:lang="en-US" emma:confidence="0">
                  <emma:literal>sniff</emma:literal>
                </emma:interpretation>
              </emma:one-of>
            </emma:emma>
          </inkml:annotationXML>
          <inkml:trace contextRef="#ctx0" brushRef="#br0" timeOffset="32151.6564">116 11058 14964,'13'-16'4902,"10"16"-129,7-2-387,20 9-3096,-4-3-387,22 10-129,-4-9-258,9 4-257,0-5-259,0-3 0,-6-1 0,-6 0 0,-1 0 0,-12-7-1162,11 7-2966,-15-3-645,-3 1-129,-3 0-258,-3 2-129</inkml:trace>
          <inkml:trace contextRef="#ctx0" brushRef="#br0" timeOffset="31293.6549">152 11652 13674,'16'-52'5031,"9"24"-516,5 3 129,-5-7-2838,26 21-774,-4-7-258,10 15-129,-4-1-258,2 8-128,-9 14-259,-5 10 0,-9 6 0,-10 5 0,-10 7 0,-12-1-259,0 5 1,-18-6-129,-3 1-129,-7-12 258,3-1-129,-2-9 129,4-7 0,3-7 258,20-9-129,-21 0 129,21-17 129,7-5 129,9-8-129,9-4 0,5-5 129,4-4-129,3 1 0,-1 3 0,-2 1 0,-8 8 0,-6 3 0,-2 9 0,-18 18 0,16-16 0,-16 16 0,0 13 0,-4 8-129,-6 8 129,1 6-129,-4 8 129,1 5-129,1 2 130,4 1-130,7 1 0,0-2 0,12-4 0,8-5 0,7-5 0,5-6 0,1-11 0,8-1-130,-5-13-386,7 6-516,-17-11-2322,6-3-1290,-3-5 0,-8 1-258,-1 0 129</inkml:trace>
          <inkml:trace contextRef="#ctx0" brushRef="#br0" timeOffset="32635.2573">1377 11602 16383,'61'0'4773,"-20"0"0,0-7-129,17 7-3612,-15-9-387,14 7-258,-5-3-257,1 0-130,-1 1 0,-6 0-259,0 4-257,-12-3-516,3 6-258,-37-3-1161,36-1-1290,-36 1-774,0 0 0,0-25 1419,0 25 1419,-23-23 1161,3 0 903,4 10 1806,-7-14 1161,3 6 1161,4 0-258,16 21-1419,-25-32-903,25 32-774,0 0-258,0 0-258,-5 26-129,7 12-129,5 3-258,6 10 129,-3 3-128,4 4-130,1-3-130,-3-3-257,4 1-516,-11-19-1290,8 4-2193,-1-10-516,3-3 129,1-9-387</inkml:trace>
          <inkml:trace contextRef="#ctx0" brushRef="#br0" timeOffset="33368.4586">2382 10995 15996,'-10'-62'4644,"10"39"258,14 4-516,18 10-3225,4-4-516,17 8-129,4 1-129,9 4-387,3 0-258,-3 0-774,12 2-3354,-12 3-387,-7 2 0,-10 2-258</inkml:trace>
          <inkml:trace contextRef="#ctx0" brushRef="#br0" timeOffset="33118.8581">2391 11652 14964,'29'-68'4902,"-19"45"-387,-10 23 129,20-28-2838,3 29-903,-3 8-387,10 11 1,-3 1-517,5 6 0,0-2 0,0-2 0,-4-2 0,1-6 0,-3-8 0,-3-6 0,1-1 0,-3-12 0,-3-6 0,-1-7 0,-4-3 0,1-4 0,-7 0 0,-3 7 0,-4 0 0,0 9 0,0 16 0,0 0 0,-11 14 0,0 24 0,-3 10 0,2 10 0,-1 8 0,1 7 0,1 2 0,2-6 0,4-5 0,3-5 0,2-11 0,0-5 0,0-6 0,0-10 0,0-4 0,0-23 0,0 28-904,0-28-3998,0 0-258,-18-12 387,6-6-516</inkml:trace>
          <inkml:trace contextRef="#ctx0" brushRef="#br0" timeOffset="33618.059">3304 11488 17028,'64'22'4902,"-30"-19"0,8 1-258,-11-8-3353,22 1-1291,-3-6 0,1-4 0,3 3 0,-12-10-130,8 16-1160,-28-22-2322,2 10-1290,-13-2 129,-7 0-258,-4 2 129</inkml:trace>
          <inkml:trace contextRef="#ctx0" brushRef="#br0" timeOffset="33789.6593">3734 11316 12384,'-39'32'4644,"27"-6"-129,1 5 129,13 17-2064,-8-13-1032,8 19-387,-2-8-387,7 9-257,-3-3-517,-2-1 0,8 4-904,-10-12-2708,4 0-1032,5-10-129,5-6-258,0-7-258</inkml:trace>
          <inkml:trace contextRef="#ctx0" brushRef="#br0" timeOffset="34179.6599">4175 11348 14835,'75'-71'4902,"-34"56"0,-2 8-258,4 13-2451,-8 1-1161,10 16-773,-9 0-259,-1 9 0,-14 7 0,-3 7 0,-14 4 0,-4 2 0,-16 3 0,-11-2 0,-5 2 0,-5-3 0,1-4 0,1-9 0,6-5 0,8-7 0,10-6 0,9-3 0,2-18 0,15 23 0,6-16 0,7 2 0,1-4 0,6 0 0,-1 1 0,-4-4 0,1 1 0,-15-8-1678,9-4-2837,-25 9-516,3-32 258,-6 9-645</inkml:trace>
          <inkml:trace contextRef="#ctx0" brushRef="#br0" timeOffset="34491.6605">4236 11086 15351,'43'-21'4386,"5"12"-1032,35 5-3096,15 1-3870,14-13-774,25 0-129</inkml:trace>
          <inkml:trace contextRef="#ctx0" brushRef="#br0" timeOffset="34335.6602">4375 11744 12642,'12'-19'4386,"11"13"-258,15 6 0,6 0-2322,-5-1-1032,7-3-903,4 4-1161,-11-5-2838,-10-11 0,-10 2-258,-15-13-258</inkml:trace>
        </inkml:traceGroup>
      </inkml:traceGroup>
    </inkml:traceGroup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8.00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1 172 9675,'0'0'4773,"13"18"-129,-13 2-258,0-20-2193,7 50-1161,-7-20-129,0 12-258,0-2-258,0 2-129,0-6 0,0-4-129,0-5 0,0-4 0,0-23-129,2 21 129,-2-21 0,0-12 0,0-15 0,0-5 0,0-9 0,0-9 0,0-1 129,0-1-129,0 0 129,0 10 0,0 3 0,0 10 0,0 4-129,0 25 0,0-23 0,0 23 0,0 0-129,18 18 0,-6 3 0,4 4-129,2 4 129,1 3 0,3 1 0,-3 1-129,1 0 129,-2-2-129,-2-2 0,-4-5 129,1-3-129,-13-22 129,19 19 0,-19-19 0,21-9 0,-6-14 129,-3-9 129,4-7-129,0-9 129,6-5-129,-1-1 1,0 6-130,-3 4 0,0 8 0,-6 6 0,1 14 0,-13 16 0,16 0 0,-13 16 0,1 14 0,-1 7 0,3 8 0,3 5 0,0 3 0,1 6 0,-1-4 0,4 0 0,-5-7-259,10 4-515,-7-17-129,12 8-258,-11-25-129,24 14-387,-16-32-645,28 12 0,-18-26 258,25 9 129,-14-31 645,9 8 516,-6-12 903,-12-9 774,7 13 774,-30-23 387,14 31 0,-24-24 387,1 35-645,-16-17-387,16 34-516,-38-22-258,19 22-129,-4 0-258,3 9 0,0 4 0,8 5-129,1-1-129,6 5 129,5-1-129,0 6 0,5-6 0,4 2 0,4 2-129,1-4 0,2-3 0,0-5 129,2-10-129,3-3 258,2-5-129,4-13 258,1-7-129,4-3 129,-1-4-129,1 7 129,0 3-129,-4 8-258,0 7 129,-4 5-387,1 6-129,-8 1-258,10 20-387,-27-25-516,41 25-387,-41-25-516,44 5 129,-28-14 516,16 8 516,-12-15 903,0-2 645,-1 9 774,-10-18 774,9 26 258,-18-19 258,0 20-129,0 0-387,25 9-645,-25-9-258,21 25 0,-7-9-258,13 7 0,-2-4-129,3 6-129,1-5 0,-1 0-129,-1-1-129,-2-5 0,-2-1-129,-2-4 129,1-4-129,-1-5 0,2 0 0,0-14 129,4-9 0,0-4 0,-3-5 129,0-2 0,-7 2 129,-2 4-129,-5 1 129,-10 27-129,0 0 130,0 0-259,-16 11 0,-5 22 0,-8 8 0,-6 6 0,-8 6 0,-7-1 0,1 1-130,-7-9-515,10 12-903,-14-21-3225,13-5-387,3-8-129,8-4-258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8.35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61 14319,'66'-46'5160,"-39"30"-387,-2 14 258,-25 2-3870,37 18-387,-21 8-258,4 17 0,-6 5-129,-2 9-257,-5 0-130,-1 10 0,-4 1 0,-2-6-259,0 8-515,-9-22-387,9 18-903,-13-42-1419,8 12-1677,0-20 0,5-16-129,0 0 129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19.11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46 131 4773,'-28'-46'4386,"28"46"0,-18-22-387,18 22-774,0 0-516,0-16-645,27 23-645,-4-7-387,21 9-129,-1-7-129,21 7-129,6-7-129,17 1-258,5-3 0,10 0-129,-3 0 0,-3-1 0,-9-7-129,-14 3 0,-14-4 0,-20 0 0,-16 2 129,-23 7-129,0 0 0,0 0 0,-19-11 0,-3 13-129,-1 14 129,-2 4 0,4 7-129,1 3 129,6 5-129,7 3 258,7 4-129,2-1 129,17-2-129,12-3 258,6-6 0,9-5-129,1-7 129,4-9-128,-1-9-130,-2-9 0,-4-12 0,-4-8 0,-8-10 0,-6-2 0,-6-5 0,-8 1 0,-5 4 0,-7 1 0,0 8 0,-14 3-259,0 11 1,-4 2-129,0 9 0,2 0 129,16 7 0,-25-2 0,25 2 129,0 0 129,0 0 0,0 0 129,-5 9 0,5-9 129,11 4 0,-11-4 129,28 0-129,-6-2 129,-3-5-129,4 3-128,0-3-130,2 4 0,-2-1 0,4 4 0,-2 0 0,3 5 0,1 8 0,-1 3 0,3 5 0,-3 6 0,1 1 0,-6 1 0,-2 3 0,-7-2 0,2 2-130,-16-32-902,18 53-1806,-18-53-2064,11 24-129,-11-24-387,0 0 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20.0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-15 142 10836,'9'-59'5031,"-7"40"-258,-2 3 129,0 16-1548,0 0-1935,0 0-516,16-4-258,1 8-258,-17-4-129,36 25 1,-18-11-259,1 2 0,-1 0 0,-4 2 0,1 1-130,-7-3-128,3 2 0,-11-18 0,13 20 0,-13-20 129,16 0 129,-16 0 0,19-29 258,-3 4-129,0-5 0,4 2 129,-2-1-129,3 6 129,-5 3-258,5 8 130,-3 5-130,2 7 0,-4 7 0,-2 9 0,0 2 0,-2 3 0,1 2 0,-4-3 0,0 1 0,-4-5 0,-5-16 0,9 23 0,-9-23 0,4 16 0,-4-16 0,0 0 0,0 0 0,0 0 0,0 0 0,19-16 0,-8 0 0,1 0 0,2 0 0,4 0 0,0 4 0,0 1 0,3 8 0,1 1 0,1 2 0,3 7 0,1 7 0,3 2 0,6 4 0,-1 1 0,5-3 0,0-4 0,5-1 0,1-12 0,2-1 0,4-7 0,-1-11 0,-1-3 0,2-4 0,-6-3 0,-5 3 0,-6 0 0,-10 5-130,-9 4 1,-16 16 0,6-19 129,-6 19 0,-23 0 0,-1 2 0,1 10 0,-2 0 129,4 3-129,3 1 129,6 1 1,7 1-130,5 0 0,5 3 0,11 3 0,9 4 0,5 4 0,4 0 0,5 5 0,-3-1 0,1 5 0,-7-2 0,-5-3 0,-7-4 0,-11-2 0,-7-3 0,-16-10 0,-11 3 0,-10-17 0,0 8-775,-20-20-1418,12 7-2580,-6-8-258,10 3-129,1-8-258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9:20.22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31 15222,'32'10'4902,"-32"-10"-387,16 0-2322,-16 0-5805,0 0-645,5-26-645,11 11-645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8:30.74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21F9B53-1D61-48F2-B5C9-0F1FF834B87A}" emma:medium="tactile" emma:mode="ink">
          <msink:context xmlns:msink="http://schemas.microsoft.com/ink/2010/main" type="writingRegion" rotatedBoundingBox="1784,558 25189,317 25358,16759 1953,16999"/>
        </emma:interpretation>
      </emma:emma>
    </inkml:annotationXML>
    <inkml:traceGroup>
      <inkml:annotationXML>
        <emma:emma xmlns:emma="http://www.w3.org/2003/04/emma" version="1.0">
          <emma:interpretation id="{9F59F7F7-EF8A-4DF5-AC6D-482D31842B5D}" emma:medium="tactile" emma:mode="ink">
            <msink:context xmlns:msink="http://schemas.microsoft.com/ink/2010/main" type="paragraph" rotatedBoundingBox="2515,551 23122,339 23134,1575 2527,17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AC3961-D973-482B-BE8E-1588FDE5D90C}" emma:medium="tactile" emma:mode="ink">
              <msink:context xmlns:msink="http://schemas.microsoft.com/ink/2010/main" type="line" rotatedBoundingBox="2515,551 23122,339 23134,1575 2527,1787"/>
            </emma:interpretation>
          </emma:emma>
        </inkml:annotationXML>
        <inkml:traceGroup>
          <inkml:annotationXML>
            <emma:emma xmlns:emma="http://www.w3.org/2003/04/emma" version="1.0">
              <emma:interpretation id="{FF6012F5-70E7-40CD-AF65-772BE83156F9}" emma:medium="tactile" emma:mode="ink">
                <msink:context xmlns:msink="http://schemas.microsoft.com/ink/2010/main" type="inkWord" rotatedBoundingBox="2515,586 8725,522 8738,1723 2527,1787"/>
              </emma:interpretation>
              <emma:one-of disjunction-type="recognition" id="oneOf0">
                <emma:interpretation id="interp0" emma:lang="en-US" emma:confidence="0.5">
                  <emma:literal>Canonical</emma:literal>
                </emma:interpretation>
                <emma:interpretation id="interp1" emma:lang="en-US" emma:confidence="0.5">
                  <emma:literal>Canon; cal</emma:literal>
                </emma:interpretation>
                <emma:interpretation id="interp2" emma:lang="en-US" emma:confidence="0">
                  <emma:literal>canon; cal</emma:literal>
                </emma:interpretation>
                <emma:interpretation id="interp3" emma:lang="en-US" emma:confidence="0">
                  <emma:literal>(anon; cal</emma:literal>
                </emma:interpretation>
                <emma:interpretation id="interp4" emma:lang="en-US" emma:confidence="0">
                  <emma:literal>Canon, cal</emma:literal>
                </emma:interpretation>
              </emma:one-of>
            </emma:emma>
          </inkml:annotationXML>
          <inkml:trace contextRef="#ctx0" brushRef="#br0">482 59 6708,'0'-28'4515,"0"28"0,-21-16-258,-2 0-1935,3 19-645,-15-3-387,6 16-387,-13-1-258,8 19 129,-9-4-258,6 16 0,-4 2-129,7 13 0,-3-3-129,8 10 129,3-2-129,8-1-258,7 1 258,11-5-258,4-6 129,17-4 0,9-8 0,6-4-129,6-7 0,6-5 129,2-7-129,2-6 0,1-4 0,-3-2-129,2-3-129,-6-5-387,5 3-645,-11-3-3483,2-3-129,-6-4-129,-4-2-516</inkml:trace>
          <inkml:trace contextRef="#ctx0" brushRef="#br0" timeOffset="795.6014">1269 618 10707,'8'-41'4902,"-18"21"-516,-12 3 258,-17-6-3096,14 17-516,-16-4-258,6 10-258,-6 0-129,7 14-129,-1 4 0,4 8-258,6 3 258,6 8-258,3 2 129,7 4-129,5 0 0,4-1-129,6 1 258,8-4-129,7-3-258,4-10 258,7-3-129,4-10 129,3-8-129,2-5 129,0-9 0,-2-8 0,0-12 129,-5-1 0,-4-7 129,-3-1-129,-8-3 0,-1 6 129,-7-3-129,-1 10 129,-4 1-129,1 9 129,-7 18-387,5-17 387,-5 17-258,0 0 129,23 14 0,-10 5-129,3 6 129,3 0-258,5 7 0,0-3-258,3 6 0,-7-10-645,10 16-1290,-12-20-2580,-2-5 0,-16-16-258,21 13-258</inkml:trace>
          <inkml:trace contextRef="#ctx0" brushRef="#br0" timeOffset="1232.4022">1703 609 11997,'-4'-16'5031,"2"-2"-258,2 18 0,0 0-2709,0 0-1032,18 22-516,-11-5 0,7 10-129,-3 5-129,3 4-258,-3 5 129,0-4-387,-1 7 0,-1-8-129,0 0 0,-4-12 0,4-2 0,-9-22 0,16 9 258,-16-9 0,18-27 258,-5 0 129,-3-10 0,4 0 0,-1-6 0,3 6 129,-4 1-258,3 9 258,-3 2-387,-12 25 129,27-19 0,-9 19 0,-2 11 0,3 6-129,1 6 129,1 6-258,4 5 129,-4-2-387,9 5-258,-10-12-516,19 18-2064,-12-18-1677,3-2-129,2-7-129,2-6-516</inkml:trace>
          <inkml:trace contextRef="#ctx0" brushRef="#br0" timeOffset="1575.6027">2681 718 11610,'-20'-50'4902,"-3"36"-129,-3 3 0,6 11-3096,-14 0-645,15 16-387,-8 2-129,13 8-129,-1 5-129,7 6-129,6 4 0,2 0-129,14 1 0,6-1 0,8-3 0,2-4 0,4-10 0,2-8 0,-1-12 129,1-4 0,-4-14 0,-4-13 129,-6-10-129,-5-8 129,-6-5 0,-6-1 0,-5-1-258,-7 1 0,-7 8-387,-9 2-258,3 23-903,-15-1-3225,3 13-387,-4 6-129,2 6-258</inkml:trace>
          <inkml:trace contextRef="#ctx0" brushRef="#br0" timeOffset="2059.2036">2999 625 12642,'34'4'5160,"-18"8"-387,-16-12 0,29 39-3483,-24-21-387,9 12-387,-9 2-258,3 0-387,-3 6 0,-3-10-258,3 6-129,-5-11 129,2 0-129,-2-23 0,0 0 129,0 0 258,0 0 0,18-23 129,-10-5 129,5-4 129,-1-8 129,6 7 0,-4-5 0,6 8 129,-4 0-129,5 8 0,-5 3 0,7 10-129,-1 2 0,5 7-129,-3 5 0,7 11 0,-3 7 0,1 8 0,-3 4-129,-1 4-129,-2 4-129,-7-6-129,2 8-258,-14-17-645,15 4-3612,-17-1 0,0-7-258,-2-6-129</inkml:trace>
          <inkml:trace contextRef="#ctx0" brushRef="#br0" timeOffset="2464.8043">3958 477 12126,'0'-24'4515,"0"-7"-387,0 31-903,16 0-6579,-16 0-516,0 0-774,18 4-129</inkml:trace>
          <inkml:trace contextRef="#ctx0" brushRef="#br0" timeOffset="2277.604">4086 662 13416,'25'0'5031,"-16"22"-258,-6 1-129,-10-2-3612,7 17-387,0-6-129,-1 7-645,1 9-387,-13-14-2709,11 5-1677,-3-9 129,1-5-516,-3-7-387</inkml:trace>
          <inkml:trace contextRef="#ctx0" brushRef="#br0" timeOffset="3229.2057">4958 774 12126,'12'-16'5160,"-10"-16"-258,-2 32 0,-21-24-2709,5 24-1419,-13 0-258,4 3-129,-5 13-129,2 9-129,-1 7-129,6 5 0,3 6 0,10 3 0,6 2-129,4-1 129,13-3-129,10-7 129,7-3-129,11-11 129,9-8-129,7-14 258,3-1-129,6-16 0,-2-10 0,0-6 0,-4-7 129,-8-4-129,-9-2 0,-13 3 0,-12-1 0,-11 4 0,-7 5 129,-9 7-129,-9 10 0,-3 8 0,-4 9 129,2 3-129,1 15 0,3 9 0,3 3 0,3 6 0,8 1 0,3 0 0,2 1 0,2-5 0,7-4 129,3-4-129,3-7 0,2-10 0,-1-2 0,2-6 0,2-6 0,-1-11 0,3-5 129,-1-4-129,0-3 0,3 2 0,-3 1 129,0 3-129,1 7 0,-3 7 0,1 9-129,-4 2-129,5 17-258,-3-1 0,9 16-387,-27-34-1161,46 41-2967,-23-24 258,5-4-387,1-8 129</inkml:trace>
          <inkml:trace contextRef="#ctx0" brushRef="#br0" timeOffset="3494.4062">6174 100 11352,'2'-55'5289,"-2"55"-387,2 11 129,-2 5-1290,9 39-2709,-7 0-387,7 20 130,-8-2-775,5 9 0,-5-1 0,1 3 0,0 0 0,-2-8 0,5 13-646,-5-16-4385,0 2-258,0-11 129,-1-4-774</inkml:trace>
        </inkml:traceGroup>
        <inkml:traceGroup>
          <inkml:annotationXML>
            <emma:emma xmlns:emma="http://www.w3.org/2003/04/emma" version="1.0">
              <emma:interpretation id="{27D5A88F-2D53-4C07-8E43-EA0ED58AA8B3}" emma:medium="tactile" emma:mode="ink">
                <msink:context xmlns:msink="http://schemas.microsoft.com/ink/2010/main" type="inkWord" rotatedBoundingBox="9960,567 11977,546 11987,1498 9969,1518"/>
              </emma:interpretation>
              <emma:one-of disjunction-type="recognition" id="oneOf1">
                <emma:interpretation id="interp5" emma:lang="en-US" emma:confidence="0">
                  <emma:literal>and</emma:literal>
                </emma:interpretation>
                <emma:interpretation id="interp6" emma:lang="en-US" emma:confidence="0">
                  <emma:literal>And</emma:literal>
                </emma:interpretation>
                <emma:interpretation id="interp7" emma:lang="en-US" emma:confidence="0">
                  <emma:literal>anal</emma:literal>
                </emma:interpretation>
                <emma:interpretation id="interp8" emma:lang="en-US" emma:confidence="0">
                  <emma:literal>ant</emma:literal>
                </emma:interpretation>
                <emma:interpretation id="interp9" emma:lang="en-US" emma:confidence="0">
                  <emma:literal>ane</emma:literal>
                </emma:interpretation>
              </emma:one-of>
            </emma:emma>
          </inkml:annotationXML>
          <inkml:trace contextRef="#ctx0" brushRef="#br0" timeOffset="6333.6111">7645 732 1806,'22'-13'3741,"-8"-4"516,-14 17-258,2-31-774,-2 31-645,0-33-387,0 33-258,-6-38-387,6 38-516,-23-37-129,23 37-129,-33-38 0,17 28-258,-8-4-129,7 8 0,-3 1-129,4 5-129,-2 3 0,18-3-129,-26 31 0,15-10 0,2 4 129,0 3-258,6 4 258,-1 0-129,4 2 0,0-2 0,0 0 0,7-2-129,2-1 129,0-8-129,3-1 129,-12-20-129,22 21 129,-22-21 0,21 0 0,-21 0 0,23-19 129,-9-1 0,-3-5 0,3-3 129,-1-3-129,1 5 129,-2-3-129,3 6 129,-6 4-258,1 3 258,-10 16-258,20-18 0,-20 18-129,19-2 258,-19 2-129,22 7-129,-22-7 258,28 25-387,-12-5 258,-3-3-516,4 8 0,-17-25-774,31 47-1935,-22-31-1677,-9-16 129,24 23-387,-8-20-516</inkml:trace>
          <inkml:trace contextRef="#ctx0" brushRef="#br0" timeOffset="7176.0126">8033 661 14319,'18'-27'4902,"-4"11"-258,-14 16-129,22-4-3483,-22 4-258,16 0-258,-16 0 129,19 8-387,-19-8 0,20 21-258,-13-5 129,-2 2-387,2 3 258,-5-1-387,2-1 129,-4-3-129,0-16 129,1 23 129,-1-23 0,0 0 129,11-9 129,-2-8 129,-4-3 0,8-3 0,-3-4-129,6 2 129,-3 2-258,1 4 258,2 1-387,0 7 129,2 4-129,2 7 129,1 0 0,2 5-129,4 8 258,3 1-258,5 2 129,1 0-129,1 0 0,1-7 0,-1 0 0,-3-6-129,2-3 258,-8-3-129,-1-8-129,-8-5 258,-5-5 0,-5 1 129,-7-3-129,-2 4 258,0-1-258,0 20 258,-19-21 0,19 21-129,-24-2 129,24 2-258,-17 16 129,11 2-129,3 5 129,1 4-258,2 3 258,0 2-258,9 2 258,2-1-258,1-2 258,2-3-258,0-3 129,2-9 0,0-9 129,4-7 0,1-9 0,4-16 129,0-9 0,7-12 1,0-11-259,4-5 0,-1-11 0,-1-9 0,-5-3 0,-6-2 0,-5 5 0,-8 9 0,-8 9 0,-2 11 0,0 17 0,0 36 0,-18-7 0,9 28 0,6 24 0,3 13 0,3 10 0,10 12 0,3 5 0,5 3 0,9 1 0,1-11-517,10 2-257,-11-21-1677,9 5-2451,2-13-129,3-5-387,-1-10 129</inkml:trace>
        </inkml:traceGroup>
        <inkml:traceGroup>
          <inkml:annotationXML>
            <emma:emma xmlns:emma="http://www.w3.org/2003/04/emma" version="1.0">
              <emma:interpretation id="{59A9AF39-AA1C-460E-826D-F113DE8055B0}" emma:medium="tactile" emma:mode="ink">
                <msink:context xmlns:msink="http://schemas.microsoft.com/ink/2010/main" type="inkWord" rotatedBoundingBox="13263,440 18736,384 18747,1528 13275,1584"/>
              </emma:interpretation>
              <emma:one-of disjunction-type="recognition" id="oneOf2">
                <emma:interpretation id="interp10" emma:lang="en-US" emma:confidence="1">
                  <emma:literal>Standard</emma:literal>
                </emma:interpretation>
                <emma:interpretation id="interp11" emma:lang="en-US" emma:confidence="0">
                  <emma:literal>standard</emma:literal>
                </emma:interpretation>
                <emma:interpretation id="interp12" emma:lang="en-US" emma:confidence="0">
                  <emma:literal>Standards</emma:literal>
                </emma:interpretation>
                <emma:interpretation id="interp13" emma:lang="en-US" emma:confidence="0">
                  <emma:literal>Stanford</emma:literal>
                </emma:interpretation>
                <emma:interpretation id="interp14" emma:lang="en-US" emma:confidence="0">
                  <emma:literal>standards</emma:literal>
                </emma:interpretation>
              </emma:one-of>
            </emma:emma>
          </inkml:annotationXML>
          <inkml:trace contextRef="#ctx0" brushRef="#br0" timeOffset="9172.8159">12740 606 11610,'2'-33'4128,"-13"0"387,-5 15-387,16 18-1935,-43-36-903,20 24-387,-14-4-129,8 9-258,-6-2-129,3 9 0,-6 0-129,5 14-129,-1 4 129,2 5-258,3 5 129,6 3-129,2-1 129,7 2-387,5 0 258,7-4-129,2-1 129,4-6-258,8-1 258,4-8-129,2-1 129,1-7 0,3-3 0,1-1 129,-2-7-129,2-5 129,-1-4 129,3-4 0,-2-3 0,0 0 0,-2 0-258,0 2 258,-1 1-258,0 6 259,1 5-389,0 7 130,2 2-129,4 11 0,2 8 129,3 5-258,0 2 258,-2 3-387,0 4 129,-5-8-516,5 9-258,-30-34-2193,34 32-1677,-14-25 258,-1-3-387,1-4-129</inkml:trace>
          <inkml:trace contextRef="#ctx0" brushRef="#br0" timeOffset="10062.0177">13108 636 11223,'2'-16'4902,"5"-6"-258,-7 22-258,0 0-645,0 0-2838,0 0-258,18 0-129,-18 0-129,12 11 0,-12-11-387,13 27 129,-8-9-258,0 1 258,1-1-516,-1 1 387,-1-3-387,-1 0 129,-3-16 129,5 20 0,-5-20 0,0 0 129,0 0 129,22-11 0,-13-5 258,1-1-258,3-3 129,1-1-258,0 3 258,1 2-387,-15 16 258,28-18-129,-28 18-129,30 0 129,-12 2-129,0 7 129,0 3-129,3 4 129,0-2-258,4 2 129,0-3-258,4-1 129,-3-6 0,8 1-129,-5-7 129,3 0 0,-6-2 129,4-5-129,-5-6 387,0-1-129,-7-2 129,-4-2-129,-3 2 258,-6-3-258,-5 19 387,0-30-258,0 30 129,-5-22-258,5 22 129,-20-2 0,20 2-129,-23 11 0,14 5-129,2 6 129,-2 4-258,6 4 258,1 2-129,2 2 129,4 0-258,8-2 258,2-5 0,4-4-129,3-7 129,1-7 129,1-9 0,0-6 129,4-11 0,-4-14 0,5-8 258,-5-11-387,-1-10 258,-5-9-258,-4-10 0,-6-8 0,-5-4 0,-2-3-258,-5 0 129,-8 7 129,-3 10-129,0 10 129,2 15-129,-2 13 129,3 18 0,13 21-129,-21 0 129,16 26-129,5 17 129,1 14-129,10 10 0,3 12-129,2 4 0,6 5-129,-3-7-129,10 5-387,-10-20-516,17 8-903,-15-17-2709,13-7 258,-2-13-387,4-6 258</inkml:trace>
          <inkml:trace contextRef="#ctx0" brushRef="#br0" timeOffset="11247.6198">14570 593 14964,'-7'-60'4902,"-11"33"-516,2 11 387,-12-2-3483,28 18-645,-32 0 0,32 0-258,-23 11-129,16 7 0,1 1-129,5 6-129,1 2 130,0 3-130,3 0 0,6 2-259,2 0 130,-1-5-129,3-4 129,-3-5-258,-10-18 258,27 18 0,-27-18 129,30 0 0,-12-13 0,-2-3 129,2-3 0,2 1 0,-3-2 0,1 6 129,-18 14-129,30-23 0,-14 16 0,0 3 130,2 4-259,0 0-130,1 4 130,5 1 0,-1 2 0,0-1-129,0-3 258,-2-1 1,1-2-130,-1-2 0,-3-10 0,1-3 0,-4-4 0,-3-6 0,-3-2 0,-7-3 0,-2 0 0,-4 0 0,-8 1 0,-4 4 0,-4 4 0,-1 3 0,1 6 0,2 3 0,18 9 0,-24-7 0,24 7 0,0 0-259,0 0 130,0 0 129,7 12 0,10-7 0,7 1 0,6 1 129,2-4 0,3 3 1,1-3-130,0 3 0,-4-3 0,-2 3 0,0 1 0,-3 2 0,-1 3 0,-1 2 0,0 4 0,0 0 0,2 5 0,-2-2 0,3 6-259,-3-6-386,5 6 258,-3-9-387,7 3 387,-4-8-387,7-1 387,-3-8 0,4-4 129,-5 0 258,1-11 0,-7-3 258,-8-8-129,-3 3 387,-10-4-129,-3 5 0,-5-4 0,2 22 0,-26-21-258,10 19 129,-4 2-129,2 7 0,-1 9-129,3 4-129,3 5 129,3 2-129,4 5 129,6-2-129,0 0 258,8-3-387,4-2 387,4-4-258,2-7 258,5-8-129,2-6 129,3-11 0,3-14 0,4-11 129,1-10-258,1-14 258,-5-11-387,-5-13 129,-8-10-129,-10-6 129,-9 2-258,-3 4 258,-12 10 0,-4 15 0,-1 14 129,1 25 0,-1 21 129,9 23-129,4 23 129,7 20 1,0 13-259,11 11 0,5 12 0,9 5 0,7 5 0,2-11-130,8 8-644,-11-25-2064,10 8-2064,-2-11-129,5-5-387,-3-12 0</inkml:trace>
          <inkml:trace contextRef="#ctx0" brushRef="#br0" timeOffset="7862.4138">11087 49 12771,'0'-45'4515,"0"45"-258,-37-21 0,1 14-3096,8 12-774,-8 6 0,1 10-387,1 2 129,2 4-129,7-2 0,6 2 129,8-1-129,9 1 258,2 0 0,18 3 0,5-2 0,11 8 0,5-4 0,5 5 129,3-5-129,3 6 0,-4-6-129,2 0 129,-7-4-258,-6 2 258,-8-5 0,-7 2-258,-13-4 258,-7 0-258,-7-3 258,-17-2-258,-8-2 258,-7-4-258,-5-3 0,-2-2 0,-3-5 0,5-2 0,1 0 0,4-9 0,5-2 0,4-3 0,7 0-129,0-6 0,23 20-516,-32-39-258,32 39-2967,-7-30-903,7 30 0,-4-25-258,4 25-516</inkml:trace>
          <inkml:trace contextRef="#ctx0" brushRef="#br0" timeOffset="8392.8148">11521 477 13803,'50'-16'4515,"-14"15"-387,10 1-258,13 1-4515,-1 3-3225,15 5-129,0-7-258,6 3-387</inkml:trace>
          <inkml:trace contextRef="#ctx0" brushRef="#br0" timeOffset="8205.6144">11753-30 15351,'7'-51'4773,"-7"51"129,0 0-387,0 0-3096,9 18-645,-9 23-258,3 17-258,-1 8 1,3 12-259,-1 4 0,3 2 0,0-1 0,2-8 0,2-6 0,-4-13-259,7-3-257,-9-19-645,15 7-2322,-16-20-1677,-1-5 387,-3-16-387,0 0-258</inkml:trace>
        </inkml:traceGroup>
        <inkml:traceGroup>
          <inkml:annotationXML>
            <emma:emma xmlns:emma="http://www.w3.org/2003/04/emma" version="1.0">
              <emma:interpretation id="{EA0BB897-3F41-455E-BB82-E5D3B2871908}" emma:medium="tactile" emma:mode="ink">
                <msink:context xmlns:msink="http://schemas.microsoft.com/ink/2010/main" type="inkWord" rotatedBoundingBox="19864,597 23124,563 23134,1552 19874,1585"/>
              </emma:interpretation>
              <emma:one-of disjunction-type="recognition" id="oneOf3">
                <emma:interpretation id="interp15" emma:lang="en-US" emma:confidence="1">
                  <emma:literal>Forms</emma:literal>
                </emma:interpretation>
                <emma:interpretation id="interp16" emma:lang="en-US" emma:confidence="0">
                  <emma:literal>Foams</emma:literal>
                </emma:interpretation>
                <emma:interpretation id="interp17" emma:lang="en-US" emma:confidence="0">
                  <emma:literal>Terms</emma:literal>
                </emma:interpretation>
                <emma:interpretation id="interp18" emma:lang="en-US" emma:confidence="0">
                  <emma:literal>Toms</emma:literal>
                </emma:interpretation>
                <emma:interpretation id="interp19" emma:lang="en-US" emma:confidence="0">
                  <emma:literal>Teams</emma:literal>
                </emma:interpretation>
              </emma:one-of>
            </emma:emma>
          </inkml:annotationXML>
          <inkml:trace contextRef="#ctx0" brushRef="#br0" timeOffset="11684.4205">17347 252 13803,'28'-25'5031,"-28"25"-258,22 1-129,-13 26-2838,-9 2-1161,1 13 0,-1 4-258,4 11-258,-2 4 129,1 5-258,1-4 129,-2-2-387,5-4 129,-5-14-516,5-1 129,-7-16-129,7-2-516,-7-23-903,2-9-2709,-2-14 129,0-7-387,0-13 387</inkml:trace>
          <inkml:trace contextRef="#ctx0" brushRef="#br0" timeOffset="11902.8208">17393 237 10836,'-2'-74'4515,"11"47"258,9 0-129,16 20-2193,-13-18-1032,22 16-516,-2-7-258,12 9-258,2-3-129,9 1-258,-1 3 0,-1-1-258,0 5-129,-12-1-387,0 12-516,-31 1-3225,-3 6-129,-16 2-258,-14 5-258</inkml:trace>
          <inkml:trace contextRef="#ctx0" brushRef="#br0" timeOffset="12402.0218">17422 442 12384,'-9'28'4773,"21"-3"-387,8-12 129,-1-8-3096,24 13-516,0-11-387,14 4-258,5-8 0,9-1-258,6-2 129,-1 0-129,-3-7 0,-9 0 0,-11-2 0,-12 0 129,-14-2-129,-27 11 0,0 0 0,0 0 0,-21-10 0,-4 10-129,-2 7 129,0 7 0,4 4 0,5 7-129,6 1 387,10 6-258,2 2 258,6 2-258,8-1 258,11 1-129,1-6 129,6-1-129,0-10 129,4-5-129,-2-10 129,0-4 0,-6-9 0,0-12-129,-4-10 129,-8-6 0,-6-7-387,-6-8 129,-1 2-516,-4-3-129,1 19-2064,-8-5-2193,1 12 0,-3 9-387,10 18 0</inkml:trace>
          <inkml:trace contextRef="#ctx0" brushRef="#br0" timeOffset="12901.2227">18503 814 13545,'86'7'4902,"-49"-7"0,-2-9-258,-13-13-3612,12 8-258,-11-11-258,2 0-129,-9-3-129,-2-2-129,-5 1-387,-7-1 0,-2 7-129,-4-2-129,-7 9-258,-10-2 129,21 18-258,-37-14 258,37 14 129,-32-4 0,32 4 258,-18 0 258,18 0 129,0 0 258,0 0 0,0 0 129,0 0 129,0 0 0,0 0 129,19 0-258,-19 0 129,22 0-129,-22 0-129,26 0 0,-26 0-129,31 4 0,-15 7 0,1 3-129,1 4-129,2 5 0,-1 4 129,-1 3-258,0 4 129,-4-2-258,0 5-129,-5-5-258,6 2-129,-15-18-774,19 14-2193,-19-30-1161,13 18-258,-13-18 0,17-9-129</inkml:trace>
          <inkml:trace contextRef="#ctx0" brushRef="#br0" timeOffset="13759.2242">19044 682 12900,'0'-20'4902,"0"-4"-129,0 24 129,0 0-3354,0 0-774,16 0-129,0 14-258,-16-14 0,30 28-258,-14-10-129,-2 0-129,2 3-129,-7-3 0,4 0-129,-13-18 129,16 23 0,-16-23 129,19 0 129,-19 0 0,27-36 129,-9 6 129,0-6-129,3 3 258,0-3-258,2 6 0,-3 5 0,0 9 0,-3 11-129,1 5 0,-2 3 129,0 13-258,-3 2 258,1 5-129,-2 2 129,-1 0-258,-2 3 129,-4-3-258,2 0 129,-5-5 0,3-3-129,-5-17 258,8 18 0,-8-18 0,21-3 129,-5-13 0,2-7 258,5-4 0,-2-5-129,6 3 129,-4 1-387,0 3 258,0 4-258,-1 6 129,1 10-258,-2 5 129,0 4-129,-1 12 0,-1 7 129,1 4-387,3 5 258,-3-2-387,6 0 129,1-7-129,12-3-129,4-15 129,12-1 0,4-10 0,8-12 258,-4-10 129,1-2-129,-11-6 387,-12-1-129,-14 3 387,-19-3-129,-8 8 258,-10 3-258,-6 6 0,-11 4 129,8 7-129,-5 4-129,24 5 129,-23 0-129,23 0 0,-1 21 0,1-5 0,8 4-129,7 3 129,1 2 129,7 1-387,3 3 258,3 1-258,1 0 258,-1 1-258,-3-3 258,-3 0-129,-5-1 0,-14 0 129,-8-4 0,-19-2-129,-12 1-258,-21-8-387,5 16-2451,-22-16-1935,-2 2 129,-5-5-387,5 0-645</inkml:trace>
        </inkml:traceGroup>
      </inkml:traceGroup>
    </inkml:traceGroup>
    <inkml:traceGroup>
      <inkml:annotationXML>
        <emma:emma xmlns:emma="http://www.w3.org/2003/04/emma" version="1.0">
          <emma:interpretation id="{05021DED-449A-4E57-8AE6-9DB99F00D42E}" emma:medium="tactile" emma:mode="ink">
            <msink:context xmlns:msink="http://schemas.microsoft.com/ink/2010/main" type="paragraph" rotatedBoundingBox="1811,2680 10355,2675 10356,4334 1812,4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57E91F-C505-4DAA-9081-EF2F80A0A431}" emma:medium="tactile" emma:mode="ink">
              <msink:context xmlns:msink="http://schemas.microsoft.com/ink/2010/main" type="line" rotatedBoundingBox="1811,2680 10355,2675 10356,4334 1812,4339"/>
            </emma:interpretation>
          </emma:emma>
        </inkml:annotationXML>
        <inkml:traceGroup>
          <inkml:annotationXML>
            <emma:emma xmlns:emma="http://www.w3.org/2003/04/emma" version="1.0">
              <emma:interpretation id="{83F084D2-681C-48D1-BD24-088DE6259EB6}" emma:medium="tactile" emma:mode="ink">
                <msink:context xmlns:msink="http://schemas.microsoft.com/ink/2010/main" type="inkWord" rotatedBoundingBox="1811,2680 10355,2675 10356,4334 1812,4339"/>
              </emma:interpretation>
              <emma:one-of disjunction-type="recognition" id="oneOf4">
                <emma:interpretation id="interp20" emma:lang="en-US" emma:confidence="0">
                  <emma:literal>F=ny+aiz</emma:literal>
                </emma:interpretation>
                <emma:interpretation id="interp21" emma:lang="en-US" emma:confidence="0">
                  <emma:literal>F=ny+nz</emma:literal>
                </emma:interpretation>
                <emma:interpretation id="interp22" emma:lang="en-US" emma:confidence="0">
                  <emma:literal>F=ny+aiZ</emma:literal>
                </emma:interpretation>
                <emma:interpretation id="interp23" emma:lang="en-US" emma:confidence="0">
                  <emma:literal>F=ny+nez</emma:literal>
                </emma:interpretation>
                <emma:interpretation id="interp24" emma:lang="en-US" emma:confidence="0">
                  <emma:literal>F=ny+oiz</emma:literal>
                </emma:interpretation>
              </emma:one-of>
            </emma:emma>
          </inkml:annotationXML>
          <inkml:trace contextRef="#ctx0" brushRef="#br1" timeOffset="76596.1345">-708 2628 11610,'7'-20'4902,"-5"4"-258,-2 16 0,0 0-2709,0 0-903,0 0-387,0 0-129,0 0-129,2 9-129,2 11 0,-1 3-129,2 9 129,1 7-129,3 4 129,-4 5 129,4 0-258,-4 0 129,1-2-258,-3-1 129,-1-4-258,3-4 129,-5-7-387,2-1-129,-2-13-258,4 7-516,-4-23-2064,0 0-1548,0 0 258,-9 0-516,9 0 0</inkml:trace>
          <inkml:trace contextRef="#ctx0" brushRef="#br1" timeOffset="76892.5351">-665 2585 11868,'0'-32'4773,"21"6"-129,-3 15 0,18 7-2967,-10-10-645,21 9-258,-5-6-129,13 6-129,-3-2-258,3 1-129,0 1-129,-8 1-129,-3 4-129,-14-7-387,2 7-774,-32 0-3225,18 0-129,-18 0-258,0 0-258</inkml:trace>
          <inkml:trace contextRef="#ctx0" brushRef="#br1" timeOffset="77173.3356">-556 2729 11997,'-18'22'4902,"18"-22"-129,0 0 129,2 26-3225,-2-26-516,17 11-258,-17-11-129,38 11-258,-15-8 0,11 4-258,1-3-129,3 0 0,2-1-387,0-3-387,9 7-516,-18-3-3612,11-1-258,-3-1-129,4 0-258</inkml:trace>
          <inkml:trace contextRef="#ctx0" brushRef="#br1" timeOffset="77454.1361">399 2852 14964,'50'-14'5031,"-24"9"0,4-3-516,8 7-3612,-4-8-387,5 3-129,-2 3-387,-5-1-258,4 4-258,-15-3-516,9 6-1548,-30-3-2451,0 0 258,6 25-387,-6-25-129</inkml:trace>
          <inkml:trace contextRef="#ctx0" brushRef="#br1" timeOffset="77641.3364">482 2962 10320,'-7'18'4773,"7"-18"-129,11 16 0,14 0-2322,-9-16-774,18 13-645,-4-12-258,11 5-387,1-3-258,6-3-387,13 7-1032,-2-5-3096,-1-2-129,6 2-258,-1-2-258</inkml:trace>
          <inkml:trace contextRef="#ctx0" brushRef="#br1" timeOffset="78639.7381">2017 2651 10965,'36'-46'4902,"-18"30"-129,5 2 0,9 12-2709,-9-12-774,20 14-387,-9-6-258,10 6-258,-5 7-129,2 6 0,-5 3-129,-6 2 0,-7 5-129,-7 2 0,-9 3-129,-7-1 129,-9 3-258,-14-1 0,-4-1 0,-6-3-129,1 0 129,-4-9 0,8 2 0,1-8 0,7-1 129,20-9 0,-23 9 129,23-9 0,0 0 0,0 0 129,14-5-258,6-4 258,7-4 0,8-1 0,6-5 0,9-1 0,3-5-129,4 0 129,-2-3 0,-1 1-129,-6-1 129,-6 3-129,-10 0 129,-5 5-129,-9-1 129,-6 5 0,-8 0-129,-4 16 129,0-23 0,0 23-129,-9-16 129,9 16-129,-21-2 0,21 2 0,-25 11 129,11 5-129,-1 5 0,-1 4 129,6 7-129,3 2 129,3 1 0,4 3-129,5-1 129,10 2 0,4-5 129,4 0-258,4-4 0,0-5-387,6-2 129,-8-11-774,16 10-2193,-11-15-1677,-3-2 0,-2-1-129,-4-4-645</inkml:trace>
          <inkml:trace contextRef="#ctx0" brushRef="#br1" timeOffset="79170.1391">3216 2692 13803,'11'-18'5160,"-11"18"-516,18-3 129,-18 3-3870,21 12-387,-3 6 0,-2-4-129,7 4-258,2 2-129,3-3 129,6 1-258,0-4 129,3-1-129,-1-10 0,1-1 0,-1-2 0,-2-9 0,-6-7 129,-1-3 0,-2-3 0,-9-1 258,-2 4-129,-7-1 129,-7 20 0,13-25 0,-13 25 0,0 0 0,0 9 0,-6 14-129,-3 7 129,-3 6 1,-4 12-259,-4 7 0,-3 7 0,-5 4 0,-4 7 0,-2 4 0,-4 6 0,5 1 0,-1-6 0,4 0 0,1-8 0,8-6 0,1-14 0,10-8-259,-8-20-773,18 6-2064,0-28-1935,-22 9 0,22-9-387,-17-14 258</inkml:trace>
          <inkml:trace contextRef="#ctx0" brushRef="#br1" timeOffset="79435.3395">4202 2854 13545,'48'-11'4902,"-20"11"-258,1 0 0,-1-2-3483,15 2-774,3 2-129,6 0-258,6 0-516,-6-4-645,14-9-3354,-15 1-129,-8-6-258,-11 0-129</inkml:trace>
          <inkml:trace contextRef="#ctx0" brushRef="#br1" timeOffset="79622.5399">4636 2648 10836,'-50'-16'5031,"34"16"-129,16 0 0,-18 7-1806,18 18-2193,0 0-129,2 12-129,-2 0 0,4 11-387,-1 2-129,1 0-516,8 12-1032,-7-9-3225,1-3-387,-4-3 129,1-7-645</inkml:trace>
          <inkml:trace contextRef="#ctx0" brushRef="#br1" timeOffset="80464.9411">5627 2678 13029,'44'-32'5031,"-14"19"-387,4 3 258,-11-3-3483,20 13-774,-9 0 0,7 2-258,-9 9-129,-2 8 0,-9 4-258,-5 4 129,-7 3-258,-9 4 0,-5 3 0,-20-3-258,-2 5 129,-14-10-258,6 5 0,-10-13-129,11 4 129,-3-13 0,16 1 0,1-10 129,20-3 258,0 0 129,0 0 0,9-7 258,12-9 0,13 4 0,0-8 0,12 1 129,-1-8-387,8 2 258,-3-5-258,0 0 129,-4-4-258,-5 0 258,-7 0-129,-4 0 0,-11 4 258,-3 5-129,-10 2 258,-3 5-129,-3 18 0,-1-16 0,1 16 0,-20 4 0,20-4 0,-25 37-129,11-10 0,3 8 129,1 3-129,2 8 0,5 0 258,3 2-258,3 0 129,12-1-129,2-3 129,5-3-258,4-5 130,1-8-389,3-3-128,-3-11-129,5 6-645,-16-13-3483,5-7-387,-21 0 129,24-18-258</inkml:trace>
          <inkml:trace contextRef="#ctx0" brushRef="#br1" timeOffset="80839.3419">5632 2135 10707,'0'0'5031,"-16"-19"-258,16 19 0,-2-22-1032,2 22-2838,0 0-387,20 7 0,-20-7-129,41 15-129,-15-6 0,13 1-129,4-3 0,10-1 0,8-1-258,3-5 0,9 0-387,-6-3-645,17-1-3483,-15-1-387,-1 5 0,-11 0-387</inkml:trace>
          <inkml:trace contextRef="#ctx0" brushRef="#br1" timeOffset="81572.5431">7206 2633 12771,'18'-17'5031,"9"9"-258,-10 5 0,8 3-3096,-2 0-774,17 0 0,-5-2-387,10 2 0,-5 0-258,3 0 0,-5 0-129,-5 4 0,-10 5 1,-5 1-130,-11 8 0,-7 3 0,-10 6 0,-13 2 0,-8 3-130,-4 1 1,-4 1 129,-4 0 0,0-4 0,2-1-129,6-4 258,3-2-129,7-4 129,7 1-129,6-4 130,6 0-130,6-16 0,9 28 0,9-17 0,7 3 0,3-3 0,8 1 0,1-5 0,4 2 0,0-3 0,-2-3 0,-3 1 0,-2-4 0,-2 0 0,-13-9-775,13 2-4127,-32 7-258,23-27 129,-21 8-258</inkml:trace>
          <inkml:trace contextRef="#ctx0" brushRef="#br1" timeOffset="81790.9435">7364 2802 14577,'11'-10'4902,"10"8"0,4 2-129,18 0-3612,-7 0-387,13 3-258,-1-1-387,2 0-387,4 5-387,-17-7-2064,6 0-1935,-11 4-387,-9 3 0,-23-7-387</inkml:trace>
        </inkml:traceGroup>
      </inkml:traceGroup>
    </inkml:traceGroup>
    <inkml:traceGroup>
      <inkml:annotationXML>
        <emma:emma xmlns:emma="http://www.w3.org/2003/04/emma" version="1.0">
          <emma:interpretation id="{8E07FA89-0D37-4F26-A6B6-95B81D087DA0}" emma:medium="tactile" emma:mode="ink">
            <msink:context xmlns:msink="http://schemas.microsoft.com/ink/2010/main" type="paragraph" rotatedBoundingBox="3431,4136 15905,4205 15890,6929 3416,68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26C0DC-F7EF-4D60-88C9-07EDE82F3A7C}" emma:medium="tactile" emma:mode="ink">
              <msink:context xmlns:msink="http://schemas.microsoft.com/ink/2010/main" type="line" rotatedBoundingBox="3431,4136 15905,4205 15890,6929 3416,6859"/>
            </emma:interpretation>
          </emma:emma>
        </inkml:annotationXML>
        <inkml:traceGroup>
          <inkml:annotationXML>
            <emma:emma xmlns:emma="http://www.w3.org/2003/04/emma" version="1.0">
              <emma:interpretation id="{A6EC9AB9-584E-4EEB-A292-8F1EA7793B13}" emma:medium="tactile" emma:mode="ink">
                <msink:context xmlns:msink="http://schemas.microsoft.com/ink/2010/main" type="inkWord" rotatedBoundingBox="3431,4136 15905,4205 15890,6929 3416,6859"/>
              </emma:interpretation>
              <emma:one-of disjunction-type="recognition" id="oneOf5">
                <emma:interpretation id="interp25" emma:lang="en-US" emma:confidence="0">
                  <emma:literal>=ny+n4)(ny+z)</emma:literal>
                </emma:interpretation>
                <emma:interpretation id="interp26" emma:lang="en-US" emma:confidence="0">
                  <emma:literal>•27+2+(25+2)</emma:literal>
                </emma:interpretation>
                <emma:interpretation id="interp27" emma:lang="en-US" emma:confidence="0">
                  <emma:literal>•27+2+(252+2)</emma:literal>
                </emma:interpretation>
                <emma:interpretation id="interp28" emma:lang="en-US" emma:confidence="0">
                  <emma:literal>•27+2+(255+2)</emma:literal>
                </emma:interpretation>
                <emma:interpretation id="interp29" emma:lang="en-US" emma:confidence="0">
                  <emma:literal>•27+2+(250+2)</emma:literal>
                </emma:interpretation>
              </emma:one-of>
            </emma:emma>
          </inkml:annotationXML>
          <inkml:trace contextRef="#ctx0" brushRef="#br1" timeOffset="100105.3758">2507 4423 9030,'5'-32'4386,"14"0"0,-3 19 0,8 8-1806,-12-15-1032,18 19-387,-10-10-387,14 11-129,-9 0-258,7 9 0,-8 7-258,3 7 129,-5 5-258,-6 8 129,-8 5-129,-6 5 0,-2 4-129,-16-2-129,-3 2-129,-12-9 0,3 1-129,-11-11 0,9-3-129,-8-14 129,15 2 0,-4-14 0,27-2 129,-26 0 258,26 0 0,0-19 0,5-1 258,13-1 0,1-4 0,10-4 129,1-4 0,6-3 0,-1-3 0,4 0 0,-5-4-129,2 7 129,-8-3-129,-3 11 129,-9-2 0,-5 10 0,-8 0 129,-3 20-129,0-19 129,0 19-129,-19-4 0,19 4 0,-23 13-129,12 6 129,-1 8-129,3 7 0,0 7 0,3 7 0,5 2 0,1 5 0,0-4 0,9 3-129,5-6 129,2-6-129,3-2-129,-1-10-129,5-4-129,-23-26-516,43 38-2064,-25-28-1806,0-4 129,-1-3-387,-1-3-129</inkml:trace>
          <inkml:trace contextRef="#ctx0" brushRef="#br1" timeOffset="100604.5767">3264 4405 10191,'4'-18'4644,"21"18"-129,-9 16-129,0 7-1806,-6-1-1419,17 13-387,-5-1-387,2 5 0,1 2-387,-2-3-129,6 1-258,-4-13-129,9 1 0,-11-18-258,11-2 129,-8-11 0,6-8 129,-9-15 0,-1-6 387,-3-5 258,-10-6 516,5 10-129,-12-5 129,5 16 0,-7-4 129,0 27-258,0 0 129,0 12-258,-3 19 0,-3 17-129,-3 3 0,1 15 0,-5 5 0,2 9 0,-5-1-129,2 2 0,-4-2-129,2-1 129,0 2-258,0-9-129,6 2-258,-10-20-258,20 11-1419,-5-24-2580,-8-14 129,5-10-387,8-16 0</inkml:trace>
          <inkml:trace contextRef="#ctx0" brushRef="#br1" timeOffset="83210.546">906 4492 9546,'0'0'4773,"0"0"-258,0 0 0,0 0-1935,0 0-1161,26 0-258,-26 0-129,41-9-258,-18 4-258,11 5-129,-2 0-129,7 0-129,-1 0 0,-3 2-258,4 7-258,-8-8-129,8 12-516,-20-13-1806,8 2-2064,-4 7 258,-23-9-516,23 17 0</inkml:trace>
          <inkml:trace contextRef="#ctx0" brushRef="#br1" timeOffset="83522.5465">966 4734 13287,'-18'13'4773,"18"-13"-129,0 0 129,0 0-3354,0 0-387,0 16-258,0-16-129,16 5-129,0-5-129,11 5-129,3-5 1,9 2-259,4-2 0,3 0 0,6-2-130,-4-5-386,5 7-387,-15-16-903,10 11-2967,-14-1-258,-6 5 0,-7 1-258</inkml:trace>
          <inkml:trace contextRef="#ctx0" brushRef="#br1" timeOffset="102648.1803">2062 3996 8901,'18'-11'4515,"-18"11"-129,0 0-129,-18 6-1290,4 27-1935,-15 7-258,6 18-129,-9 10 0,11 21-129,-1 10-129,13 13 0,9 9-258,11 6 129,19 3-129,18-1-129,25-2-129,20-12 129,22-6-129,19-18-258,35-4-258,23-29-2322,37-8-1677,29-11 258,16-21-516,25-9-516</inkml:trace>
          <inkml:trace contextRef="#ctx0" brushRef="#br1" timeOffset="100869.7772">4307 4659 14190,'69'-1'4644,"-23"1"-258,-3 0 0,-6 0-3483,20 1-516,-3-1-129,1 0-387,-2 4-387,-14-13-1548,-5-2-2322,-2 1 0,-16-12-387,-7 6 0</inkml:trace>
          <inkml:trace contextRef="#ctx0" brushRef="#br1" timeOffset="101072.5775">4538 4425 14061,'-27'25'4773,"22"1"-129,5 10 0,5 15-3483,-5-3-258,14 15-258,-10-5-258,5 3-258,0-1-516,-9-13-1161,0 1-2967,0-4-258,-5-8-129,-3-4-387</inkml:trace>
          <inkml:trace contextRef="#ctx0" brushRef="#br1" timeOffset="102055.3793">5287 4035 14061,'19'-7'4773,"8"7"0,12 0-129,13 7-3225,5-7-645,25 5-129,5-5-258,9 0-129,0 0-129,-2-5-258,-3 0-387,-17-6-516,-6 6-3354,-32 1-516,-36 4 129,0 0-516</inkml:trace>
          <inkml:trace contextRef="#ctx0" brushRef="#br1" timeOffset="101758.9787">5313 4517 5418,'0'0'4257,"0"0"258,0 0-516,0 0-1290,0 0-516,-5-19-129,5 19-387,11-9-516,10 9-129,-21 0-258,43 0-129,-18 0-129,9 9-129,-4 5-258,-2 11 129,-5 3-129,-7 6 0,-8 3-258,-8 2 0,-8 4-258,-17-7-129,2 1-129,-14-10 0,5 1-129,-4-15 0,12 3 0,-3-13 129,27-3 0,-25 2 258,25-2 129,0 0 129,21-18 258,6 2 0,7-7 258,12-4-129,4-5 258,7-3-258,-4-4 129,0 0-129,-6-2 0,-10 5 0,-12 2 0,-9 11 0,-14 2 129,-2 21-129,-11-11 129,-5 15 0,-5 13-129,3 15 129,-3 6-129,6 10 0,1 3 0,9 10-129,1-1 0,4 6 0,13-4-129,4-5 0,12-1-258,-1-14 0,10-1-129,-6-18-387,10 6-1419,-10-20-2451,-7-9 258,-5-7-645,-11-13 387</inkml:trace>
          <inkml:trace contextRef="#ctx0" brushRef="#br1" timeOffset="103256.5814">7067 3879 12900,'47'3'4773,"-15"13"-516,0 4 258,-4 5-3096,17 24-645,-10 5 0,8 20-258,-11 15-129,-2 18 0,-9 9 0,-6 10 0,-12 2-129,-3 0-129,-7-3-129,-12-8 0,-8-14-129,-7-12-129,-5-7-129,-6-19-258,5 5-516,-17-31-1548,5-2-2193,8-8 258,-1-11-387,8-8 0</inkml:trace>
          <inkml:trace contextRef="#ctx0" brushRef="#br1" timeOffset="103693.3821">8537 3855 10449,'-15'-19'4386,"-11"19"0,10 12-129,3 19-2193,-13-1-645,10 23-387,-11 4-129,9 23-258,-3 13-129,7 17 0,3 9-129,9 7-129,2-1 0,13-4-129,11-9-129,8-11 0,8-17-129,8-15 0,5-12-129,2-16-387,11 4-1161,-2-21-2838,-5-9 129,-1-8-258,-4-7-387</inkml:trace>
          <inkml:trace contextRef="#ctx0" brushRef="#br1" timeOffset="104504.5836">9145 4494 12771,'44'-37'4644,"-13"22"-387,-1 3 258,-2-6-2838,19 18-645,-15 0-387,12 13-129,-12 3-258,2 12 0,-11 6-129,-3 5-129,-11 7 0,-9 2 0,0 2-129,-20-2-129,-1 0-129,-13-9-129,5 0-129,-12-12 129,15-2-129,-6-11 129,14-1 0,-2-12 129,20-1 129,0 0 258,4-14 0,21-5 129,3-6 0,17-9 0,3-5 129,12-7-129,-1-6 129,3-3-129,-5-2 0,-5 2-129,-11 1 129,-9 10 0,-15 5 0,-8 9 129,-9 6 0,0 24 0,-21-16 0,5 18 0,-5 11 129,5 15-129,-4 8 0,6 12 0,0 5 0,7 11-129,3 2 0,4 3 129,0-1-387,5-6 129,10-5-258,-1-12-129,11-1-516,-9-23-1419,7-3-2193,7-5 129,-2-12-258,6-1-258</inkml:trace>
          <inkml:trace contextRef="#ctx0" brushRef="#br1" timeOffset="104956.9844">10253 4601 13287,'23'-9'4644,"0"23"-258,-12 4 129,-11-18-2967,27 46-516,-17-23-387,10 7-387,-2-5 0,5 0-258,0-3-129,2-8 0,3-3-129,1-10 129,3-1-129,-2-14 129,0-9 0,1-11 129,-5-9 129,-1 1 0,-7-4 258,0 8-129,-9-1 129,0 16 0,-8 7 129,-1 16-129,-3 25-129,-10 17 129,-4 10-257,-3 14-130,-7 10 0,-1 10 0,-2 4 0,3 1 0,0 3 0,1 1 0,1 4 0,3-6 0,6-2 0,-2-15-388,8-1-386,-8-29-516,18 2-2193,-5-25-1419,5-23 258,0 0-387,0-41 0</inkml:trace>
          <inkml:trace contextRef="#ctx0" brushRef="#br1" timeOffset="105206.5848">11306 4686 9804,'94'-19'4515,"-47"4"-387,8 14-258,-9 1-387,-3-6-2838,7 3-516,-4-1-516,-5-10-1419,-9 0-2064,3 7 0,-19-13-516,0 9 0</inkml:trace>
          <inkml:trace contextRef="#ctx0" brushRef="#br1" timeOffset="105456.1852">11600 4414 12900,'-4'14'4644,"4"8"-258,-5 2 129,-8 5-3096,13 22-387,-7-1-258,7 16-258,-5-4-129,5 8-129,0-4-258,0-4 0,5-5-387,-3-13-258,12 6-1548,-7-16-2322,-5-11-129,0-5-129,-2-18 0</inkml:trace>
          <inkml:trace contextRef="#ctx0" brushRef="#br1" timeOffset="105908.586">12105 4289 11868,'114'-19'4515,"-47"8"-387,19 8 258,-1 1-1935,-3-7-1806,9 9-258,-13 0-129,-7 2 0,-18 5 0,-13 9-129,-24 3 0,-16 10-129,-8 3 129,-20 5-129,-9 6 0,-11 3 0,-2 6-129,-5-2 0,1-1 129,3 1 0,6-4-129,6 1 258,9-8-129,10-2 129,8-8 0,12 1 129,2-9 0,19 1 0,9-10 0,11 1 0,4-6 0,6-2 0,3-5-258,-1 0-129,0-2-258,-14-17-1161,1 3-2838,-12-4-387,-16-7 0,-8 2-129</inkml:trace>
          <inkml:trace contextRef="#ctx0" brushRef="#br1" timeOffset="106126.9864">12446 4681 12255,'15'3'4515,"15"8"-516,0-6 258,7-1-2967,17 10-516,-4-9-387,8 1-258,-6-4-129,0-2-258,-3 0-774,-11-4-3096,-6-23 0,1-1-258,-15-17-129</inkml:trace>
          <inkml:trace contextRef="#ctx0" brushRef="#br1" timeOffset="106392.1869">13140 3629 14061,'73'-7'4902,"-36"29"-387,-3 17 258,-5 4-3354,3 31-387,-15 10-258,1 24-129,-16 13 1,-2 25-646,-14 11 0,-15 15 0,-19 15 0,-16 16 0,-19 9 0,-29-8 0,-13-1 0,-31-32-2452,-6-1-2579,-11-15-129,-6-20-258,-14-24 0</inkml:trace>
        </inkml:traceGroup>
      </inkml:traceGroup>
    </inkml:traceGroup>
    <inkml:traceGroup>
      <inkml:annotationXML>
        <emma:emma xmlns:emma="http://www.w3.org/2003/04/emma" version="1.0">
          <emma:interpretation id="{227DD52A-B422-4D10-925C-6B1DB39A9D9D}" emma:medium="tactile" emma:mode="ink">
            <msink:context xmlns:msink="http://schemas.microsoft.com/ink/2010/main" type="paragraph" rotatedBoundingBox="3561,6205 23805,6174 23811,10195 3567,102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2AF236C-D232-47C5-B3ED-AC7841AF5D30}" emma:medium="tactile" emma:mode="ink">
              <msink:context xmlns:msink="http://schemas.microsoft.com/ink/2010/main" type="inkBullet" rotatedBoundingBox="3562,7016 4110,7015 4111,7285 3563,7286"/>
            </emma:interpretation>
            <emma:one-of disjunction-type="recognition" id="oneOf6">
              <emma:interpretation id="interp30" emma:lang="en-US" emma:confidence="1">
                <emma:literal>=</emma:literal>
              </emma:interpretation>
              <emma:interpretation id="interp31" emma:lang="en-US" emma:confidence="0">
                <emma:literal>I</emma:literal>
              </emma:interpretation>
              <emma:interpretation id="interp32" emma:lang="en-US" emma:confidence="0">
                <emma:literal>IF</emma:literal>
              </emma:interpretation>
              <emma:interpretation id="interp33" emma:lang="en-US" emma:confidence="0">
                <emma:literal>IT</emma:literal>
              </emma:interpretation>
              <emma:interpretation id="interp34" emma:lang="en-US" emma:confidence="0">
                <emma:literal>IS</emma:literal>
              </emma:interpretation>
            </emma:one-of>
          </emma:emma>
        </inkml:annotationXML>
        <inkml:trace contextRef="#ctx0" brushRef="#br1" timeOffset="108903.7913">1044 6629 11868,'0'0'5031,"-1"16"-516,1-16 387,30 16-3096,-14-16-645,21 5-258,-5-5-258,15 5-258,-3 1-129,6 1-387,1 0-258,-6-7-1032,5 0-3225,-6 3-258,-7 1-129,-3 1-387</inkml:trace>
        <inkml:trace contextRef="#ctx0" brushRef="#br1" timeOffset="108654.1909">1091 6463 9675,'-13'-14'5031,"13"14"-387,20-2 129,-4 2-1548,-16 0-2064,50 0-258,-20-2-129,16 2-129,-1-3-258,8 3-129,-5-4-129,2 2 0,-4 2-387,-9-3-258,1 5-774,-22 3-3225,-16-5-516,18 11 129,-18-11-516</inkml:trace>
      </inkml:traceGroup>
      <inkml:traceGroup>
        <inkml:annotationXML>
          <emma:emma xmlns:emma="http://www.w3.org/2003/04/emma" version="1.0">
            <emma:interpretation id="{086C08B0-CEAF-4ABA-A345-3652F5FC451A}" emma:medium="tactile" emma:mode="ink">
              <msink:context xmlns:msink="http://schemas.microsoft.com/ink/2010/main" type="line" rotatedBoundingBox="4991,6203 23805,6174 23808,8105 4994,8134"/>
            </emma:interpretation>
          </emma:emma>
        </inkml:annotationXML>
        <inkml:traceGroup>
          <inkml:annotationXML>
            <emma:emma xmlns:emma="http://www.w3.org/2003/04/emma" version="1.0">
              <emma:interpretation id="{49782702-693C-4349-B610-AD00F64C228A}" emma:medium="tactile" emma:mode="ink">
                <msink:context xmlns:msink="http://schemas.microsoft.com/ink/2010/main" type="inkWord" rotatedBoundingBox="4991,6203 23805,6174 23808,8105 4994,8134"/>
              </emma:interpretation>
              <emma:one-of disjunction-type="recognition" id="oneOf7">
                <emma:interpretation id="interp35" emma:lang="en-US" emma:confidence="0">
                  <emma:literal>(n+n)(y+5.(N+27(y+z)</emma:literal>
                </emma:interpretation>
                <emma:interpretation id="interp36" emma:lang="en-US" emma:confidence="0">
                  <emma:literal>(n+n)(y+5.(N+29(y+z)</emma:literal>
                </emma:interpretation>
                <emma:interpretation id="interp37" emma:lang="en-US" emma:confidence="0">
                  <emma:literal>(n+n)(y+y.(N+27(y+z)</emma:literal>
                </emma:interpretation>
                <emma:interpretation id="interp38" emma:lang="en-US" emma:confidence="0">
                  <emma:literal>(2+2)+452.72522+2)</emma:literal>
                </emma:interpretation>
                <emma:interpretation id="interp39" emma:lang="en-US" emma:confidence="0">
                  <emma:literal>(n+n)(y+y.(N+29(y+z)</emma:literal>
                </emma:interpretation>
              </emma:one-of>
            </emma:emma>
          </inkml:annotationXML>
          <inkml:trace contextRef="#ctx0" brushRef="#br1" timeOffset="118544.6082">7242 5864 13416,'0'-34'4773,"0"34"-258,-25-4 129,0 4-3225,12 34-645,-8 2-129,5 22 0,-5 8-258,7 18-129,-3 7-129,9 15 0,2 6 0,6 4-258,0 0 129,14-4 0,13-9-129,5-9 129,13-9-129,4-15-129,12-11-129,-1-19-516,17 3-2193,-11-16-1806,1-11 129,-1-5-258,-2-11-258</inkml:trace>
          <inkml:trace contextRef="#ctx0" brushRef="#br1" timeOffset="119309.0096">7756 6303 14190,'-2'-27'4773,"2"27"-258,0 0 258,0 0-3354,0 0-645,18 9-258,3 16-129,-5 2-129,9 5-129,0 5 0,2 1-258,-1 1 0,-3-5 0,4-2 0,-2-9-129,5-6 129,-3-8 0,3-9-129,-1-1 129,1-17 129,-3-4-129,-1-6 258,-4-2 129,-6-2-258,-2 5 387,-9 0-129,0 6 129,-5 3-129,0 18 129,0 0-129,0 0-258,-5 18 130,-2 16-130,0 8 0,-4 14 0,-1 11 0,-2 10 0,-1 3 0,-1 5 0,-1-1 0,-1-1 0,0-1 0,-2-9 0,4-5-646,-7-20-257,20 7-1548,-15-23-2451,5-9 129,13-23-516,-23 14 258</inkml:trace>
          <inkml:trace contextRef="#ctx0" brushRef="#br1" timeOffset="119527.41">8496 6693 13029,'71'-22'4902,"-27"12"-516,11 4 258,2 6-3225,2-2-1032,5-1-516,4 3-516,-18-7-1290,3-2-2709,-10 4 387,-15-10-645,-8 5 0</inkml:trace>
          <inkml:trace contextRef="#ctx0" brushRef="#br1" timeOffset="119730.2103">8980 6463 12255,'-43'-19'4902,"27"15"-258,16 4 129,-34 0-2322,34 20-1161,-2-1-516,2 17 0,0 3-387,7 11 130,-3 3-517,1 6 0,1 1-388,-6-5-257,10 9-1032,-10-12-3096,0-13-258,0-10-129,0-8-129</inkml:trace>
          <inkml:trace contextRef="#ctx0" brushRef="#br1" timeOffset="120619.4119">9485 6106 17157,'7'-16'4902,"14"16"129,6-11-516,14 11-3612,1 0-644,17 0-259,2 0 0,8-2 0,4 0 0,-2-1 0,9 3-388,-21 0-4385,8 0-258,-11 0 129,-8 0-387</inkml:trace>
          <inkml:trace contextRef="#ctx0" brushRef="#br1" timeOffset="156515.0749">9641 6755 11223,'18'-39'4644,"-2"26"-129,-2-3 0,-3-3-2709,17 17-645,-8-5-387,10 7-129,-7 2-129,4 10-258,-6 4 0,1 9-129,-10 3 0,-3 8 0,-7 0-129,-2 3 0,-9 2-129,-11-4-129,1-1 0,-8-8-129,6 0 0,-4-12 0,5 1 0,3-14 0,17-3 129,0 0 0,-6-18 129,12-5 129,15-4 0,6-8 129,6-4 0,6-2 129,2-4-129,2 4 0,-4 1 129,-1 4 0,-10 2 0,-1 13 0,-13 1 0,-14 20 0,16-23 129,-16 23-129,0 0 0,0 0 129,-7 18-258,0 5 129,-2 6 0,2 10 0,-2 7-129,7 9 129,2 2-129,0 5 130,9 0-259,9 1 0,1-6 0,4-8 0,6-6 0,-1-9 0,8 3-1162,-9-15-3611,-1-6 0,-10 0-258,-16-16-258</inkml:trace>
          <inkml:trace contextRef="#ctx0" brushRef="#br1" timeOffset="120900.2124">10575 5784 17802,'105'57'5031,"-48"-13"129,2 20-386,-11 9-4774,5 25 0,-14 10 0,-9 20 0,-19 13 0,-11 7 0,-21 1 0,-18-7 0,-8-3 0,-13-22 0,8-1-2581,-13-31-2450,6-20-258,0-19-129,9-11 0</inkml:trace>
          <inkml:trace contextRef="#ctx0" brushRef="#br1" timeOffset="122226.2147">11434 6943 11352,'0'0'5160,"-9"-19"-516,9 19 258,-19-20-2193,19 20-1032,0 0-387,0 0-387,-22-12-773,22 12-130,0 0 0,0 0 0,0 0 0,0 0 0,0 0 0,0 0 0,0 0 0,0 0-904,18-7-3095,-18 7-1161,30 0 258,-8 0-387,3 0 0</inkml:trace>
          <inkml:trace contextRef="#ctx0" brushRef="#br1" timeOffset="115643.0031">2784 6406 6708,'16'-19'4644,"-16"19"0,23-22-258,-9 6-1290,11 15-1032,-25 1-645,43-11-516,-22 9-258,10 2-258,-5 9-129,1 7-129,-6 0 258,-3 7-387,-7 0 129,-6 4-258,-5 1 129,-5 1-129,-9 1-129,-10-1 0,3 3-129,-6-9 0,2 3 0,-1-8 0,6 4 0,-1-12 129,21-10-129,-23 14 258,23-14-129,0 0 129,0 0 129,0 0 0,0 0 0,9-8 129,7-8 129,9 0-129,-1-11 129,12 2 0,1-7 0,4 2 0,0-2-129,-3 1 129,-5 3-129,-4 7 0,-8 1 129,-5 8-129,-16 12 0,9-16 0,-9 16 129,0 0-258,0 0 129,-12 3-129,12-3 0,-9 25 129,5-7 0,4 3-129,0 4 0,0 5 0,2 2 0,3 4 129,2 1-129,4 2 0,2 2 0,3 0 0,3 0 0,2-5 0,4-3 0,2-4-258,3-1 0,-5-10-387,11 9-1032,-11-11-2967,-8-5 129,-1 1-387,-16-12 0</inkml:trace>
          <inkml:trace contextRef="#ctx0" brushRef="#br1" timeOffset="115970.6037">3741 6737 12384,'57'-16'5031,"-25"9"-258,-2 2 129,2-6-2709,6 11-1419,-5 0-129,10 0-258,-4 0-258,4 0-129,0 0-129,-1 0-258,5 0-387,-17-2-2193,2-1-1935,-6 1 129,-26 2-387,24-11-258</inkml:trace>
          <inkml:trace contextRef="#ctx0" brushRef="#br1" timeOffset="116189.0041">4139 6515 14061,'-24'-25'4902,"24"25"-258,0 0 0,0 16-3483,0 5-516,8 13-129,-2 3 0,4 8-258,-1 5-258,-1-1-129,2 7-516,-8-17-774,12 3-3354,-8-1 0,-3-7-258,4-4-258</inkml:trace>
          <inkml:trace contextRef="#ctx0" brushRef="#br1" timeOffset="116766.2051">4684 6525 14577,'69'-44'5160,"-33"31"-258,-2 6-129,8 7-3741,-13 0-258,8 13-258,-10-1-129,-4 8-129,-7 1-129,-7 6-129,-7 5-129,-6-2 0,-10 6-129,-9-6-129,-2 6-129,-6-10 0,8 4 0,-5-14 129,10 0-129,18-16 258,-18 4 0,18-4 129,9-20 129,13-3 129,6-7 0,11-2 129,-1-7 0,4 5 0,-4-7 129,-1 7-129,-10 1 129,-2 6-129,-13 2 0,-3 9 129,-7 0-129,-2 16-129,0 0 129,0 0 0,-9-2-129,2 11 0,-2 14 1,2 9-130,-2 7 0,5 11 0,2 5 0,2 6 0,6 1 0,6-1 0,6-6 0,3-7 0,2-7 0,1-11-130,-1-7-257,-7-18-258,5 6-903,-21-11-3225,14-18-258,-14-8-129,-7-14-258</inkml:trace>
          <inkml:trace contextRef="#ctx0" brushRef="#br1" timeOffset="117047.0056">4748 6058 15351,'25'-24'5160,"0"16"-129,10 4-258,-3-3-3612,23 7-387,2 0-257,13 0-517,3 0 0,7 0 0,0 0 0,0-2 0,-9-1 0,-12-5 0,-8 7-130,-28-15-1676,-23 16-2967,0 0-387,-12-6 0,-27 6-387</inkml:trace>
          <inkml:trace contextRef="#ctx0" brushRef="#br1" timeOffset="117639.8066">2590 5970 8772,'61'-42'4644,"-47"24"0,-14 18-258,0 0-903,0 0-2064,0 0-516,-9 14-258,-2 16-129,-12 4-129,4 18 0,-12 3 0,3 21-129,-2 4 0,7 13-129,7 10 129,14 6-258,11 3-129,28-6-129,25 1-129,25-18 0,29-3-387,21-26-516,37-3-1806,2-18-1677,4-16 129,5-5-387,-11-13-387</inkml:trace>
          <inkml:trace contextRef="#ctx0" brushRef="#br1" timeOffset="118107.8075">6084 5615 12900,'55'21'4902,"-16"16"-258,4 17 129,12 24-3225,-11 0-516,11 25-258,-10 2-258,-1 13-129,-13 3 0,-6 9-129,-15-2-129,-6-4-129,-6-8 129,-16-9-129,-5-11-387,-13-18 0,4-7-774,-19-25-2709,6-8-1032,-1-12 0,0-6-258,1-8-774</inkml:trace>
          <inkml:trace contextRef="#ctx0" brushRef="#br1" timeOffset="122585.0153">12526 6177 14835,'-39'-14'4644,"14"24"-129,2 13 129,5 16-3612,-14 1-258,13 17-258,-6 1 0,11 15-258,1 7 0,13 9-258,2 2 0,19 1 129,13 1-129,11-8-129,10-5 0,5-12 0,10-11-258,-3-16-129,8-4-645,-15-12-3483,5-14 0,-7-6-129,-12-5-129</inkml:trace>
          <inkml:trace contextRef="#ctx0" brushRef="#br1" timeOffset="123162.2161">13035 6508 16383,'57'-40'5031,"-18"30"-129,0 3-129,13 7-3612,-11 5-644,5 11-517,-7 2 0,-7 7 0,-12 5 0,-10 6 0,-10 3 0,-10 0 0,-10 7 0,-14-9-517,2 4-128,-5-12 129,7 3-129,0-14 129,10 1 0,2-15 129,18-4 258,0 0-129,0 0 258,11-20-129,10-1 129,10-2 0,4-8 0,6-1 0,3-3 129,4-2-129,-1-4 0,-5 0 129,-4 0 0,-8 3 129,-10 3 0,-6 6 129,-14 1 0,0 12 0,0 16 129,-22-13-129,3 13 0,3 18 0,-4 7-129,6 14 1,2 8-259,6 13 0,5 8 0,1 5 0,12 1 0,6-4 0,10-3-130,-1-12-644,19 6-903,-10-26-3096,3-10-258,-5-9-129,-4-12-129</inkml:trace>
          <inkml:trace contextRef="#ctx0" brushRef="#br1" timeOffset="123552.217">14117 6629 11739,'42'-16'4902,"-13"8"-387,6 5 258,13 3-2451,-7-7-1032,23 7-645,-5-4-258,3 2-516,1 2-258,-15-5-516,9 5-1935,-25-3-1806,-13-6 0,-19 9-258,0-25-258</inkml:trace>
          <inkml:trace contextRef="#ctx0" brushRef="#br1" timeOffset="123739.4174">14506 6435 13545,'-57'-15'4902,"40"15"0,17 0 0,-8 31-2838,1-10-903,9 20-387,2 2-257,6 15-517,-1 6 0,4 2 0,-1 5 0,-3-7 0,5 6-388,-14-26-2579,9 2-1806,-2-15-387,4-10 0,-11-21-387</inkml:trace>
          <inkml:trace contextRef="#ctx0" brushRef="#br1" timeOffset="124160.6181">15047 6442 15093,'82'-36'5031,"-38"29"-129,-1-2-129,14 9-3354,-13-2-516,13 2-387,-5 4-386,-2 5-130,-8 2 0,-6 1 0,-11 8 0,-14 4 0,-11 5 0,-11 3 0,-14 4 0,-11 3 0,-3 2 0,-5 3 0,1-1 0,2-4 0,7 0 0,6-3 0,8-4 0,8-4 0,10-1 0,2-4 0,14-5 0,9-4 0,4-3 0,10-3 0,4-2 0,6-6 0,1 0 0,-2-6 0,6 1-517,-22-16-3482,5 1-903,-15-5-129,-9-1-387,-11-1 0</inkml:trace>
          <inkml:trace contextRef="#ctx0" brushRef="#br1" timeOffset="124363.4184">15321 6714 14706,'14'-2'4902,"9"2"-129,8 0-129,2 0-3096,14 4-903,-3 1-129,9 2-387,3-3-258,-7-4-258,10 3-516,-20-8-3612,6-11-387,-10-5 258,-10-8-645</inkml:trace>
          <inkml:trace contextRef="#ctx0" brushRef="#br1" timeOffset="124613.0189">15840 6050 17028,'66'-16'5031,"-16"25"129,2 14-258,12 22-4256,-9 1-646,9 18 0,-13 6 0,-4 15 0,-17 7 0,-11 15 0,-15 4 0,-9-1 0,-20 4 0,-18-15 0,7 1-2968,-24-18-2192,-2-11-129,-8-21-258,6-9-129</inkml:trace>
          <inkml:trace contextRef="#ctx0" brushRef="#br1" timeOffset="125065.4197">17274 5805 12255,'-36'-28'4902,"15"28"-387,-4 7 387,0 10-2193,7 33-1677,-12 4-258,11 20 0,-10 6-129,13 18-386,-2 7-259,11 16 0,7 2 0,0 3 0,16-1 0,11-8 0,9-10 0,4-15 0,12-12 0,-4-26-904,20-6-1934,-8-27-2064,-1-14 129,-4-7-387,-2-21-129</inkml:trace>
          <inkml:trace contextRef="#ctx0" brushRef="#br1" timeOffset="125517.8205">17929 6223 15738,'0'0'4902,"0"0"0,-13 18-258,8 1-3483,8 17-645,6-2 129,7 7-516,4-6 1,1 1-260,6-6 1,3-9-129,6-6 0,-1-12 0,6-3 0,-3-5 129,1-13 0,-4-7 258,-5-2-258,-3-1 258,-7 0 0,-4 6 129,-9-1-258,-7 23 258,0 0 129,0 0-258,11 20 130,-11 24-259,-9 11 0,-7 20 0,-9 12 0,-9 13 0,-9 5 0,-8 3 0,-6-1 0,-4-6 0,6-5 0,-2-16 0,16-5-388,-7-30-1805,25-6-2709,4-16-258,19-23-129,0 0-129</inkml:trace>
          <inkml:trace contextRef="#ctx0" brushRef="#br1" timeOffset="125814.221">19024 6349 14577,'59'-16'5031,"-22"16"-387,6-1 129,3-7-3354,18 10-645,2-2-258,9 6-258,-2-6-129,-4 1 0,-7-1-258,-10 0-129,-9 0-129,-22-5-516,-5 5-516,-27-7-1677,-5 2-1548,-10 1-129,-10 0-129,-3 3-516</inkml:trace>
          <inkml:trace contextRef="#ctx0" brushRef="#br1" timeOffset="126079.4215">19364 6294 1548,'0'0'3096,"0"0"129,-19-18-387,19 18-258,-6-16 258,6 16-258,-7-16-258,7 16-129,0 0-258,-16-19-387,16 19-129,0 0-387,2 25-129,-2-8 0,9 19-387,-4 1 129,8 15-129,-5 3-386,8 7-130,-3 6 0,-2-4 0,5 7-904,-16-21-2450,5 3-1548,-2-12 0,3-9-387,1-12-129</inkml:trace>
          <inkml:trace contextRef="#ctx0" brushRef="#br1" timeOffset="126500.6222">20095 6102 15738,'70'-16'4902,"-26"14"129,6 2-387,9 6-3354,-13-1-645,5 9-258,-12-1-257,-7 8-130,-17 4 0,-15 3 0,-9 8 0,-21 1 0,-10 8 0,-6 1 0,-5 4 0,-6-2 0,3 2 0,6-6-130,9 1 130,7-6 0,11-5 0,12-1 130,9-6-130,12-2 0,17-6 0,12-3 0,9-5 0,12-4 0,2-3 0,2-4 0,1 0 0,-13-18-517,6-3-4256,-28-1-387,-12-3 129,-20-1-258</inkml:trace>
          <inkml:trace contextRef="#ctx0" brushRef="#br1" timeOffset="126719.0226">20305 6431 12642,'39'9'4773,"-3"7"-129,5 0 0,5-3-2064,7 11-1935,-3-6-258,7 2-129,-4-6-258,-1-5-129,-4 0-516,-18-9-3612,4-4-645,-7-10 258,-10-9-387</inkml:trace>
          <inkml:trace contextRef="#ctx0" brushRef="#br1" timeOffset="126937.423">20967 5777 14706,'66'8'5160,"-24"32"0,-3 11-258,4 33-2967,-9-10-1031,9 24-904,-15 2 0,-7 12 0,-17 7 0,-15 2 0,-19 7 0,-32-18-1291,-13 8-3740,-21-11-258,-14-8 0,-17-15-387</inkml:trace>
        </inkml:traceGroup>
      </inkml:traceGroup>
      <inkml:traceGroup>
        <inkml:annotationXML>
          <emma:emma xmlns:emma="http://www.w3.org/2003/04/emma" version="1.0">
            <emma:interpretation id="{1EB899ED-6B41-46C4-9C34-5E86E5A64CCB}" emma:medium="tactile" emma:mode="ink">
              <msink:context xmlns:msink="http://schemas.microsoft.com/ink/2010/main" type="line" rotatedBoundingBox="4023,8127 19505,7998 19523,10127 4040,10255"/>
            </emma:interpretation>
          </emma:emma>
        </inkml:annotationXML>
        <inkml:traceGroup>
          <inkml:annotationXML>
            <emma:emma xmlns:emma="http://www.w3.org/2003/04/emma" version="1.0">
              <emma:interpretation id="{23E17284-5A9A-48BB-AB48-B739B3E9ADCA}" emma:medium="tactile" emma:mode="ink">
                <msink:context xmlns:msink="http://schemas.microsoft.com/ink/2010/main" type="inkWord" rotatedBoundingBox="4023,8127 19505,7998 19523,10127 4040,10255"/>
              </emma:interpretation>
              <emma:one-of disjunction-type="recognition" id="oneOf8">
                <emma:interpretation id="interp40" emma:lang="en-US" emma:confidence="0">
                  <emma:literal>=t+y47(n+z)(y+2-)</emma:literal>
                </emma:interpretation>
                <emma:interpretation id="interp41" emma:lang="en-US" emma:confidence="0">
                  <emma:literal>=n+y97(n+z)(y+2-)</emma:literal>
                </emma:interpretation>
                <emma:interpretation id="interp42" emma:lang="en-US" emma:confidence="0">
                  <emma:literal>=n+y47(n+z)(y+2-)</emma:literal>
                </emma:interpretation>
                <emma:interpretation id="interp43" emma:lang="en-US" emma:confidence="0">
                  <emma:literal>=7+y47(n+z)(y+2-)</emma:literal>
                </emma:interpretation>
                <emma:interpretation id="interp44" emma:lang="en-US" emma:confidence="0">
                  <emma:literal>.n+y47(n+z)(y+2-)</emma:literal>
                </emma:interpretation>
              </emma:one-of>
            </emma:emma>
          </inkml:annotationXML>
          <inkml:trace contextRef="#ctx0" brushRef="#br1" timeOffset="128123.0251">1512 8626 14706,'0'0'4515,"30"22"0,6-19-258,7-3-3612,26 4-516,15 1-903,3-5-1290,16-5-2451,11 1 258,-4-5-516,8 4-129</inkml:trace>
          <inkml:trace contextRef="#ctx0" brushRef="#br1" timeOffset="127935.8247">1551 8477 14577,'9'14'5031,"16"-14"-387,-7 0 129,-18 0-3354,44-2-516,-15-1-258,8 3-258,-1-2-258,-1 2-258,3 0-387,-15-4-903,12 4-3096,-17 0-516,-18 0 129,0 0-387</inkml:trace>
          <inkml:trace contextRef="#ctx0" brushRef="#br1" timeOffset="160742.6823">2921 7694 12255,'-2'-23'4644,"2"23"-258,-25 0 129,-1 12-2838,3 29-903,-13 6-129,0 22-129,-8 4 0,3 16-129,0 5-129,9 8 0,11-1 0,19 0-258,13-3 0,28-9-129,27 2 0,19-13-258,32 4-129,15-22-258,28 13-903,-3-28-1419,10-3-1290,12-2-258,-1-19 0,14 4-516</inkml:trace>
          <inkml:trace contextRef="#ctx0" brushRef="#br1" timeOffset="159011.0793">3376 7808 10320,'-44'-14'4644,"21"10"0,7 4-258,16 0-2064,-29 0-774,29 0-387,0 0-258,-3 9-258,3-9 0,0 0-129,9 18 0,10-4 1,4-7-517,17 6 0,8-6 0,16 2 0,12-4 0,17-3 0,8-2 0,7 0 0,5-7 0,-10-2 0,-9-2 0,-12 0 0,-15 4 0,-19-2 0,-8 9 0,-40 0-3355,0 0-1676,0 0-129,-24 24-387,-8-8 0</inkml:trace>
          <inkml:trace contextRef="#ctx0" brushRef="#br1" timeOffset="158543.0785">3232 8413 6192,'4'-14'4644,"-4"14"-258,0-16 0,0 16-1290,0-20-387,14 18-903,-9-14-516,27 13-258,-5-10-258,19 10-129,1-5-129,10 8-129,-4 0-129,2 8 0,-7 6-129,-7 9-129,-11 4 0,-14 5 0,-10 5 0,-6 4-129,-15 0-129,-10-2-129,-1 2 0,-12-11-258,10 6 129,-9-15-258,15 2 0,-6-14 258,28-9 0,-29 12 0,29-12 129,0 0 129,4-12 129,14-6 129,7-3 129,8-4 0,3-7 0,14 2 0,-2-8 0,9 5 129,-6-5-129,4 4 129,-10 1-258,-4 4 129,-9 3 129,-9 2-129,-12 5 129,-11 19-129,0-25 129,0 25 0,-27-2 0,7 4 0,-3 12 0,0 11 0,2 2 0,3 10 0,4 0 129,5 6-129,7 0 129,2 5-129,4-4 0,13 3 0,3-7 0,8 1-258,1-5 130,1-4-260,2-4 1,0-6-129,-2-3-129,-6-15-258,2 12-645,-26-16-3225,18-2-387,-18 2 258,2-41-516</inkml:trace>
          <inkml:trace contextRef="#ctx0" brushRef="#br1" timeOffset="159479.0801">4799 8559 14319,'50'-8'4902,"-20"7"-387,1 1-258,-6-2-3225,21 2-258,-5 0-129,12 0-129,-1 0-258,3 2-258,-2 1-129,-7-3-774,8 6-2322,-17-5-1677,-10-1 387,-11 0-645,-16 0 0</inkml:trace>
          <inkml:trace contextRef="#ctx0" brushRef="#br1" timeOffset="159728.6806">5182 8411 13545,'0'0'5160,"0"-16"-387,0 16 129,0 0-2967,0 12-1032,0-12-129,0 38-258,2-13-257,5 7-259,-2 0 0,4 5 0,-2 0 0,0 1 0,4 3 0,-8-9-775,13 12-1289,-8-17-2709,2-4-387,1-7 129,-11-16-387</inkml:trace>
          <inkml:trace contextRef="#ctx0" brushRef="#br1" timeOffset="160212.2813">5692 8370 13803,'32'-14'5031,"-32"14"-258,29 7-129,-1 18-2967,-24-6-774,19 12-129,-11-3-129,12 4-258,-3-3-257,4-1-130,3-1 0,3-8 0,2-3 0,1-9 0,5-7 0,-1 0 0,1-16-130,-4-8 1,-3-7-129,-3-6 258,-6 1-129,-5 3 129,-9 4 129,-2 4 0,-6 9 129,-1 16-128,0 0-130,-10 27 0,-4 7 0,-2 14 0,-6 7 0,-3 16 0,-5 9 0,0 16 0,-2 9 0,0 5 0,0 2 0,2-3 0,1-4 0,-1-13 0,3-8 0,-7-29 0,8-9 0,-24-26-4516,9-9-515,-11-11-258,-5-13 0</inkml:trace>
          <inkml:trace contextRef="#ctx0" brushRef="#br1" timeOffset="161273.0833">6553 7680 9546,'55'-16'5031,"-15"12"-258,9 4-129,10 13-1419,-2-4-1548,23 28-645,-11 6-258,13 24-129,-12 10-129,-3 21-129,-15 8-129,-11 14 1,-15 6-259,-10 2 0,-8-4 0,-8-4 0,-4-10 0,-12-14 0,-2-9 0,-9-14 0,6-4-259,-13-26-1289,15-4-3096,-13-10-387,0-6 258,1-7-645</inkml:trace>
          <inkml:trace contextRef="#ctx0" brushRef="#br1" timeOffset="162006.2844">8320 7751 11610,'0'-21'4515,"0"21"-129,-18 0 129,9 26-2580,-20 1-903,8 25 0,-14 3-387,1 18 129,-11 5-258,6 13-129,-4-1 0,11 5-129,4-1 0,16 0 0,12-1 1,8-3-259,24 1 0,13-2 0,8-7 0,11 0 0,6-6 0,4-6 0,3-10 0,1-7 0,2-6 0,-3-15-259,10 5-902,-18-19-2709,8-4-903,-3-10-129,-4-4-129,-4-9-258</inkml:trace>
          <inkml:trace contextRef="#ctx0" brushRef="#br1" timeOffset="162864.2861">8965 8237 13029,'16'-45'4902,"-1"27"-387,4 4 129,13 14-2967,-9 0-645,16 11-258,-3 7-258,1 12-258,-1 2 0,-6 9-129,-7 0 0,-7 1 0,-10-1-258,-10-3 0,-14-3 0,-14-6-129,-3-1 0,-8-8-129,6-2 129,-4-8-129,9-1 129,3-9 0,13 0 0,16 0 129,0-14-129,6-4 258,20-2-129,12-6 129,10-4 0,7-4 0,5-5 0,4-2 129,-3 0-129,1 0 129,-14 0-129,-9 5 129,-12 3 0,-8 8 0,-13 0 129,-6 25-129,-7-23 129,7 23-129,-32 0 129,12 14-129,1 9 0,1 9 129,2 9-129,5 9 0,7 1 0,4 6 0,4 2 129,12-2-129,5-2-129,4-5-129,9-4 0,0-14-387,5 2-129,-9-22-1806,2-3-2193,6-3 129,-6-6-258,-2-8-129</inkml:trace>
          <inkml:trace contextRef="#ctx0" brushRef="#br1" timeOffset="163082.6863">9905 8447 10320,'44'-18'4773,"-10"11"-129,10 3-258,6 4-645,2-3-2580,17 3-516,-5 0-516,0-2-258,-2 2-387,-15-9-1032,1 2-2709,-22 0-129,-26 7-258,9-27-258</inkml:trace>
          <inkml:trace contextRef="#ctx0" brushRef="#br1" timeOffset="163269.8866">10282 8210 12771,'-38'-11'4902,"38"11"-387,-12 11 258,12-11-2838,0 43-645,2-17-387,17 17-129,-6-2-258,6 7-128,-3 2-388,-3-2-130,1 2-257,-12-11-645,15 3-3483,-15-8-387,0-5 258,2-10-516</inkml:trace>
          <inkml:trace contextRef="#ctx0" brushRef="#br1" timeOffset="163909.4879">10781 8165 14706,'40'-40'4773,"-21"31"-258,1 9 0,6 10-3354,-10 5-387,8 11-387,-5-1 0,2 9-129,-1-2-129,1 4 0,1-4-129,1-6 0,2-4 0,1-8-129,5-7 129,2-7-129,7-2 129,1-10-129,3-4 129,2-2 0,0 0 0,-1 2 129,-2 2 0,-4 5-129,-7 2 129,-6 7 129,-8 0 0,-18 0 0,20 21-129,-20 4 1,-7 4-130,-13 6 0,-12 4 0,-7 4 0,-11 1 0,-5 3 0,-4-5 0,-5-1 0,2-2 0,2-5 0,4-2 0,8-5 0,7-4 0,9-5 0,6-2 0,8-4 0,18-12 0,-12 23 0,12-23 0,10 16 0,8-7 0,12 0 0,4-2 0,12-1 0,4-3 0,12 1 0,4-4 0,4 0 0,-3 0 0,-5-6 0,-1 3 0,-13-8 0,-2 11-1291,-19-14-3482,-27 14-258,9-34 129,-15 11-516</inkml:trace>
          <inkml:trace contextRef="#ctx0" brushRef="#br1" timeOffset="164112.2883">11143 8614 11352,'12'-7'4773,"16"7"-258,15 0 0,9 5-1161,3-3-2580,18 3-516,2-3-258,1-2-387,4 0-1161,-14 0-2709,-7-13-129,-10-3-129,-18-8-387</inkml:trace>
          <inkml:trace contextRef="#ctx0" brushRef="#br1" timeOffset="164377.4885">11751 7920 15222,'30'-55'4902,"-3"51"0,7 8-258,12 33-3225,-9 2-516,13 25-128,-7 6-775,5 15 0,-9 8 0,-2 6 0,-8 3 0,-12 4 0,-11 3 0,-6-1 0,-14-3 0,-13-9 0,-3-3 0,-18-27-1033,3 1-3740,-5-19-387,1-14 258,-1-16-387</inkml:trace>
          <inkml:trace contextRef="#ctx0" brushRef="#br1" timeOffset="164798.6893">12866 7788 12513,'48'-76'4773,"-44"49"-387,-4 9 258,-14 18-2709,-18 0-1032,5 13-258,-14 15-129,0 24 0,-7 12-258,4 20 129,-1 8-129,9 15 0,8 5 129,14 7-258,10 0 130,11-5-259,22-4 0,13-3 0,12-9 0,8-9 0,6-11 0,3-12 0,2-7-388,-6-20-386,12 3-1548,-17-27-2580,-5-10 258,-6-7-516,-6-16 0</inkml:trace>
          <inkml:trace contextRef="#ctx0" brushRef="#br1" timeOffset="165329.0903">13434 7972 11610,'16'-48'4773,"-16"48"-387,17-16 129,-4 26-2064,-13-10-1290,27 45-516,-8-13-258,11 10 129,2 1-258,8 5 0,0-3-258,3-6 0,5-9-129,-2-12 0,2-8 129,-3-10-129,-2-3-129,-6-17 129,-1-6 129,-6-8 0,-5 0 0,-6 2 258,-6 2 0,-3 7-129,-4 7 129,-6 16 129,0 0 0,0 28-129,-4 9 129,-5 15-128,-9 9-259,1 11 0,-8 5 0,-2 10 0,-1-2 0,-1 4 0,-1 4 0,0 1 0,3 0 0,0-8 0,10-6 0,-10-21-646,18 5-1031,-20-29-3096,19-15-258,10-20 129,-7-16-129</inkml:trace>
          <inkml:trace contextRef="#ctx0" brushRef="#br1" timeOffset="165563.0908">14528 8345 13803,'97'-18'4644,"-34"15"-387,2-6 129,-6 0-3612,19 4-645,2 1-516,-8-8-516,2 6-1419,-13-4-1935,-22-10 0,-11 2-387,-19-7-387</inkml:trace>
          <inkml:trace contextRef="#ctx0" brushRef="#br1" timeOffset="165765.891">15026 8007 11997,'-36'0'5031,"36"0"-387,-18 36 258,13-17-2451,8 35-1032,-3-12-387,6 17-258,-6-6-257,3 6-517,-1-4 0,-2-7-130,0 2-515,-11-21-1161,11-1-2709,-1-8-516,1-20 129,0 0-516</inkml:trace>
          <inkml:trace contextRef="#ctx0" brushRef="#br1" timeOffset="166124.6918">15337 8037 14319,'105'-57'4773,"-54"45"0,1 10 0,7 13-3225,-18 0-645,3 15-258,-12 3-258,-7 10 0,-18 4-128,-7 5-259,-9 1 0,-16 5 0,-10-1 0,-6-1 0,-2-4 0,2-6 0,6-2 0,6-8-130,11-6 130,10-3-129,8-7 129,12-3-129,13-6 258,12-2-258,8-1 129,8-4-129,8 0 0,-3-2-258,8 0-387,-14-15-774,12 2-3096,-22-2-129,-6-7-258,-13-1-129</inkml:trace>
          <inkml:trace contextRef="#ctx0" brushRef="#br1" timeOffset="166343.0922">15958 8281 9417,'0'0'4773,"0"0"-258,0 0-387,19 11-1419,19 10-1161,-12-12-516,21 7-516,-3-9-258,11-3-129,-3-3-129,1-1-258,-1 0-645,-11-7-3483,-4-9 129,-1 0-387,-15-9-258</inkml:trace>
          <inkml:trace contextRef="#ctx0" brushRef="#br1" timeOffset="166608.2926">16493 7420 16770,'121'9'4902,"-55"16"0,5 21-129,-10 15-3870,6 38-386,-14 15-517,-12 21 0,-23 11 0,-18 11 0,-23 6 0,-27-8 0,-3 11-2968,-31-29-2063,-10-16 0,-13-13-387,-3-14-387</inkml:trace>
        </inkml:traceGroup>
      </inkml:traceGroup>
    </inkml:traceGroup>
    <inkml:traceGroup>
      <inkml:annotationXML>
        <emma:emma xmlns:emma="http://www.w3.org/2003/04/emma" version="1.0">
          <emma:interpretation id="{806D3B71-D7BE-4132-AAC5-36AD451A02D0}" emma:medium="tactile" emma:mode="ink">
            <msink:context xmlns:msink="http://schemas.microsoft.com/ink/2010/main" type="paragraph" rotatedBoundingBox="4202,10214 25264,9410 25348,11608 4285,124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757D04-70FC-4DB2-827F-1391ACFA036B}" emma:medium="tactile" emma:mode="ink">
              <msink:context xmlns:msink="http://schemas.microsoft.com/ink/2010/main" type="line" rotatedBoundingBox="4202,10214 25264,9410 25348,11608 4285,12412"/>
            </emma:interpretation>
          </emma:emma>
        </inkml:annotationXML>
        <inkml:traceGroup>
          <inkml:annotationXML>
            <emma:emma xmlns:emma="http://www.w3.org/2003/04/emma" version="1.0">
              <emma:interpretation id="{7DC0E281-B97D-471A-874D-40EC50E911D1}" emma:medium="tactile" emma:mode="ink">
                <msink:context xmlns:msink="http://schemas.microsoft.com/ink/2010/main" type="inkWord" rotatedBoundingBox="4202,10214 25264,9410 25348,11608 4285,12412"/>
              </emma:interpretation>
              <emma:one-of disjunction-type="recognition" id="oneOf9">
                <emma:interpretation id="interp45" emma:lang="en-US" emma:confidence="0">
                  <emma:literal>=te+y+zz=4)(2+Z+yt)(7+z+nn)</emma:literal>
                </emma:interpretation>
                <emma:interpretation id="interp46" emma:lang="en-US" emma:confidence="0">
                  <emma:literal>=te+y+zz=0)(3+Z+yt)(7+z+nn)</emma:literal>
                </emma:interpretation>
                <emma:interpretation id="interp47" emma:lang="en-US" emma:confidence="0">
                  <emma:literal>=te+y+zz=4)(3+Z+yt)(7+z+nn)</emma:literal>
                </emma:interpretation>
                <emma:interpretation id="interp48" emma:lang="en-US" emma:confidence="0">
                  <emma:literal>=te+y+zz=4)(3+Z+yt)(7+z+noi)</emma:literal>
                </emma:interpretation>
                <emma:interpretation id="interp49" emma:lang="en-US" emma:confidence="0">
                  <emma:literal>=te+y+zz=4)(3+Z+yt)(7+zinn)</emma:literal>
                </emma:interpretation>
              </emma:one-of>
            </emma:emma>
          </inkml:annotationXML>
          <inkml:trace contextRef="#ctx0" brushRef="#br1" timeOffset="186014.7267">18199 9315 7740,'-2'-27'4515,"-12"2"129,14 25-387,-21-7-1290,-10 2-903,19 13-645,-20 5-516,11 22-129,-10-1-129,6 21-129,-5 2 0,7 16 0,0 2-129,7 12 0,3 6 0,8 8-257,5 6-130,4 3 0,13 0 0,8-5 0,6-3 0,6-12 0,4-10 0,3-15 0,3-14 0,-5-15 0,6-10-130,-12-13-644,8 3-387,-21-16-3612,8-4 0,-8-12-258,-4-5-258</inkml:trace>
          <inkml:trace contextRef="#ctx0" brushRef="#br1" timeOffset="186560.7277">18263 9731 11094,'16'-16'4773,"2"16"-387,-18 0 258,34 16-2709,-34-16-645,32 32-387,-16-14-258,10 10-129,-4-3-387,3 2 129,-1-2-258,-2-6 0,-3-3-129,3-7 0,-1-4 129,-3-5-129,1-3 0,-1-11 0,-2-4 129,0 0 0,-2-3 129,-1 3 0,-4-2 129,-9 20 0,12-26 0,-12 26 0,0 0 0,0 0 0,0 0 129,9 16-258,-9 10 129,0 10-129,-5 7 1,-2 12-130,-4 12 0,0 8 0,-5 5 0,0 2 0,0 2 0,-5-8-388,5 1-257,-7-21-258,14 1-903,-7-25-3096,3-10 258,13-22-516,-17 9 129</inkml:trace>
          <inkml:trace contextRef="#ctx0" brushRef="#br1" timeOffset="186810.3279">18868 9966 8901,'39'-25'4644,"-12"18"0,1 0-387,8-4-516,12 11-2709,-4-2-387,10 0-516,4 2-387,-4-3-516,8 3-1548,-9 0-2064,-14-9-129,-7 4-129,-32 5-387</inkml:trace>
          <inkml:trace contextRef="#ctx0" brushRef="#br1" timeOffset="186997.5283">19216 9750 11997,'-19'0'4902,"3"31"-387,12-6 258,8 12-2967,-4-5-774,5 14-129,-1-1-516,3 3-258,0 3-387,-5-12-903,14 8-3096,-9-6-387,-4-9-258,3-8-129</inkml:trace>
          <inkml:trace contextRef="#ctx0" brushRef="#br1" timeOffset="187465.5293">19556 9695 13803,'70'-42'5031,"-31"27"-516,3 6 0,10 9-3225,-13 0-387,13 0-387,-10 0 0,6 6-129,-7-1-258,2 0 129,-7-1-129,-1-2 0,-8 0 0,-4 1 0,-5 2-129,-18-5 129,0 0 130,9 25-259,-9-9 0,-13 4 0,-3 3 0,-3 4 0,-3 1 0,-1 2 0,0 4 0,-2 2 0,2-2 0,0-2 0,5 0 0,2-2-130,7-5 130,4 0 0,3-6-129,2 1 129,0-20 129,29 21-129,-8-15 0,4-6-258,3 1-129,-8-6-516,12 5-2451,-16-18-1548,-4 2 129,-10-3-516,-2-1 0</inkml:trace>
          <inkml:trace contextRef="#ctx0" brushRef="#br1" timeOffset="187652.7296">19896 9896 12642,'-23'-16'5031,"23"16"-387,0 0 129,25 0-2838,-25 0-1032,39 7-258,-12-1-387,6-3-258,8 3-129,0-6-516,14 5-1032,-8-5-2838,4-4-258,-5-6 0,-3-1-387</inkml:trace>
          <inkml:trace contextRef="#ctx0" brushRef="#br1" timeOffset="187839.9299">20406 9784 13287,'32'-10'4902,"-8"10"-387,8 0 387,17 12-3225,-15-10-774,20 3-516,-3-1-387,1-3-516,3 7-645,-20-8-3096,1 0-516,-9-6-129,-27 6-258</inkml:trace>
          <inkml:trace contextRef="#ctx0" brushRef="#br1" timeOffset="188011.5302">20812 9695 14061,'-25'-5'5160,"25"5"-387,-14 18 0,19 7-3096,-5-6-774,4 17-129,-4-1-387,3 4-258,3 8-645,-6-12-903,0 13-3354,0-5-129,0 0-129,-6-6-258</inkml:trace>
          <inkml:trace contextRef="#ctx0" brushRef="#br1" timeOffset="188541.9312">21077 9759 13287,'71'-44'5160,"-35"31"-258,-2 6 258,1 7-2322,-10 0-1935,11 13-386,-11 1-517,-1 6 0,-9 3 0,-6 3 0,-9 1 0,-9 3 0,-13 0 0,-8-3-130,2 2-386,-12-12-129,10 5 0,-2-12 0,13 3 129,3-11 129,16-2 0,0 0 258,0 0 129,19-15 0,6 1 129,9-4 0,0-3 0,7 2 129,-4-6-129,4 0 0,-7 0 0,-6 2 0,-8-2 0,-11 7 0,-8 0 129,-1 18-129,-5-21 258,5 21-129,-30 0 0,30 0 0,-29 19-129,20 6 129,1 2-129,4 7 0,-1 5-258,1 0-258,4 13-387,-7-8-3225,7 2-903,-4-5 129,3 0-387,-5-9-387</inkml:trace>
          <inkml:trace contextRef="#ctx0" brushRef="#br1" timeOffset="189072.3321">21781 9759 15093,'72'-35'5031,"-32"24"0,0 4 0,15 7-3354,-29 5-1032,8 13-386,-11 3-259,-7 8 0,-12 3 0,-6 3 0,-16 5 0,-12-7 0,0 7-130,-7-14-386,6 3-258,-2-15 129,13 5 0,-1-15 0,21-4 258,0 0 129,10-7 129,15-9 129,4-7 129,8 0 129,0-9 0,8 3 129,-8-5 0,2 8 0,-12-3 129,-2 11-129,-9 1 0,-16 17-129,16-15 129,-16 15-129,0 9-128,-4 9-130,-3 7 0,0 7 0,2 4 0,1 8 0,4 1 0,0 1 0,0 2 0,0-2 0,7-3 0,-5-15-388,7 4-515,-9-32-1935,0 0-2064,0 0 0,0-10-387,-4-21 0</inkml:trace>
          <inkml:trace contextRef="#ctx0" brushRef="#br1" timeOffset="189321.9325">21899 9434 15351,'25'-30'5160,"1"24"-258,14 4-258,-7-1-3612,19 3-516,-2 0-387,1 0-387,3 7-387,-21-7-2322,3 0-1677,-11 0-387,-25 0-129,16-4 0</inkml:trace>
          <inkml:trace contextRef="#ctx0" brushRef="#br1" timeOffset="189555.933">22384 8879 15738,'96'-2'5160,"-39"39"0,-7 13-258,11 30-3483,-19 7-1031,3 22-388,-20 8 0,-15 15 0,-11 7 0,-31 3 0,-7 6 0,-31-20-1678,3 7-3224,-17-14-516,0-9-258,-6-14-129</inkml:trace>
          <inkml:trace contextRef="#ctx0" brushRef="#br1" timeOffset="169463.0977">1729 10403 12126,'0'0'5031,"-16"0"-516,16 0 387,-2-14-2451,2 14-1161,13 0-258,6 4-258,-1-4-128,11 1-646,-1-1 0,10 0 0,-3 0 0,2 0 0,3 0 0,-8 0 0,7 9-259,-23-9-2966,5 2-1677,-21-2-129,20 21 0,-20-21-387</inkml:trace>
          <inkml:trace contextRef="#ctx0" brushRef="#br1" timeOffset="169712.6981">1781 10602 14061,'-20'16'4773,"20"-16"129,0 18-129,16-2-2709,-16-16-903,36 11-128,-13-7-1033,16 4 0,2-6 0,12 2 0,8-2 0,8-2 0,13 0 0,-18 0-4258,16-4-644,-5-1-387,-6 3-129</inkml:trace>
          <inkml:trace contextRef="#ctx0" brushRef="#br1" timeOffset="171912.302">3553 10259 13029,'48'-32'4902,"-16"20"-387,-4-3 258,-5-1-2838,20 16-774,-15 0-387,8 11-129,-9 5-258,-4 11-129,-9 3-129,-5 9 0,-9 4-129,-7 1 0,-11 4-258,-12-5 129,-1 0-129,-6-8-129,3-1 129,-3-11 0,10-3 0,2-9 129,9-4 0,16-7 0,0 0 0,-1-9 129,9-7 129,19-2-129,3-5 129,11-4 0,2-3 129,9-2-129,-3-5 129,3 1-129,-6-1 129,-3 1-129,-6-1 129,-7 6-129,-10-1 0,-8 9 0,-6 4-129,-6 19 129,-6-22 1,6 22-130,-28 6 0,8 13 0,1 6 0,-1 11 0,1 1 0,3 8 0,3 1 0,4 2 0,6-2 0,3-1 0,3-1 0,13-7 0,6-1 0,6-6 0,2-5 0,2-7 0,0-4 0,-1-5 0,-1-4 0,-9-5 0,1 0-1162,-22 0-3611,10-14 0,-8-4-129,-2-7-129</inkml:trace>
          <inkml:trace contextRef="#ctx0" brushRef="#br1" timeOffset="172255.5026">3640 9807 15093,'-13'-19'5160,"13"19"-129,11-16-129,24 18-3225,-35-2-773,50 1-904,-18 1 0,13 3 0,3-1 0,9 0 0,5-3 0,4 1 0,0-2 0,-2 0 0,-4 0 0,-7-2 0,-5 1 0,-15-5 0,-3 6 0,-30 0-3871,0 0-1160,0 0 0,-23 14-516</inkml:trace>
          <inkml:trace contextRef="#ctx0" brushRef="#br1" timeOffset="174455.1064">4675 10476 7740,'0'0'4386,"0"0"0,0-21-258,0 21-1161,12-6-774,-12 6-645,29-7-258,-13-5-258,21 10-129,-3-9-129,18 6-129,-3-4-258,10 2 1,-2 0-388,0 2 0,-4 3 0,-6-3-388,-5 5-386,-15-6-774,3 1-3096,-30 5-258,16-2 129,-16 2-258</inkml:trace>
          <inkml:trace contextRef="#ctx0" brushRef="#br1" timeOffset="174720.3069">5050 10224 13545,'-10'-22'4773,"10"22"-258,-8-16 129,8 16-2838,0 0-774,0 25-387,0-25 0,-8 45-258,0-15 0,8 7-129,0 2-128,0 6-130,2 1-130,5-5-128,6 7-258,-8-14-387,15 10-1935,-6-10-1935,-2-5 258,4-6-645,0-11 258</inkml:trace>
          <inkml:trace contextRef="#ctx0" brushRef="#br1" timeOffset="175266.3079">5575 10314 12513,'39'-57'5031,"-23"43"-387,-16 14 258,27-5-1935,-11 24-1806,-11 3-387,11 15-129,-5 0-515,7 8-130,-1-2 0,7-4 0,-1 0 0,2-7 0,1-2 0,1-9 0,0-5 0,-4-3 0,2-10 0,-4-3 0,0-5 0,1-13 0,-3-7 0,3-5 0,-5-7 0,1-2 0,-4-2 0,-3 5 0,-2 2 0,-2 10 0,-5 8 0,-2 16 0,0 10 0,-5 20 0,-6 15 0,0 8 0,-5 11 0,0 11 0,-7 3 0,0 2 0,-2 4 0,0-2 0,-2 5 0,-1 2 0,-1 2 0,1-4 0,1 0 0,1-14 0,6 0 0,-10-20-1033,19 4-1547,-5-27-2322,-2-14 0,2-9-258,16-7 0</inkml:trace>
          <inkml:trace contextRef="#ctx0" brushRef="#br1" timeOffset="176311.5097">6605 10553 12771,'18'-22'4902,"-1"19"-516,8-1 387,-2-6-2838,24 11-645,-5-1-387,19 0-258,-6 0-258,9 0-129,-3 0-129,-3-1-129,-3 1-387,-10-6-129,-2 6-516,-26-3-2193,1-4-1548,-18 7 129,9-16-387,-9 16 129</inkml:trace>
          <inkml:trace contextRef="#ctx0" brushRef="#br1" timeOffset="176529.9101">7025 10336 12642,'-45'-20'4902,"45"20"-258,-19 0 129,19 0-2064,9 23-1290,-8-1-516,15 17-128,-7-2-775,5 9 0,-3-1 0,0 5 0,-2 1 0,-4-3 0,4 2 0,-9-13-904,16 8-3095,-9-11-1032,0-6 0,4-8-258,-11-20-258</inkml:trace>
          <inkml:trace contextRef="#ctx0" brushRef="#br1" timeOffset="177013.5109">7509 10313 12513,'40'-52'5031,"-15"34"-387,0 6 258,2-8-1677,14 18-2193,-6-5-258,13 7-128,-3 0-646,6 0 0,-2 6 0,-1-1 0,-6 2 0,-6 9 0,-11 4 0,-9 5 0,-11 5 0,-7 4 0,-16 3 0,-10 4 0,-8 5 0,-8-1 0,-2-1 0,-4-3 0,4-4 0,5-3 0,3-4 0,8-1 0,7-4 0,9-4 0,5 0 0,9-5 0,3 0 0,13-1 0,9-5 0,6-1 0,2-3 0,8-3 0,2-3 0,0 0 0,-1 0 0,-8-7 0,2 0 0,-20-15-1033,10 6-3482,-26-5-516,-3 0 258,-22-2-387</inkml:trace>
          <inkml:trace contextRef="#ctx0" brushRef="#br1" timeOffset="177200.7113">7558 10597 14835,'-46'-5'4773,"46"5"-258,0 0 0,21 5-3225,3-1-645,15 5-129,5-6-387,10-3-258,11 5-516,-6-8-2064,10-2-1677,3-3-258,-5-2-258,-3-3 0</inkml:trace>
          <inkml:trace contextRef="#ctx0" brushRef="#br1" timeOffset="177590.7119">8334 10350 14835,'53'-34'4902,"-19"18"0,2 7-258,-10-7-2709,19 16-1032,-13 0-257,5 13-646,-8 1 0,-3 5 0,-10 5 0,-5 6 0,-11 0 0,-2 0 0,-14 4 0,-9 0 0,-3 0 0,-6-1 0,0-1 0,0-3 0,6-2 0,5-2 0,7-4 0,7-2 0,7-1 0,2-18 0,16 27 0,7-16 0,8-3 0,2-2 0,3-3 0,3-1 0,-2 0 0,-5-2 0,0 0 0,-19-13-2968,3 6-1676,-16 7-258,0-25-387,0 25 129</inkml:trace>
          <inkml:trace contextRef="#ctx0" brushRef="#br1" timeOffset="177777.9123">8453 10631 11868,'-16'-9'4773,"16"9"-258,21-9 0,4 9-1161,2 0-2322,17 0-516,-1 0-258,5 0-258,0 0-129,-7-3-387,7 3-1032,-12-9-2967,-8-7 129,-7-4-387,-12-8 0</inkml:trace>
          <inkml:trace contextRef="#ctx0" brushRef="#br1" timeOffset="177996.3126">8297 9866 14577,'7'-20'4902,"23"15"-129,13 3-129,10-5-2064,18 7-1935,0 0-258,11 0-387,0 0-258,-11 0-387,4 6-1806,-24-5-2064,-15-1-387,-36 0 0,0 0-387</inkml:trace>
          <inkml:trace contextRef="#ctx0" brushRef="#br1" timeOffset="178651.5138">3031 9599 10707,'0'-19'4257,"0"19"129,-35 9-129,-6 10-2193,11 26-903,-17-1-129,8 24 0,-7 1-258,10 24 0,1 3-387,15 10 129,8 5-258,12 1 129,19 0-258,19-2-387,22-1 0,18-10-387,36-3-129,14-16-387,31 7-387,3-26-1290,21-1-2064,25-3 258,12-12-129,19-1-129</inkml:trace>
          <inkml:trace contextRef="#ctx0" brushRef="#br1" timeOffset="179150.7147">9117 9763 14577,'65'-7'4773,"-31"25"0,5 14 0,-1 1-2838,13 37-774,-17 6-386,5 26-775,-12 4 0,-6 14 0,-10 2 0,-8 3 0,-3-6 0,-7-7 0,-9-12 0,-5-15 0,0-5 0,-17-25-2194,4 0-2708,-6-12-129,-1-7 0,-6-10-387</inkml:trace>
          <inkml:trace contextRef="#ctx0" brushRef="#br1" timeOffset="180929.1178">10632 9736 12900,'9'-19'4515,"-9"19"-258,0 0 129,-20 0-2967,-12 14-516,4 16-258,-15-1 0,6 19 0,-11 3-129,5 22-129,-1 7-129,5 14 129,1 4-129,13 9 0,7 0 0,17-2-258,2-6 0,26-8 0,16-11-129,14-12 0,12-10 0,8-13-129,6-4-258,-1-13 129,5-1-516,-19-18-2064,3-2-1806,-9-5 129,-8-2-387,-6-6 129</inkml:trace>
          <inkml:trace contextRef="#ctx0" brushRef="#br1" timeOffset="181599.919">11210 10264 14835,'9'-21'4773,"23"-6"-258,-11 15 0,13 12-3096,-11-5-516,13 6-129,-6 3-258,6 12-258,-10 0 1,-1 7-259,-7 4 0,-9 7 0,-9 1 0,-2-1 0,-16 3-130,-6-5-128,-5 2-258,-7-11 0,8 2 0,-8-12 0,12-3 0,0-6 129,24-4 0,-23 0 258,23 0 0,0-21 0,13 3 258,12-7 0,8-4 0,10-4 129,3-8 0,6-2-129,-2-3 129,3 3-129,-8 0 0,-6 8 0,-13 1 0,-4 13 0,-13 5 0,-9 16 0,0 0 129,-13 7 0,-3 14 0,2 13 129,-2 3-129,5 13 0,4 2 1,7 8-259,0-3 0,14 5 0,6-5 0,5-3 0,3-5 0,1-8 0,5-3 0,-4-17-517,11 4-2837,-9-14-1548,-4-8 258,1-3-387,-4-5-258</inkml:trace>
          <inkml:trace contextRef="#ctx0" brushRef="#br1" timeOffset="181802.7193">12096 10403 11223,'55'-30'4644,"-21"21"-129,12 6-129,4 3-774,9-9-2838,10-2-774,8 6-516,-15-17-1419,0 6-2451,-9-1 0,-19-5-129,-12 3 0</inkml:trace>
          <inkml:trace contextRef="#ctx0" brushRef="#br1" timeOffset="182005.5197">12526 10115 14706,'-56'-9'4902,"38"9"-129,18 0-129,-7 43-2709,-2-18-774,11 19-515,-2-1-646,10 10 0,-3 1 0,8 1 0,-1-2 0,-2-5 0,8 2 0,-11-16-517,23-2-4127,-16-4-516,1-8 387,1-6-645</inkml:trace>
          <inkml:trace contextRef="#ctx0" brushRef="#br1" timeOffset="182457.9203">13202 9976 16512,'66'-28'4902,"-25"21"0,-2 3-129,20 4-3483,-18 0-902,10 9-388,-8 0 0,-2 5 0,-9 2 0,-9 6 0,-10 2 0,-13 5 0,-7 5 0,-18 7 0,-9 3 0,-7-1 0,-4-1 0,-1 1 0,3-2 0,3-4 0,6-3 0,5-7 0,8-6 0,9 1 0,4-5 0,8-17 0,0 24 0,16-16 0,8-2 0,8-3 0,7-3 0,7 0 0,6 0 0,3-7 0,0 4 0,-9-12 0,9 15-2194,-23-14-2579,-9 2-258,-19-4 0,-4 0-387</inkml:trace>
          <inkml:trace contextRef="#ctx0" brushRef="#br1" timeOffset="182660.7208">13259 10323 16899,'0'0'4644,"0"0"258,32-14-258,11 16-3741,1-2-387,21 0-257,7 0-259,8-2-130,13-2-515,-6-17-1419,6 7-2580,-3-2-258,-4-4-129,-12 1-129</inkml:trace>
          <inkml:trace contextRef="#ctx0" brushRef="#br1" timeOffset="182910.3211">14339 10042 17415,'59'0'4902,"-31"0"0,4 2-258,11 5-3870,-4-7-644,14 2-130,3 0 0,0-2 0,3 0 0,-13-8-775,11 8-2450,-21-5-1548,-11-6 0,-25 11-387,9-21-129</inkml:trace>
          <inkml:trace contextRef="#ctx0" brushRef="#br1" timeOffset="183113.1214">14721 9927 15738,'-16'-4'4902,"-1"4"129,17 0-258,1 30-3354,-1-12-645,6 16-644,-3 1-130,4 12 0,2 4 0,-3 1 0,6 8 0,-10-17-1291,23 12-2321,-13-18-1419,10-5 129,4-14-387,8-11 0</inkml:trace>
          <inkml:trace contextRef="#ctx0" brushRef="#br1" timeOffset="183565.5223">15296 10087 16899,'37'-54'4902,"-17"44"129,-20 10-258,34 0-3611,-34 0-1162,21 33 0,-14-6 0,4 7 0,-4 0 0,4 3 0,1-1 0,2-4 0,4-6 0,3-10 0,6-3 0,0-13 0,3-4 0,0-15 0,-1-8 0,-1-5 0,-3-5 0,-4 3 0,-5-2 0,-3 10 0,-6 2 0,-7 24 0,5-17 0,-5 17 0,-5 35 0,-9 10 0,-4 12 0,-3 8 0,-8 14 0,-1 4 0,-4 6 0,0-2 0,2 2 0,0-7 0,6-4 0,-1-5 0,7-3 0,-1-19 0,16 3-1162,-15-28-3482,17-6-645,3-20 258,0 0-387</inkml:trace>
          <inkml:trace contextRef="#ctx0" brushRef="#br1" timeOffset="184064.7233">16322 9962 15996,'36'-2'4902,"-20"17"129,0 4-387,-9 1-3354,13 13-645,-4-2-386,3 1-259,-1-4 0,5-3 0,0-9 0,6-5 0,1-11 0,2 0 0,4-16 0,-1-7 0,2-4 0,-3-5 0,-2 2 0,-9 3 0,-3 4 0,-9 5 0,-11 18 0,0 0 0,0 0 0,-11 29 0,-5 8 0,-2 16 0,-3 8 0,-1 8 0,-1 6 0,2 3 0,0-1 0,-1-3 0,5-3 0,-1-10 0,4-8 0,1-12 0,6-7 0,-5-18 0,12-16 0,0 0-1291,-9-9-3095,3-21-645,4-7 129,-3-15-258,2-12-645</inkml:trace>
          <inkml:trace contextRef="#ctx0" brushRef="#br1" timeOffset="184329.9238">16287 9651 14448,'-2'-16'5031,"7"-7"-129,-5 23-129,45-2-2967,-26-2-903,21 4-258,0 0-386,16 6-259,4-5 0,6-1 0,7 0 0,-7 0-388,3 0-773,-25-1-3741,3-5 0,-17-1 0,-10 2-516</inkml:trace>
          <inkml:trace contextRef="#ctx0" brushRef="#br1" timeOffset="184626.3241">17055 9194 14706,'78'-2'5031,"-26"23"0,-2 9-258,19 27-3225,-21 0-645,11 22-128,-16 4-775,-8 19 0,-17 8 0,-16 23 0,-9 10 0,-24 2 0,-15 0 0,-16-10 0,-4-4 0,-23-27-2323,11-10-2450,-4-30-516,6-16-129,4-18-258</inkml:trace>
        </inkml:traceGroup>
      </inkml:traceGroup>
    </inkml:traceGroup>
    <inkml:traceGroup>
      <inkml:annotationXML>
        <emma:emma xmlns:emma="http://www.w3.org/2003/04/emma" version="1.0">
          <emma:interpretation id="{89734B86-D68E-43C3-AA8B-ECAB63B274BD}" emma:medium="tactile" emma:mode="ink">
            <msink:context xmlns:msink="http://schemas.microsoft.com/ink/2010/main" type="paragraph" rotatedBoundingBox="3752,12139 23516,11520 23625,15008 3861,156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4D7CC77-EE31-40DD-B3CA-EA653C2DAEA1}" emma:medium="tactile" emma:mode="ink">
              <msink:context xmlns:msink="http://schemas.microsoft.com/ink/2010/main" type="line" rotatedBoundingBox="3752,12139 23516,11520 23581,13607 3817,14226"/>
            </emma:interpretation>
          </emma:emma>
        </inkml:annotationXML>
        <inkml:traceGroup>
          <inkml:annotationXML>
            <emma:emma xmlns:emma="http://www.w3.org/2003/04/emma" version="1.0">
              <emma:interpretation id="{16ED7B79-8697-42CA-832A-242DE5E95717}" emma:medium="tactile" emma:mode="ink">
                <msink:context xmlns:msink="http://schemas.microsoft.com/ink/2010/main" type="inkWord" rotatedBoundingBox="3710,13043 4246,12776 4464,13212 3928,13479"/>
              </emma:interpretation>
              <emma:one-of disjunction-type="recognition" id="oneOf10">
                <emma:interpretation id="interp50" emma:lang="en-US" emma:confidence="0">
                  <emma:literal>=(n+y+z)(2+y+Z)(t+yez)</emma:literal>
                </emma:interpretation>
                <emma:interpretation id="interp51" emma:lang="en-US" emma:confidence="0">
                  <emma:literal>=(n+y+z)(n+y+z)(t+yez)</emma:literal>
                </emma:interpretation>
                <emma:interpretation id="interp52" emma:lang="en-US" emma:confidence="0">
                  <emma:literal>=(n+y+z)(n+y+Z)(n+yez)</emma:literal>
                </emma:interpretation>
                <emma:interpretation id="interp53" emma:lang="en-US" emma:confidence="0">
                  <emma:literal>=(n+y+z)(n+y+Z)(t+yez)</emma:literal>
                </emma:interpretation>
                <emma:interpretation id="interp54" emma:lang="en-US" emma:confidence="0">
                  <emma:literal>=(n+y+Z)(n+y+Z)(t+yez)</emma:literal>
                </emma:interpretation>
              </emma:one-of>
            </emma:emma>
          </inkml:annotationXML>
          <inkml:trace contextRef="#ctx0" brushRef="#br1" timeOffset="196965.946">1473 12340 12642,'-7'-17'4902,"7"17"-258,0 0 0,0 0-2967,9-2-774,-9 2 0,37 0-258,-14-6 0,11 6-258,0 0-129,2-1-129,-3-1-129,-1 0-129,0 2-387,-10-3-258,4 10-903,-26-7-2967,0 0-387,11 21 0,-11-21-258</inkml:trace>
          <inkml:trace contextRef="#ctx0" brushRef="#br1" timeOffset="197215.5464">1317 12550 10707,'-38'32'4644,"38"-32"258,-14 25-129,14-25-2064,9 20-1290,-9-20-258,41 16-258,-16-13-258,16 10-129,0-8-258,8 0-128,6-3-130,2-2-259,6 0-257,-8-9-1032,14 2-3096,-8-3-516,-3 1 129,-3 2-387</inkml:trace>
        </inkml:traceGroup>
        <inkml:traceGroup>
          <inkml:annotationXML>
            <emma:emma xmlns:emma="http://www.w3.org/2003/04/emma" version="1.0">
              <emma:interpretation id="{D065F621-87CE-465F-90D1-D6B9251FFD88}" emma:medium="tactile" emma:mode="ink">
                <msink:context xmlns:msink="http://schemas.microsoft.com/ink/2010/main" type="inkWord" rotatedBoundingBox="5185,12278 10428,12113 10488,14017 5244,14181"/>
              </emma:interpretation>
            </emma:emma>
          </inkml:annotationXML>
          <inkml:trace contextRef="#ctx0" brushRef="#br1" timeOffset="201209.1533">3083 11682 10191,'0'0'4773,"-14"9"0,-2 11-258,-9 13-1161,-13-2-1935,10 22-645,-15-3 0,8 16-258,-10 1 129,8 12-387,0 1 0,6 10-129,6 3-129,13 5 258,8-2-258,6 0 130,16-2-130,10-5 0,10-9 0,10-12 0,3-11 0,8-13 0,7-8 0,3-11 0,8-9-259,-4-11-257,8 2-516,-20-7-2967,7-2-1161,-10-10 387,-12-4-516,-10 0-387</inkml:trace>
          <inkml:trace contextRef="#ctx0" brushRef="#br1" timeOffset="201879.9544">3284 12212 11610,'46'-30'4902,"-17"18"-387,6 6 387,10 6-2709,-15 0-903,18 4-516,-9 3-258,4 11 0,-11 1-258,-4 8-129,-10 3-129,-9 2 0,-7 6-258,-8-6 0,-10 7-129,-14-9-129,3 7 0,-12-14-129,9 4 129,-6-14 0,13 3 129,0-15 0,23-1 258,0 0 0,-5-16 129,16-3 129,12-10 0,12 1 129,1-11 0,14 0-129,-2-6 129,7 4-129,-9-3 129,0 6-129,-8 1 0,-6 5 0,-11 4-129,-9 6 129,-12 6 0,0 16-129,-10-18 129,10 18 129,-34 0-129,14 16 0,1 4 0,1 10 129,2 6 0,5 8 0,6 6-129,3 11 129,2 1-129,6 4 0,8-2-129,5-6-129,6-1-129,2-12-129,5-3-258,-7-26-1677,5 2-2451,2-11 0,-3-7-258,1 0 129</inkml:trace>
          <inkml:trace contextRef="#ctx0" brushRef="#br1" timeOffset="202098.3548">4202 12340 11868,'50'-26'4902,"-22"15"-387,13 6 129,0 5-2451,0-2-1419,10 0-516,-1 2-258,-5-3-387,4 4-1548,-9-1-2580,-16 0 0,-8-3-387,-16 3 0</inkml:trace>
          <inkml:trace contextRef="#ctx0" brushRef="#br1" timeOffset="202316.7554">4389 12098 14061,'-18'-14'5031,"18"14"-258,0 0 129,0 0-3354,0 20-645,0-1-258,10 15 0,-2 2-386,4 8-259,-1 4 0,-1 6 0,5 3 0,-7-8-517,8 8-386,-12-23-1677,10 7-2322,-1-13 0,4-4-258,3-14-258</inkml:trace>
          <inkml:trace contextRef="#ctx0" brushRef="#br1" timeOffset="202847.1563">5080 12082 14964,'11'-19'5160,"-11"19"-129,0 0-258,20 34-3612,-19-11-387,12 14-258,-2 1-128,3 6-388,2 4 0,2 0 0,1-3 0,1-6 0,3-4 0,2-12 0,0-8-130,1-12 1,3-5 0,-1-21 0,3-5 0,-5-11 0,1-4 129,-4-2 0,-3 1 0,-4 3 129,-6 6 0,-1 6 0,-5 6 129,-4 23-128,0 0-130,0 0 0,-7 36 0,-6 12 0,-8 12 0,-6 17 0,-10 11 0,-6 10 0,-5 7 0,-4 2 0,-1 1 0,-2 3 0,2-6 0,1-9 0,9-7 0,4-11 0,7-9 0,4-19 0,12-4 0,-2-30-1162,18-16-3869,0 0-129,19-16-129,3-19 0</inkml:trace>
          <inkml:trace contextRef="#ctx0" brushRef="#br1" timeOffset="203346.3572">5956 12207 12255,'44'0'5031,"-12"0"-258,7-2 0,-7-7-2451,25 9-1161,-9 0-516,11 0-129,-7-5-258,1 3-258,-5-1-129,-7-3-387,-2 6-516,-21-7-2838,-2 0-1032,-16 7 258,2-16-774,-2 16 0</inkml:trace>
          <inkml:trace contextRef="#ctx0" brushRef="#br1" timeOffset="203549.1575">6306 12029 12384,'-16'-5'5031,"-2"7"-387,18-2 387,-3 49-2580,-3-22-1419,8 17-129,0 1-387,7 12 0,-4 5-257,0 2-259,4 4-130,-3-6-257,4 0-258,-10-17-645,18-1-2838,-11-12-903,2-12 258,-9-20-516</inkml:trace>
          <inkml:trace contextRef="#ctx0" brushRef="#br1" timeOffset="204032.7584">6779 12004 12384,'36'-26'5031,"-13"17"-516,4 0 387,-1-6-2580,24 15-1290,-7-1-258,21 1-258,-5 0-129,6 0 0,-6 3 0,-2 6-516,-9 0 258,-11 7-129,-12 5 130,-14 4-130,-11 4-130,-9 3-128,-16 5 129,-9 2-129,-5 0 0,-7 1 0,0 2 129,-4-4-129,4 3 0,1-8 129,6 5 129,5-6 0,9-2 0,6-3 129,8-2 0,9-2 0,2-7 0,15 0 129,6-7 0,9-1-129,6-6 129,3-2-258,5 0 0,-1-14-129,1 5-516,-12-21-1548,-1 5-2580,-8 0 0,-7-2-258,-13-1-258</inkml:trace>
          <inkml:trace contextRef="#ctx0" brushRef="#br1" timeOffset="204266.7588">6891 12221 11997,'0'0'5289,"20"-12"-516,10 10 129,9 6-1548,-3-4-2322,17 7-516,-5-6-129,7 5-129,-1-4-258,-1-2-129,-1 0-129,-8-8-387,4 7-645,-18-15-3354,1-2-258,-12-7 0,-6-5-516</inkml:trace>
          <inkml:trace contextRef="#ctx0" brushRef="#br1" timeOffset="204516.359">7576 11584 12255,'48'-35'5031,"-16"35"-129,0 19 129,6 28-1677,-8-6-2064,14 21-386,-10 0-904,5 16 0,-14 2 0,-2 16 0,-16 9 0,-5 11 0,-5 3 0,-17 2 0,-3-5 0,-9-8 0,0-5 0,-7-23 0,12-7-259,-17-23-4643,11-14-258,0-18 129,1-4-258</inkml:trace>
        </inkml:traceGroup>
        <inkml:traceGroup>
          <inkml:annotationXML>
            <emma:emma xmlns:emma="http://www.w3.org/2003/04/emma" version="1.0">
              <emma:interpretation id="{7455B427-560A-4BE7-9BEB-ADFA3D7D583A}" emma:medium="tactile" emma:mode="ink">
                <msink:context xmlns:msink="http://schemas.microsoft.com/ink/2010/main" type="inkWord" rotatedBoundingBox="10990,11945 16839,11762 16893,13484 11044,13667"/>
              </emma:interpretation>
            </emma:emma>
          </inkml:annotationXML>
          <inkml:trace contextRef="#ctx0" brushRef="#br1" timeOffset="205155.9603">8780 11415 10965,'4'-46'4644,"-4"46"-129,-4-16 129,4 16-1677,-16 21-1677,-7 6-387,5 23-258,-10 3 0,1 20 0,-7 0 0,4 14-386,-2 1-259,7 6 0,2 0 0,9 7 0,5 3 0,9 2 0,9 1 0,14-7 0,9-6 0,13-7 0,4-9 0,10-15 0,5-12 0,0-15 0,9-6 0,-14-14-1162,19-3-3353,-17-8-645,-5-2 516,-4-3-774</inkml:trace>
          <inkml:trace contextRef="#ctx0" brushRef="#br1" timeOffset="206123.1621">9454 11890 14061,'0'0'4644,"20"-16"0,-2 16-129,16 4-2838,-11-1-645,16 12-387,-5-3 129,5 8-645,-5 1 258,-4 8-387,-9-1 129,-7 4-387,-8 2 258,-6 0-387,-9 1-129,-14-8 0,-2 5 0,-9-11-129,7 1 129,-5-12 0,9 1 0,2-9 258,21-2 129,-21 0 129,21 0 0,5-25 129,9 7 129,13-2 0,-1-6 0,14-1 129,-3-7 0,7 2 0,-3-2-258,0 4 258,-7-2-387,-2 5 387,-11 1-258,-3 8 129,-12 0-387,-6 18 516,0-18-258,0 18 0,-25 0 129,9 9-258,-2 6 258,2 6-258,2 4 387,3 7-387,4 3 130,7 6-130,0 4 0,7 5 0,5 3 0,4-1 0,4 3-517,-4-11-128,11 10-516,-18-28-1677,8 4-2064,-1-12 129,-16-18-258,27 14 129</inkml:trace>
          <inkml:trace contextRef="#ctx0" brushRef="#br1" timeOffset="206341.5624">10182 12223 12384,'64'-14'4644,"-21"8"-129,5 1-129,5-7-2064,11 12-1548,-5-6-516,3-1-258,0 5-387,-12-10-1032,2 1-2967,-13 6 0,-14-6-258,-9 1-258</inkml:trace>
          <inkml:trace contextRef="#ctx0" brushRef="#br1" timeOffset="206591.1629">10696 11949 14061,'-18'-25'4773,"18"25"0,0 0 0,0 0-2709,0 0-774,0 21-645,0-5-257,7 9-388,-5 0 0,4 7 0,-3 2 0,1 2 0,-1 1 0,1-3 0,1 3 0,-3-8 0,5 6-904,-7-35-1289,5 34-2580,-5-34-129,15 21-258,-15-21-129</inkml:trace>
          <inkml:trace contextRef="#ctx0" brushRef="#br1" timeOffset="207480.3642">11246 11622 12642,'-16'-57'4902,"12"34"-387,-1 1 129,5 22-2451,-9-25-903,9 25-516,11-12-129,14 12-258,1 0 0,19 0-129,8 2-128,13 5-130,7-2 0,7 4 0,5-4 0,-1-1 0,1-2 0,-7-2 0,-3 0-517,-14-13-515,6 8-3612,-22-9-258,-12 0 129,-9 1-387</inkml:trace>
          <inkml:trace contextRef="#ctx0" brushRef="#br1" timeOffset="207152.7639">11262 11963 12513,'12'-25'5160,"6"15"-258,-18 10 0,28 10-1935,-28-10-1548,31 32-645,-14-10-644,8 4-130,-2-1 0,4 6 0,-4-5 0,2-3 0,0-1 0,0-6 0,2-4 0,-2-6 0,5-3 0,-3-3-259,3-5 1,-2-11 0,2-4 0,-3-5 129,-4-3 258,-3 1 0,-4-3 0,-5 5 258,-4 0-258,-2 7 130,-3 0-259,-2 18 0,0 0 0,0 0 0,-20 22 0,8 10 0,-6 9 0,-2 14 0,-5 9 0,1 12 0,-5 10 0,4 3 0,-1 3 0,1-3 0,0-3 0,2-12 0,1-4 0,1-21 0,3-6 0,-9-20-388,11-1-902,-17-22-2838,13 0-774,-1-18 0,5-9-258,-2-12-129</inkml:trace>
          <inkml:trace contextRef="#ctx0" brushRef="#br1" timeOffset="208681.5663">12265 12141 11223,'0'0'5160,"0"0"-516,23 0 129,0 5-1935,-3-5-1548,26 2-387,0-2-258,15 4-129,-1-2-258,8-1-129,-1-1-129,1 0-258,-2 0-129,-15 0-516,5 0-2064,-23-1-1677,-6-7-387,-27 8-129,16-23 0</inkml:trace>
          <inkml:trace contextRef="#ctx0" brushRef="#br1" timeOffset="208899.9669">12799 11972 14835,'-24'-3'4902,"24"3"129,-5 10-387,5-10-3096,0 34-645,0-13-258,11 11-386,-8 0-259,6 4 0,-2 1 0,-1 3 0,1 2-130,-7-6-773,11 15-774,-8-19-3096,2-3-258,3-6-129,0-5-258</inkml:trace>
          <inkml:trace contextRef="#ctx0" brushRef="#br1" timeOffset="209414.7678">13466 11876 12642,'17'-11'4902,"-17"11"-258,31-1 129,-5 6-2451,1-5-1161,23 2-387,-6-2-258,10 7-129,-5-2-129,1 4-258,-7 0 388,-9 7-388,-13 2 0,-10 5 0,-11 0 0,-11 6 0,-14 1 0,-7 0 0,-9 2 0,-1 0 0,-1-2-130,-3 2 130,3 0 0,6-3 0,5-1 0,5-1-129,7-2 129,10-4 129,3-1-129,7-4 0,0-16 0,19 25 130,2-18-130,10-2 0,3-1 0,5-4 0,3 0 0,3 0 0,-1-6-259,-5-6-257,4 5-129,-18-15-645,12 6-3483,-21-3-129,-5-3-258,-11 1 129</inkml:trace>
          <inkml:trace contextRef="#ctx0" brushRef="#br1" timeOffset="209664.3683">13514 12109 12642,'-23'-11'5031,"5"1"-387,18 10 258,16 0-2838,-16 0-1032,51 2-387,-12 1-258,15 4 0,5-3-258,6 1 0,3-1-258,0-4 0,-3 0-258,-9-4-258,0 2-903,-15-12-3225,-10-4 129,-12-5-258,-10-5-258</inkml:trace>
          <inkml:trace contextRef="#ctx0" brushRef="#br1" timeOffset="209898.3687">14102 11444 12384,'8'-64'5031,"-8"64"-258,32 2 258,-8 40-1935,-6-1-1806,16 27-387,-7 1-644,3 18-259,-5 2 0,0 11 0,-11 3 0,-5 4 0,-9 7 0,-13-2 0,-6 5 0,-17-16-388,8 10-3095,-18-24-1548,1-7 0,-3-23-516,5-13 129</inkml:trace>
        </inkml:traceGroup>
        <inkml:traceGroup>
          <inkml:annotationXML>
            <emma:emma xmlns:emma="http://www.w3.org/2003/04/emma" version="1.0">
              <emma:interpretation id="{23FF9087-73F3-49FB-9F3E-24EC86B9F6DC}" emma:medium="tactile" emma:mode="ink">
                <msink:context xmlns:msink="http://schemas.microsoft.com/ink/2010/main" type="inkWord" rotatedBoundingBox="17421,11711 21802,11574 21858,13338 17477,13475"/>
              </emma:interpretation>
            </emma:emma>
          </inkml:annotationXML>
          <inkml:trace contextRef="#ctx0" brushRef="#br1" timeOffset="211177.5709">15230 11200 6321,'14'-32'4902,"1"0"-258,-15 32-129,9-19-774,-9 19-1161,0 0-1032,0 0-516,-20 24-258,-8 14-129,-1 21 0,-10 6-258,-4 21 129,-7 4-258,8 14-129,3 1 1,10 3-130,13-1 0,13 3 0,6-1 0,20 1 0,15-2 0,8-6 0,9-10 0,7-12 0,6-7 0,3-16 0,4-11-130,-6-15-257,2-3-387,-16-23-1032,-1 8-2838,-13-10-516,-11-3 0,-11-1-258</inkml:trace>
          <inkml:trace contextRef="#ctx0" brushRef="#br1" timeOffset="211988.7724">15718 11851 9546,'10'-30'5031,"-10"30"-387,32-32 0,-10 12-1032,13 15-1935,-12-7-774,16 10-258,-5-2-129,4 4-129,-5 6-258,-1 11 129,-8 7-129,-8 4-129,-11 4 258,-5 2-516,-13 3 258,-13-3-387,-3 2 129,-10-10-258,5 3 129,-5-12-258,9 1 0,2-9 258,10 2 0,18-11 129,-18 2 0,18-2 258,0 0 0,28-16 0,4 0 387,8-2-129,8-5 0,7-2 129,-2-2-258,6-1 258,-6-4-258,-5 3 258,-10 1-516,-8 5 258,-12-1 0,-8 8 129,-10 16-129,0-19 0,0 19 0,-30 0 0,9 5 0,-1 13 129,-1 5-129,4 6-129,3 3 387,7 7-387,3 2 129,6 7-129,7 0 258,11 0-387,4-6 258,4 1-129,5-7-258,-1-8 258,0-1-258,-3-13-129,-2-2-258,-25-12-1419,26-10-2709,-26 10 0,2-38-387,-4 8 0</inkml:trace>
          <inkml:trace contextRef="#ctx0" brushRef="#br1" timeOffset="212331.973">15744 11271 14448,'-23'-26'5031,"23"26"-258,0 0 129,0 0-3096,11-7-903,15 7-129,12 5-644,21 4-130,13-4 0,19 2 0,11-3 0,10-1 0,1-3 0,1 0 0,-11 0 0,-12-3 0,-16-3 0,-18 3 0,-13 1 0,-17-5 0,-7 7 0,-20 0-2194,-11-4-2708,-9 4-387,1 2 0,-4 4-387</inkml:trace>
          <inkml:trace contextRef="#ctx0" brushRef="#br1" timeOffset="212831.1738">16929 11881 11868,'25'8'4902,"-4"-3"-387,-21-5 258,18 0-2838,5 9-516,-5-9-387,17 5-129,-1-5-258,16 5 0,5-3-515,9 0-130,2 0 0,2-2 0,-8 0 0,-5 0 0,-5 0 0,-16-7-904,3 7-1805,-37 0-2322,18-25 258,-18 7-516,-11-3 129</inkml:trace>
          <inkml:trace contextRef="#ctx0" brushRef="#br1" timeOffset="213065.1742">17448 11673 13416,'-42'-21'4902,"26"16"-129,16 5 0,-25-2-2838,25 13-774,0-11-258,0 37-258,0-12-386,0 9-259,2 3 0,-1 4 0,1 3 0,0 1 0,1 3 0,-3-5 0,4 3 0,-4-9-646,11 6-515,-11-20-2322,10 4-1806,10-11 387,5-4-387,5-5 0</inkml:trace>
          <inkml:trace contextRef="#ctx0" brushRef="#br1" timeOffset="213517.575">17827 12022 14061,'20'-18'4902,"1"18"0,-21 0-258,18 0-2967,3 11-774,-5-6-258,13 6-129,-1-6-258,10 2 1,1-7-259,5 2 0,4-2 0,4-5 0,-2-6 0,-1-5 0,-2-5 0,-6-2 0,-4-6 0,-7 1 0,-5-3 0,-5 3 0,-6 5 0,-4 3 0,-4 4 0,-6 16 0,0 0 0,0 0 0,-13 34 0,-3 0 0,-5 9 0,-2 8 0,-7 8 0,-2 3 0,-2 4 0,0 0 0,-3 5 0,1 0 0,1 0 0,-3-3 0,6 1 0,-5-14-259,17 11-2450,-6-25-2322,2-7-129,3-15-129,21-19-129</inkml:trace>
          <inkml:trace contextRef="#ctx0" brushRef="#br1" timeOffset="213969.9758">18606 12072 15222,'86'-13'4902,"-36"8"-258,3 1-258,11 4-3870,-4-1-258,6-1-258,2 0-129,-10-7-387,5 7-258,-26-12-1032,15 7-1290,-24-9-1161,-12-5-387,-14-8 1548,1 6 645,-8-12 1806,-11 1 645,5 7 1677,-15-7 1161,4 9 1806,5 8-258,17 17-774,-34-6-1419,32 20-645,-16 8-645,15 15-129,-10 2 0,10 11-258,-8 2-128,6 1-388,-2 4 0,-1-4-517,7 6-128,-10-20-1677,9 7-2709,0-8 129,2-6-258,0-11-129</inkml:trace>
        </inkml:traceGroup>
        <inkml:traceGroup>
          <inkml:annotationXML>
            <emma:emma xmlns:emma="http://www.w3.org/2003/04/emma" version="1.0">
              <emma:interpretation id="{A13AE516-E44E-440B-93E3-ADA5FF50F03F}" emma:medium="tactile" emma:mode="ink">
                <msink:context xmlns:msink="http://schemas.microsoft.com/ink/2010/main" type="inkWord" rotatedBoundingBox="22290,11740 23521,11701 23576,13456 22345,13495"/>
              </emma:interpretation>
            </emma:emma>
          </inkml:annotationXML>
          <inkml:trace contextRef="#ctx0" brushRef="#br1" timeOffset="214406.7766">19787 11689 14706,'70'-32'4773,"-35"25"0,-1 4-258,9 3-3483,-9 3-258,10 10-129,-7-3-258,3 6 0,-7 4 0,-4 3-129,-8 5-128,-10 5-130,-11 2 0,-9 2 0,-16 3 0,-9 0 0,-8 3 0,-6-2 0,-4-2 0,4-3 0,5-2 0,8-1 0,4-4 0,14-2 0,4-4 0,11-2 0,2-1 0,16-3 0,8-4 0,9-1 0,8-5 0,9-1 0,3-5 0,3-1 0,-1 0 0,-11-14-130,2 12-1418,-17-19-3225,-10 2-258,-17-8-129,-2 0-258</inkml:trace>
          <inkml:trace contextRef="#ctx0" brushRef="#br1" timeOffset="214609.577">19944 12027 13803,'0'0'5160,"0"0"-516,25 11 0,7 9-2709,-2-13-1290,16 5-129,-1-3-387,5-4-258,-1 1-129,-6-6-258,11-2-774,-24-14-3225,7-11-258,-10-8-129,-6-10-387</inkml:trace>
          <inkml:trace contextRef="#ctx0" brushRef="#br1" timeOffset="214827.9773">20529 11218 10836,'48'-84'5031,"-14"81"-129,9 19 0,3 18-903,16 40-2709,-12 6-516,10 24 0,-10 6-515,-3 11-259,-15 3 0,-9 6 0,-16-2 0,-7 4 0,-16-6 0,-20-8 0,-3 1-775,-25-14-4127,4-11-258,-13-18 0,0-12-258</inkml:trace>
        </inkml:traceGroup>
      </inkml:traceGroup>
      <inkml:traceGroup>
        <inkml:annotationXML>
          <emma:emma xmlns:emma="http://www.w3.org/2003/04/emma" version="1.0">
            <emma:interpretation id="{604F46E0-582B-4872-B924-05F9BA72221B}" emma:medium="tactile" emma:mode="ink">
              <msink:context xmlns:msink="http://schemas.microsoft.com/ink/2010/main" type="line" rotatedBoundingBox="8716,13174 16147,13243 16127,15403 8696,15334"/>
            </emma:interpretation>
          </emma:emma>
        </inkml:annotationXML>
        <inkml:traceGroup>
          <inkml:annotationXML>
            <emma:emma xmlns:emma="http://www.w3.org/2003/04/emma" version="1.0">
              <emma:interpretation id="{FC47A291-7FDF-4FC9-8573-E9E7A84B5498}" emma:medium="tactile" emma:mode="ink">
                <msink:context xmlns:msink="http://schemas.microsoft.com/ink/2010/main" type="inkWord" rotatedBoundingBox="8749,13613 12341,13826 12250,15370 8658,15158"/>
              </emma:interpretation>
              <emma:one-of disjunction-type="recognition" id="oneOf11">
                <emma:interpretation id="interp55" emma:lang="en-US" emma:confidence="0">
                  <emma:literal>(2++2)</emma:literal>
                </emma:interpretation>
                <emma:interpretation id="interp56" emma:lang="en-US" emma:confidence="0">
                  <emma:literal>(n+y+22)</emma:literal>
                </emma:interpretation>
                <emma:interpretation id="interp57" emma:lang="en-US" emma:confidence="0">
                  <emma:literal>(25++2)</emma:literal>
                </emma:interpretation>
                <emma:interpretation id="interp58" emma:lang="en-US" emma:confidence="0">
                  <emma:literal>(22++2)</emma:literal>
                </emma:interpretation>
                <emma:interpretation id="interp59" emma:lang="en-US" emma:confidence="0">
                  <emma:literal>(25++2}</emma:literal>
                </emma:interpretation>
              </emma:one-of>
            </emma:emma>
          </inkml:annotationXML>
          <inkml:trace contextRef="#ctx0" brushRef="#br1" timeOffset="216309.9799">6617 13235 12771,'-35'-28'4773,"6"24"-387,-3 4 258,0 20-2838,-21-1-774,14 22-258,-9 2-129,9 17 0,-2 6-258,10 12 0,3 4-129,12 7 1,7 0-259,9 2 0,0-4 0,14-5 0,9-11 0,8-11 0,4-10 0,10-11 0,6-12 0,8-11-130,7-2-128,-2-14-387,14 9-903,-8-9-2967,-1-3-387,-10-6 129,-6-2-516</inkml:trace>
          <inkml:trace contextRef="#ctx0" brushRef="#br1" timeOffset="216855.9809">7140 13691 15609,'43'-57'4773,"-16"41"129,1 16-258,-5-4-3225,9 18-516,-7 6-386,4 14-517,-12 1 0,-4 8 0,-6 1 0,-7-1 0,-7 2 0,-14-10-388,-3 2-257,-11-12-129,6 0 0,-4-14 0,9 1 129,1-12 129,23 0 129,-16-10 258,18-8 129,19-5 129,8-7 129,15-6 0,3-7 129,11-1 0,-3-6 0,4 4-129,-11 1 129,-3 8-129,-15 3 0,-9 13 0,-21 21 0,9-16-129,-9 16 129,-14 16 129,-4 5-258,4 13 258,-2 2-128,5 10-259,4 2 0,7 7 0,0-2 0,5 2 0,10-5 0,2-5 0,5-3 0,-1-8 0,4-5 0,-25-29-904,41 28-2063,-41-28-1935,16-5 258,-16-15-387,0-6 0</inkml:trace>
          <inkml:trace contextRef="#ctx0" brushRef="#br1" timeOffset="217199.1815">7318 13155 14061,'-14'-16'4902,"0"-2"-258,14 18 129,0 0-2709,0 0-774,21 4-387,4 3-773,16 5-130,10-3 0,21 4 0,8-4 0,17-2 0,8-5 0,6-1 0,-3-1 0,-1 0 0,-15-5 0,-12 0 0,-15-1 0,-19 1 0,-14 3 0,-32 2 0,21 0-646,-21 0-4256,-23 0-387,-7 0 129,3 0-516</inkml:trace>
          <inkml:trace contextRef="#ctx0" brushRef="#br1" timeOffset="217542.3821">8423 13623 17415,'75'9'4644,"-33"-4"258,-1-5-516,7 5-3612,-5-3-387,5-2-128,-2 0-259,-3 0-388,1 0-386,-21-14-2322,6 3-1548,-13-3 0,-5-2-258,-10-2-258</inkml:trace>
          <inkml:trace contextRef="#ctx0" brushRef="#br1" timeOffset="217729.5824">8786 13441 13803,'-38'4'4902,"38"-4"-258,-19 37 129,6-21-2580,13 29-903,0-8-258,4 13-902,1 2-130,6 5 0,1 1 0,-1-3 0,9 9-775,-12-19-3998,10-4-129,0-13 0,5-6-258</inkml:trace>
          <inkml:trace contextRef="#ctx0" brushRef="#br1" timeOffset="218197.5833">9303 13594 17028,'32'-48'4902,"-16"41"129,-16 7-387,23 9-3482,-15 7-1162,8 16 0,-2 0 0,5 9 0,-1 2 0,2 3 0,3 0 0,-2-3 0,2-6 0,-1-12 0,1-5 0,-2-15 0,2-3 0,0-4 0,1-14 0,-3-9 0,-2 0 0,1-3 0,-4-1 0,-2 6 0,-5 2 0,-9 21 0,0 0 0,16 0 0,-16 23 0,0 18 0,-5 11 0,-2 8 0,-2 6 0,-4 5 0,3-2 0,-5 4 0,3-1 0,-2-3 0,3 2 0,-1-5 0,5 3 0,-6-14 0,13 15-2452,-2-29-2321,2-9-258,0-32-129,9 17-258</inkml:trace>
        </inkml:traceGroup>
        <inkml:traceGroup>
          <inkml:annotationXML>
            <emma:emma xmlns:emma="http://www.w3.org/2003/04/emma" version="1.0">
              <emma:interpretation id="{D92D322B-579A-47EC-AA46-D59F0E41FED9}" emma:medium="tactile" emma:mode="ink">
                <msink:context xmlns:msink="http://schemas.microsoft.com/ink/2010/main" type="inkWord" rotatedBoundingBox="13179,13216 16147,13243 16130,14987 13163,14960"/>
              </emma:interpretation>
            </emma:emma>
          </inkml:annotationXML>
          <inkml:trace contextRef="#ctx0" brushRef="#br1" timeOffset="218431.5837">10646 14082 16641,'89'-18'4773,"-35"11"-129,1 2-258,-7-3-3612,5 5-774,2 1-516,-10-16-1419,1 8-2451,-14-6-258,-9 0-129,-12-7-387</inkml:trace>
          <inkml:trace contextRef="#ctx0" brushRef="#br1" timeOffset="218618.784">11025 13801 12126,'-53'-6'4902,"33"19"-258,2 5 258,13 24-1935,-9-13-1419,14 19-387,0-4-644,2 8-517,-1 0 0,1-4 0,5 5-259,-7-14-3224,0 4-1419,0-13 0,4-5-258,-4-25-387</inkml:trace>
          <inkml:trace contextRef="#ctx0" brushRef="#br1" timeOffset="219055.5848">11582 13607 14706,'75'-37'5031,"-29"28"-129,0 2-258,4 8-2838,-6 1-903,12 14-258,-10 0-515,0 7-130,-10 6 0,-8 6 0,-12 6 0,-9 5 0,-7 4 0,-16 0 0,-10 3 0,-12-1 0,-5-2 0,-6-2 0,-3-4 0,2-6 0,6-6 0,5-4 0,8-5 0,10-3 0,12-4 0,9-16 0,16 21 0,14-12 0,10-5 0,9-3 0,10-1 0,7 0 0,0 0 0,0-3 0,-4-1 0,-11-6 0,1 10-904,-22-13-3998,-5 1-129,-18-6 0,-7 0-258</inkml:trace>
          <inkml:trace contextRef="#ctx0" brushRef="#br1" timeOffset="219492.3853">11666 13075 16899,'-15'-16'4644,"21"-4"387,22 15-516,17 5-3741,8 0-387,13 9-258,5 2-129,2-1-258,9 6-258,-9-9-903,16 2-3225,-17-2-258,-2-1 0,-8-6-387</inkml:trace>
          <inkml:trace contextRef="#ctx0" brushRef="#br1" timeOffset="219258.3851">11911 14039 14190,'0'0'4773,"11"0"-258,17 0 0,6-2-3096,19 2-774,2 0-258,11 0-258,5 0-258,-1-9-258,3 4-387,-22-16-1548,3 3-2193,-15-3-129,-14-8-129,-18-3-129</inkml:trace>
          <inkml:trace contextRef="#ctx0" brushRef="#br1" timeOffset="219741.9859">13263 12657 15093,'117'71'5031,"-60"-17"-129,-3 17-258,-15 7-3741,3 29-258,-15 7-129,-7 22 0,-19 3-258,-4 4 1,-22-3-259,-12-7 0,-15-3-388,-14-19-644,11-10-3612,-25-21-387,-4-9 129,-5-7-645</inkml:trace>
        </inkml:traceGroup>
      </inkml:traceGroup>
    </inkml:traceGroup>
    <inkml:traceGroup>
      <inkml:annotationXML>
        <emma:emma xmlns:emma="http://www.w3.org/2003/04/emma" version="1.0">
          <emma:interpretation id="{8F5E30C0-C206-469C-BFFF-4C3A0786A793}" emma:medium="tactile" emma:mode="ink">
            <msink:context xmlns:msink="http://schemas.microsoft.com/ink/2010/main" type="paragraph" rotatedBoundingBox="4306,15657 15357,15520 15373,16855 4323,169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653915C-8EA1-40C8-B2FA-E6C204059044}" emma:medium="tactile" emma:mode="ink">
              <msink:context xmlns:msink="http://schemas.microsoft.com/ink/2010/main" type="inkBullet" rotatedBoundingBox="4313,16154 5188,16143 5192,16405 4316,16415"/>
            </emma:interpretation>
            <emma:one-of disjunction-type="recognition" id="oneOf12">
              <emma:interpretation id="interp60" emma:lang="en-US" emma:confidence="0">
                <emma:literal>-</emma:literal>
              </emma:interpretation>
            </emma:one-of>
          </emma:emma>
        </inkml:annotationXML>
        <inkml:trace contextRef="#ctx0" brushRef="#br1" timeOffset="221411.1889">1811 15576 9675,'-18'-5'5160,"18"5"0,0 0-258,20 0-1290,-20 0-2322,51 0-387,-11 0-258,13 0 0,6 0-387,8 1 0,4-1-258,-5 2-387,0 4-258,-22-6-774,6 0-3483,-27 0-129,-23 0-387,0 14 0</inkml:trace>
        <inkml:trace contextRef="#ctx0" brushRef="#br1" timeOffset="221598.389">1825 15765 11352,'43'16'4644,"0"-15"-387,30 10-387,10-6-4128,20 1-2709,15 4-1032,-1-10-516,18 8 0,-3-8-774</inkml:trace>
      </inkml:traceGroup>
      <inkml:traceGroup>
        <inkml:annotationXML>
          <emma:emma xmlns:emma="http://www.w3.org/2003/04/emma" version="1.0">
            <emma:interpretation id="{D9D6217D-7D73-4DBA-AE60-06AA95384A17}" emma:medium="tactile" emma:mode="ink">
              <msink:context xmlns:msink="http://schemas.microsoft.com/ink/2010/main" type="line" rotatedBoundingBox="6491,15630 15357,15520 15373,16855 6507,16964"/>
            </emma:interpretation>
          </emma:emma>
        </inkml:annotationXML>
        <inkml:traceGroup>
          <inkml:annotationXML>
            <emma:emma xmlns:emma="http://www.w3.org/2003/04/emma" version="1.0">
              <emma:interpretation id="{299D2CB0-EA85-4651-A417-880F75C1D873}" emma:medium="tactile" emma:mode="ink">
                <msink:context xmlns:msink="http://schemas.microsoft.com/ink/2010/main" type="inkWord" rotatedBoundingBox="6493,15773 7809,15757 7820,16692 6504,16709"/>
              </emma:interpretation>
            </emma:emma>
          </inkml:annotationXML>
          <inkml:trace contextRef="#ctx0" brushRef="#br1" timeOffset="222409.5907">3976 15427 13287,'12'-61'5031,"-5"42"0,-1 3-258,-6 16-2967,0 0-903,10 14-387,-10 5 0,6 13-258,-4 0 129,3 11-258,0 3 1,1 4-130,-1 0 0,0 2 0,2-6 0,0-4 0,-1-8 0,-1-3 0,-3-15 0,-2-16 0,0 0 0,2-22 0,-2-10 0,0-11 0,0-6 0,-4-10 0,-1-2 0,-1-1 0,1 0 0,0 3 0,-2 4 0,0 7 0,1 7 0,3 11 0,-1 5 0,4 25 0,0 0 0,9 0 0,5 18 0,8 12 0,2 7 0,7 6 0,1 5 0,3 4 0,-1-2 0,2-4 0,-3-5 0,-1-6 0,-1-6 0,-3-11 0,1-10 0,-3-8 0,-1-8 0,2-16 0,-4-8 0,0-10 0,-3-5 0,-2-2 0,-6-3 0,0 6 0,-4 1 0,-5 10 0,1 5 0,-3 12 0,-1 18 0,0 0 0,0 0 0,0 23 0,4 7 0,0 7 0,-1 8 0,4 7 0,2 1 0,2 2 0,3 0 0,-3-1 0,3-1 0,-3-2 0,3 1 0,-7-16-130,13 13-1418,-20-22-3354,12-2-387,-12-25 129,34 18-258</inkml:trace>
          <inkml:trace contextRef="#ctx0" brushRef="#br1" timeOffset="222768.3913">5118 15601 13803,'2'-37'4902,"-2"37"-258,-15-13 0,15 13-3354,-26 18-516,11 9-129,-4 1-129,6 13-129,1 3-258,7 8 129,1-2-129,4 5 0,11-2-129,5-1 0,5-8 0,4-4 129,2-12 0,1-8 130,2-12-259,-1-8 0,-4-12 0,0-15 0,-6-10 0,-1-9 0,-9-9 0,-6-6 0,-3-3 0,-8 0 0,-10 9 0,-11 2 0,6 24-1936,-11-3-2966,2 14-387,0 8-129,6 10-258</inkml:trace>
        </inkml:traceGroup>
        <inkml:traceGroup>
          <inkml:annotationXML>
            <emma:emma xmlns:emma="http://www.w3.org/2003/04/emma" version="1.0">
              <emma:interpretation id="{C0921935-BA45-41A2-9452-023DE1DE684F}" emma:medium="tactile" emma:mode="ink">
                <msink:context xmlns:msink="http://schemas.microsoft.com/ink/2010/main" type="inkWord" rotatedBoundingBox="8555,15688 12285,15642 12301,16893 8571,16939"/>
              </emma:interpretation>
            </emma:emma>
          </inkml:annotationXML>
          <inkml:trace contextRef="#ctx0" brushRef="#br1" timeOffset="223719.993">6039 15370 14964,'0'-16'4773,"0"16"-129,6 28-258,-6-6-3225,10 13-516,-4-1 0,6 7-387,-3 0-129,2 1 129,-1-2-129,-1 0 0,2-4-129,-2-8 0,-2-4 0,-7-24-129,11 19 129,-11-19-129,5-16 0,-5-11 129,0-10-129,0-6 129,-5-8 0,-4-3 129,2 1-129,-4 2 258,-2 1-129,4 7 129,-1 9-129,1 8 130,2 8-259,7 18 0,0 0 0,2 10 0,8 19 0,6 5 0,6 7 0,3 7 0,5 1 0,0-1 0,2-5 0,0-7 0,-2-6 0,-1-14 0,-4-5 0,1-11 0,-1-7 0,0-15 0,-2-6 0,0-8 0,-3-5 0,-2-1 0,-2-5 0,-4 3 0,-5-1 0,0 10 0,-5 1 0,0 9 0,-2 6 0,0 19 0,0 0 0,0 0 0,5 24 0,1 8 0,1 6 0,2 8 0,1 4 0,3 3 0,1 2 0,0 2 0,-1-5 0,-3-4 0,1 2 0,-6-11 0,4 7 0,-9-26-1162,6 8-3740,-6-8-258,0-3 129,0-17-516</inkml:trace>
          <inkml:trace contextRef="#ctx0" brushRef="#br1" timeOffset="224172.3938">6966 15697 14964,'62'-43'5160,"-21"26"-258,-2-3-129,8 13-2967,-14-6-903,12 13-644,-11 2-259,-2 16 0,-13 9 0,-10 10 0,-9 7 0,-5 6 0,-20 4 0,-11 1 0,-6 0 0,-12-3 0,-1-6 0,-2-9 0,6-5 0,4-9 0,8-3 0,9-9 0,7-6 0,23-5 0,0 0 0,0 0 0,14 0 0,22 0 0,10 0 0,14 0 0,10 0 0,12 0 0,5 0 0,7 2 0,-2-1 0,3-1 0,-8 2 0,-7-2 0,-12 2 0,-15-2 0,-7 4 0,-24-10 0,1 6-4129,-23 0-1031,-9-10-129,-14 2-258</inkml:trace>
          <inkml:trace contextRef="#ctx0" brushRef="#br1" timeOffset="225529.5961">8186 15355 15867,'-21'-35'4773,"21"35"129,-20-16-258,-5 16-3225,22 14-645,-6 9-386,9 13-388,0 1 0,0 11 0,4 2 0,6 3 0,4-3 0,1-9 0,1-4 0,-4-6 0,-1-10 0,-11-21 0,0 0 0,18 0 0,-17-18 0,-1-12 0,0-9 0,0-9 0,-5-7 0,-4-4 0,-3-1 0,1 3 0,-1 0 0,1 10 0,0 7 0,2 8 0,4 12 0,5 20 0,0 0 0,14 0 0,4 23 0,3 7 0,4 4 0,5 7 0,1 0 0,-1 0 0,0-4 0,-1-3 0,-3-7 0,-1-10 0,-2-6 0,0-11 0,1 0 0,-5-16 0,3-11 0,-3-6 0,1-10 0,-1-3 0,-1-4 0,0 0 0,-4 2 0,2 4 0,-4 4 0,-1 10 0,-2 11 0,-9 19 0,0 0 0,20 16 0,-15 17 0,0 10 0,2 9 0,2 6 0,4 5 0,-1 1 0,2 0 0,1-7 0,-3 0 0,1-6 0,3 1 0,-9-13 0,10 7 0,-17-28-2968,11 3-1934,-11-21-258,25 13 0,-25-13-129</inkml:trace>
          <inkml:trace contextRef="#ctx0" brushRef="#br1" timeOffset="225888.3968">9341 15407 15222,'55'-23'4773,"-34"23"0,-5 0-258,5 14-3096,-21-14-258,17 38-516,-17-15-386,0 9-259,-8 0 0,-8 3 0,-9 1 0,-3-1 0,-6 3 0,-3-3 0,1-3 0,1-1 0,6-5 0,10-1 0,10-5 0,9-1 0,12-6 0,17-4 0,12 0 0,8-2 0,10 0 0,3-7 0,2 7 0,-8-7 0,9 0-4258,-17 0-515,-5 0-129,-13-5-387,-7-4 0</inkml:trace>
          <inkml:trace contextRef="#ctx0" brushRef="#br1" timeOffset="226075.5971">9757 15725 14835,'-29'-12'5031,"29"12"0,-24 12-258,18 29-2064,-6-12-2321,12 21-388,-4-4 0,4 11 0,0 3 0,0-3 0,0 4 0,0-15 0,11 0-4645,-8-10-386,5-1 0,-3-13-387</inkml:trace>
        </inkml:traceGroup>
        <inkml:traceGroup>
          <inkml:annotationXML>
            <emma:emma xmlns:emma="http://www.w3.org/2003/04/emma" version="1.0">
              <emma:interpretation id="{92FB5F3C-AADD-4F78-B89C-38B5993BE217}" emma:medium="tactile" emma:mode="ink">
                <msink:context xmlns:msink="http://schemas.microsoft.com/ink/2010/main" type="inkWord" rotatedBoundingBox="12912,15550 15357,15520 15371,16696 12927,16726"/>
              </emma:interpretation>
            </emma:emma>
          </inkml:annotationXML>
          <inkml:trace contextRef="#ctx0" brushRef="#br1" timeOffset="227167.599">10415 15210 14964,'0'-18'4644,"0"18"0,-2 12-258,11 20-3096,-9-1-645,0 15-129,0 0 129,0 7-516,0 1 258,4-3-387,1-3 258,4-3-258,-2-6 0,-2-9 0,1-7 129,-6-23-129,0 0 0,0 0 130,16-19-130,-13-15 0,-3-10 0,0-8 0,0-5 0,-5-5 0,-4-1 0,-3 1 0,-3 4 0,3 6 0,-2 6 0,7 10 0,-2 8 0,9 28 0,0-16 0,0 16 0,21 28 0,4 4 0,5 9 0,6 2 0,5 5 0,3 2 0,1-2 0,-3-7 0,3-6 0,-6-8 0,-2-9 0,-1-15 0,-1-3 0,-1-16 0,-2-14 0,-2-13 0,1-7 0,-3-7 0,-3-5 0,-4 3 0,-5 1 0,-1 8 0,-6 6 0,-4 10 0,-2 9 0,-3 25 0,0 0 0,0 0 0,8 34 0,-1 5 0,0 12 0,3 6 0,3 9 0,-1 3 0,3 1 0,-3-1 0,2-1 0,-3-4 0,0-4 0,-8-12 0,10 9-259,-13-18-4643,1-8-258,-1-31 0,18 19-129</inkml:trace>
          <inkml:trace contextRef="#ctx0" brushRef="#br1" timeOffset="227932.0004">11532 15300 12513,'46'-14'5031,"-19"9"-516,7 3 516,1-10-2580,19 13-1161,-10-1-258,26 2-128,-3-2-904,17 0 0,5 0 0,10-7 0,6-4 0,2-1 0,-2 1 0,-13-5 0,-3 11-388,-32-4-4514,-2 0-258,-22-3 0,-17-3-387</inkml:trace>
          <inkml:trace contextRef="#ctx0" brushRef="#br1" timeOffset="227619.9998">11612 15411 11868,'5'-20'4773,"6"4"-258,-11 16 516,7 9-1806,-7-9-1806,4 36-516,-4-15 0,11 13-773,-10-1-130,5 5 0,-5-1 0,-1-3 0,2-2 0,0-7 0,3-2 0,-5-23 0,20 18 0,-2-18 0,5-2 0,5-12 0,6-2 0,2-2 0,-1 0 0,1 6 0,-4 1 0,-2 6 0,-3 5 0,-4 5 0,-4 11 0,-4 13 0,-5 3 0,-3 7 0,-1 2 0,-6 3 0,0 1 0,-4-1 0,-6-1 0,-5-6 0,-3-3 0,-6-6 0,-1 1 0,-9-15 0,7 7-775,-19-17-3740,14-2-516,-5-4 0,5-9-129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28.353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1D2AF80-9D89-47E0-A2C0-444976EC31A3}" emma:medium="tactile" emma:mode="ink">
          <msink:context xmlns:msink="http://schemas.microsoft.com/ink/2010/main" type="inkDrawing" rotatedBoundingBox="2858,9772 16632,10239 16628,10347 2854,9880" shapeName="Other"/>
        </emma:interpretation>
      </emma:emma>
    </inkml:annotationXML>
    <inkml:trace contextRef="#ctx0" brushRef="#br0">-9-7 7353,'0'0'3741,"0"0"0,0-16 258,0 16-2064,25 0-645,-25 0 0,39 16-258,-19-14 0,15 14-129,-3-9-387,16 9 0,-1-7-129,11 5 0,6-3-129,13 1-129,12-1 129,12 0-129,11-6 0,13 2 0,12-3 0,12-1 0,20-3 0,16 2 0,7-2 129,9 2-129,9-2 0,18 3 0,12-1 129,9 3-129,4-1 0,15 1 0,13 1 0,15 1-129,13 0 129,13 0-129,4 2 0,6 2 0,10-1 129,-3 3-129,-4 1 0,5 2 0,-1 0 0,-6 3 129,5 1-129,12 0 129,-3-1 0,11-1 0,8-2-129,1 2 129,-1-4 0,8-3-129,-8-1 129,-12-1-129,-2-2 0,-10 0 0,-20-3 0,-16 0-129,-15-1 0,-22-1-258,-15 5-387,-35-7-1419,-25 0-2322,-32 2-129,-32 0-129,-31 1-387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4:54.84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A48FF4A-7D6C-40CC-BBE3-AB8C3EF07F3C}" emma:medium="tactile" emma:mode="ink">
          <msink:context xmlns:msink="http://schemas.microsoft.com/ink/2010/main" type="writingRegion" rotatedBoundingBox="484,830 21403,110 21730,9592 810,10311"/>
        </emma:interpretation>
      </emma:emma>
    </inkml:annotationXML>
    <inkml:traceGroup>
      <inkml:annotationXML>
        <emma:emma xmlns:emma="http://www.w3.org/2003/04/emma" version="1.0">
          <emma:interpretation id="{0ABFF47F-C8D2-4884-979A-BAB4DD51DF48}" emma:medium="tactile" emma:mode="ink">
            <msink:context xmlns:msink="http://schemas.microsoft.com/ink/2010/main" type="paragraph" rotatedBoundingBox="2486,733 15960,764 15957,1829 2483,17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DE3E5F-88F2-4F51-899F-83E31C3C0996}" emma:medium="tactile" emma:mode="ink">
              <msink:context xmlns:msink="http://schemas.microsoft.com/ink/2010/main" type="line" rotatedBoundingBox="2486,733 15960,764 15957,1829 2483,1798"/>
            </emma:interpretation>
          </emma:emma>
        </inkml:annotationXML>
        <inkml:traceGroup>
          <inkml:annotationXML>
            <emma:emma xmlns:emma="http://www.w3.org/2003/04/emma" version="1.0">
              <emma:interpretation id="{9937D9D1-DA2F-4F69-8300-41C3172BC955}" emma:medium="tactile" emma:mode="ink">
                <msink:context xmlns:msink="http://schemas.microsoft.com/ink/2010/main" type="inkWord" rotatedBoundingBox="2486,747 8573,761 8571,1777 2483,1763"/>
              </emma:interpretation>
              <emma:one-of disjunction-type="recognition" id="oneOf0">
                <emma:interpretation id="interp0" emma:lang="en-US" emma:confidence="0.5">
                  <emma:literal>Canonical</emma:literal>
                </emma:interpretation>
                <emma:interpretation id="interp1" emma:lang="en-US" emma:confidence="0">
                  <emma:literal>canonical</emma:literal>
                </emma:interpretation>
                <emma:interpretation id="interp2" emma:lang="en-US" emma:confidence="0">
                  <emma:literal>Canonicate</emma:literal>
                </emma:interpretation>
                <emma:interpretation id="interp3" emma:lang="en-US" emma:confidence="0">
                  <emma:literal>Canonicals</emma:literal>
                </emma:interpretation>
                <emma:interpretation id="interp4" emma:lang="en-US" emma:confidence="0">
                  <emma:literal>canonicate</emma:literal>
                </emma:interpretation>
              </emma:one-of>
            </emma:emma>
          </inkml:annotationXML>
          <inkml:trace contextRef="#ctx0" brushRef="#br0">-204 124 7353,'-30'-29'4644,"12"20"0,-9 1-258,-8-3-2064,10 14-645,-16 3-774,6 17-129,-8 0-387,4 14 0,-2 1-129,3 12-129,1 1 0,7 6-129,5 2 258,9 1-258,5 3 129,8-5-129,3-1 129,9-1-129,12-5 129,7-5 0,6-6-129,7-5 0,2-6 129,5-8-129,2-5 0,-1-9 0,1 0-387,-5-7-129,6 2-1161,-10-2-2967,0-11 0,-4-1-387,-5-4-258</inkml:trace>
          <inkml:trace contextRef="#ctx0" brushRef="#br0" timeOffset="795.6014">495 663 6192,'4'-41'4902,"-11"16"-258,-9 11-387,16 14-1935,-52-30-516,33 26-645,-17-8-387,11 12-258,-3 0-129,6 3-258,-1 10 0,7 5 0,0 3 0,4 4-129,3 3 0,3 4 0,5 2 0,1-2 0,0 2 0,9-4 0,1 0 0,6-3 0,0-4 0,0-5-129,4-7 129,-1-6 0,5-5 0,-1-7 129,3-13-129,6-5 129,-1-8 129,6-3 0,-3-3 0,3 3-129,-5-1 129,2 7 0,-9 3 0,-2 9-129,-5 6-129,-2 10 129,-16 2-129,28 7 129,-14 13-258,-1 3 129,5 9 0,-1 2-129,5 3 0,-3 2-129,4 4-129,-7-11-258,9 9-387,-12-25-1161,8 0-2580,1-5 0,-3-11-129,6-4-258</inkml:trace>
          <inkml:trace contextRef="#ctx0" brushRef="#br0" timeOffset="1216.802">1159 651 9804,'-4'-27'4902,"4"27"-129,0 0-258,0 0-2451,9 3-1032,5 17-258,-14-20-258,23 36-129,-12-11-258,0 1-129,-1 4-258,-2-3-129,2 2 0,-6-12 0,5 3 0,-9-20 0,0 0 129,19 0 129,-8-11 258,0-10 0,-2-7 258,5 1-129,-2-5 129,4 7 0,-3-2 0,3 9-129,-2 2 0,4 9-129,-18 7 0,32 0 0,-13 4 0,-1 12-129,3 3 129,-1 5-258,3 6 0,-3-2-258,10 11-258,-12-14-516,19 18-1290,-7-18-2193,6-7-258,7-6 0,1-12-387</inkml:trace>
          <inkml:trace contextRef="#ctx0" brushRef="#br0" timeOffset="1575.6027">2125 652 9417,'-36'-41'4902,"11"27"-516,4 12 0,21 2-2580,-39 9-774,26 13-387,-5-3-129,10 13-258,-1 0 0,7 4-129,2 3 0,0-2 0,11 1 0,5-3-129,0-4 129,5-5 0,2-6 0,2-6 129,-4-10 0,6-4 0,-7-9 129,1-11 0,-5-14 0,2-3 0,-9-11 0,-2 0-129,-7-5-129,0-1-129,-11 3 0,-5 4-258,-2 14-258,-8-1-129,8 27-2193,-13-1-2193,5 8 129,-1 9-387,8 7-129</inkml:trace>
          <inkml:trace contextRef="#ctx0" brushRef="#br0" timeOffset="2230.8039">2776 626 13287,'0'0'4773,"0"9"-258,0 10 129,-4 3-3999,4 10-258,0 1-129,2 5-258,-2 3-258,0-8-129,0 1 0,0-11 0,0-1 0,0-22 0,0 0 0,0 0 129,0-25 129,7-5 258,0-6-129,4 0 129,1-3 129,6 4 0,-2 1 0,5 7 0,-1 4 0,5 9 0,-4 3 0,6 11 0,-2 0-129,3 14 0,-5 4 129,4 9-129,-4 1-129,0 8 129,-3 1-258,-2-1 129,-2 3-387,-7-10 0,1 1 0,-10-30-258,14 32 0,-14-32 0,0 0 0,18-20-129,-5 1 387,-4-13 0,7-2 258,-2-2 129,2-3 258,2 11 129,-4-4 129,4 14 129,-6-2-129,6 20 129,-18 0-258,28 13 129,-17 6-258,3 11 0,-3 4-129,0 4-258,1 10-516,-12-14-1806,2 6-1935,1-4-387,-3-9 0,0-6-516</inkml:trace>
          <inkml:trace contextRef="#ctx0" brushRef="#br0" timeOffset="2386.8041">3457 466 9546,'7'-56'4128,"-7"56"-645,5-17-1548,-5 17-4902,0 8-1032,0-8 0,2 38-645</inkml:trace>
          <inkml:trace contextRef="#ctx0" brushRef="#br0" timeOffset="3291.6057">4124 690 8256,'9'-45'4644,"-9"26"129,-9 3-387,9 16-1548,-39-27-1419,39 27-516,-39-4-387,17 8-258,-3 8 0,4 12-258,0 4 129,3 6-129,2 7 0,7 5 0,7 2 0,2 2 0,13 0 0,13-4 0,8-3 0,9-8 129,9-6-129,6-11 129,4-11 0,4-7-129,0-16 129,0-11 0,-6-9 0,-3-6 0,-10-8 0,-8 2 0,-13-2 0,-10 6 0,-12 1-129,-4 9 129,-14 6-129,-8 8 0,-1 7 0,-3 10-129,-1 3 129,4 5-129,1 11 129,5 7-129,4 6 129,2 1 0,6 4 0,0 3 0,5 1-129,0-4 129,2-2 0,3-4 0,2-3-129,0-7 129,-7-18 0,18 18 129,-18-18-129,21-2 258,-21 2-129,29-32 129,-11 5-129,3 2 129,-2-3-129,6 3-129,-2 5 129,1 6-129,1 7 0,1 7-129,1 5 0,-2 11-129,5 11 0,-5-2-129,5 9-129,-5-13-258,7 11-129,-12-20-387,19 13-903,-21-25-1161,6 0-1290,7-10 0,-3-17-258,6-2 387</inkml:trace>
          <inkml:trace contextRef="#ctx0" brushRef="#br0" timeOffset="3525.6061">5389 357 11094,'1'-57'4644,"-1"41"129,0 16-129,0 0-2580,0 0-774,-5 20-387,-2 3-387,7 16 0,-4 4 0,3 15-258,-3 8 129,4 12-516,0 8-129,-5-6-774,10 4-3612,-5-1-387,2-4-258,1-12-258</inkml:trace>
        </inkml:traceGroup>
        <inkml:traceGroup>
          <inkml:annotationXML>
            <emma:emma xmlns:emma="http://www.w3.org/2003/04/emma" version="1.0">
              <emma:interpretation id="{FA78A3E0-A91A-4774-9635-42D719BEC5F0}" emma:medium="tactile" emma:mode="ink">
                <msink:context xmlns:msink="http://schemas.microsoft.com/ink/2010/main" type="inkWord" rotatedBoundingBox="9964,750 13867,759 13864,1825 9962,1816"/>
              </emma:interpretation>
              <emma:one-of disjunction-type="recognition" id="oneOf1">
                <emma:interpretation id="interp5" emma:lang="en-US" emma:confidence="0">
                  <emma:literal>Forms</emma:literal>
                </emma:interpretation>
                <emma:interpretation id="interp6" emma:lang="en-US" emma:confidence="0">
                  <emma:literal>Foams</emma:literal>
                </emma:interpretation>
                <emma:interpretation id="interp7" emma:lang="en-US" emma:confidence="0">
                  <emma:literal>toms</emma:literal>
                </emma:interpretation>
                <emma:interpretation id="interp8" emma:lang="en-US" emma:confidence="0">
                  <emma:literal>terms</emma:literal>
                </emma:interpretation>
                <emma:interpretation id="interp9" emma:lang="en-US" emma:confidence="0">
                  <emma:literal>tomes</emma:literal>
                </emma:interpretation>
              </emma:one-of>
            </emma:emma>
          </inkml:annotationXML>
          <inkml:trace contextRef="#ctx0" brushRef="#br0" timeOffset="4321.2073">6781 329 11868,'29'-38'4773,"-8"22"-387,6 2 129,-4-6-3225,25 13-645,4-3-129,17 2-258,8 3-129,6 0 0,6 1-129,-2 1-129,0 3-258,-12-9-387,2 9-1677,-24 0-2064,-19 0 129,-15 0-387,-19 0-516</inkml:trace>
          <inkml:trace contextRef="#ctx0" brushRef="#br0" timeOffset="4056.0071">6902 88 12513,'4'-18'4773,"-4"18"-387,0 0 258,0 0-3483,-2 49-387,0-7-258,2 19-129,2 3 129,5 11-387,0 1 129,1-1-258,0-4 0,0-9-258,-1-5 129,-4-14-645,8 5-516,-11-18-3225,0-12-258,0-18-129,0 0-129</inkml:trace>
          <inkml:trace contextRef="#ctx0" brushRef="#br0" timeOffset="4960.8086">6961 518 10449,'-11'23'4515,"11"-23"-129,4 17-258,12-3-2838,0-7-645,18 5-129,3-1 0,15-2-387,14-2-129,7-3-258,12-3 129,0-1-129,6 0-258,-7-7 129,-1 0-258,-13-5 258,-12 1 0,-17-3 258,-14 1 0,-27 13 258,9-21 0,-9 21 129,-30-9 0,3 9 258,-9 4-258,4 13 0,0 3 129,6 8-129,4 3 129,10 6-129,3 0 0,9 6 0,2-5 0,15 1 0,3-7 129,8-6 0,-1-8 0,7-4 129,-6-14 0,4-1 0,-7-21 0,2-3-129,-9-12 129,-4-2-258,-9-7 0,-5-4-258,0 3-387,-3 1-129,1 18-2064,-9-3-2193,1 12 0,10 19-516,-18-11-258</inkml:trace>
          <inkml:trace contextRef="#ctx0" brushRef="#br0" timeOffset="6146.4108">8055 889 12255,'61'7'5160,"-29"-7"-387,-4-4 129,2 1-2709,-7-17-1419,11 7-129,-7-11-129,5-1-258,-5-6 0,-3-1-258,-4-1 129,-6-1-129,-7 0-129,-7 0-129,0 7-258,-14 1 129,0 10-387,-11-4 129,9 15-258,-9-6 129,25 11-129,-32 0 258,32 0 129,-18 16 0,18-16 258,0 27-129,0-27 516,0 28-129,0-28 387,15 27-129,-15-27 258,19 14-129,-19-14 258,25 4-258,-25-4 129,37 0 129,-17-9-129,7 4 0,-1-6-129,6 6 129,-3-3-129,5 7 0,-4-3-129,0 4-129,-1 0 0,-3 7-258,-1 4 129,0 7 0,-2-1-129,-2 7 0,1 2 129,-3 5 129,-3-1-258,-1 2 129,1 3-258,-7-8 129,-1 3-258,-4-8 0,3-1-258,-7-21 0,9 25 0,-9-25-129,16 0 129,-7-16 0,9 0 0,-4-11 258,5-1 0,3-4 258,-4-6 516,3 6 0,-10-5 258,5 14 129,-11-7 0,-5 30 129,14-32-129,-14 32 0,0 0-258,25-9 0,-25 9-258,23 7 0,-23-7-129,32 32 0,-14-14-129,2 5 0,-6 0 0,0 2 0,-5 3 0,-2-5 0,-3-1-129,-3-6 0,1 0 129,-2-16 0,0 0 0,0 0 0,0 0 0,22-18 0,-8-3 129,2-6-129,3 0 0,3 1 0,-3 4 129,1 4-258,-1 4 129,-1 9 129,-18 5-258,29 2 129,-29-2 0,25 28 0,-15-7 0,3 3 129,-3 0-129,-1 3 0,0-2 0,0-4 0,-4-5 0,-5-16 0,9 25 0,-9-25 0,0 0 0,23-3 129,-8-15-129,1-3 0,3-6 129,4 0-129,4-3 0,0 3-129,-4 6 129,-4 3 0,-1 6 0,-2 10 0,-16 2 0,27 9 0,-15 9 0,-1 3 0,-2 4 0,3 5 0,-1 2-129,-2 2-129,2 7-258,-11-14-1161,14 8-2967,-7-3-129,2-1-258,0-10-258</inkml:trace>
          <inkml:trace contextRef="#ctx0" brushRef="#br0" timeOffset="6552.0115">10449 695 13287,'11'-29'4644,"-18"6"-387,7 23 258,-27-5-3741,4 5-387,7 0 0,0 7-258,16-7 0,-14 28 0,14-6 0,10 1-129,14 3 129,4 3-129,9 5 129,3-1 0,2 3 0,-3-2 0,-1 0 0,-8-2 0,-7-2 0,-10-5 129,-12 0 0,-8-7-129,-14-1 129,-9-4-129,-9-2-129,-6-3-258,-7-4-129,4 8-774,-12-8-3483,10-4 0,2 0-387,4 0-129</inkml:trace>
        </inkml:traceGroup>
        <inkml:traceGroup>
          <inkml:annotationXML>
            <emma:emma xmlns:emma="http://www.w3.org/2003/04/emma" version="1.0">
              <emma:interpretation id="{57491F6D-E04F-4F78-8280-751EF4DFD704}" emma:medium="tactile" emma:mode="ink">
                <msink:context xmlns:msink="http://schemas.microsoft.com/ink/2010/main" type="inkWord" rotatedBoundingBox="14675,1289 15958,1292 15958,1399 14674,1397"/>
              </emma:interpretation>
              <emma:one-of disjunction-type="recognition" id="oneOf2">
                <emma:interpretation id="interp10" emma:lang="en-US" emma:confidence="0">
                  <emma:literal>_</emma:literal>
                </emma:interpretation>
                <emma:interpretation id="interp11" emma:lang="en-US" emma:confidence="0">
                  <emma:literal>-</emma:literal>
                </emma:interpretation>
                <emma:interpretation id="interp12" emma:lang="en-US" emma:confidence="0">
                  <emma:literal>~</emma:literal>
                </emma:interpretation>
                <emma:interpretation id="interp13" emma:lang="en-US" emma:confidence="0">
                  <emma:literal>.</emma:literal>
                </emma:interpretation>
                <emma:interpretation id="interp14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6879.612">11492 716 14190,'0'0'4773,"5"-16"-129,-5 16 0,0 0-3354,0 0-387,30-5-258,9 5-129,15-6-129,24 4-129,18-1 0,18-2-129,7-4 1,9 5-130,-2-3 0,-9 2-130,-11 3-128,-24-7-516,-4 9-3870,-32-7-258,-16-2 129,-14-7-645</inkml:trace>
        </inkml:traceGroup>
      </inkml:traceGroup>
    </inkml:traceGroup>
    <inkml:traceGroup>
      <inkml:annotationXML>
        <emma:emma xmlns:emma="http://www.w3.org/2003/04/emma" version="1.0">
          <emma:interpretation id="{9E0B2D55-0441-415A-B5FF-1792F52FC22D}" emma:medium="tactile" emma:mode="ink">
            <msink:context xmlns:msink="http://schemas.microsoft.com/ink/2010/main" type="paragraph" rotatedBoundingBox="554,3104 21455,2131 21626,5804 725,67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81F1B5-EBE7-4D2C-BE39-9159AF299FC4}" emma:medium="tactile" emma:mode="ink">
              <msink:context xmlns:msink="http://schemas.microsoft.com/ink/2010/main" type="inkBullet" rotatedBoundingBox="577,3606 1056,3584 1093,4375 614,4397"/>
            </emma:interpretation>
            <emma:one-of disjunction-type="recognition" id="oneOf3">
              <emma:interpretation id="interp15" emma:lang="en-US" emma:confidence="0">
                <emma:literal>H</emma:literal>
              </emma:interpretation>
              <emma:interpretation id="interp16" emma:lang="en-US" emma:confidence="0">
                <emma:literal>☺</emma:literal>
              </emma:interpretation>
              <emma:interpretation id="interp17" emma:lang="en-US" emma:confidence="0">
                <emma:literal>¥</emma:literal>
              </emma:interpretation>
              <emma:interpretation id="interp18" emma:lang="en-US" emma:confidence="0">
                <emma:literal>%</emma:literal>
              </emma:interpretation>
              <emma:interpretation id="interp19" emma:lang="en-US" emma:confidence="0">
                <emma:literal>*</emma:literal>
              </emma:interpretation>
            </emma:one-of>
          </emma:emma>
        </inkml:annotationXML>
        <inkml:trace contextRef="#ctx0" brushRef="#br1" timeOffset="-112507.3977">-2598 3078 11739,'25'0'4644,"-6"12"-258,-1 3 0,0 1-3096,18 17-258,-8-6-258,13 10-387,-5-3-258,-4-2-258,0 4-516,-11-18-774,9 3-2322,-5-14-387,-9-7-774,5-14 258,-8-16-258</inkml:trace>
        <inkml:trace contextRef="#ctx0" brushRef="#br1" timeOffset="-112148.597">-2514 3439 5289,'32'-34'4386,"-4"27"-258,-5-11-129,15 6-1290,-1 7-1290,0-6-645,4-1-903,0 1-1419,4-2-2064,-15-19-387,4 9-129,-18-20-387</inkml:trace>
        <inkml:trace contextRef="#ctx0" brushRef="#br1" timeOffset="-112320.1973">-2157 3065 6708,'-32'-53'4515,"9"39"-129,5 14 0,-3 16-1548,-4 2-516,14 21-903,-10 0-516,12 14-258,-7 1-258,5 3-129,1 3-258,-5-6-258,3 1-387,-9-16-774,12 5-1161,-11-10-1806,-1-14-258,21-20 0,-30 12-387</inkml:trace>
        <inkml:trace contextRef="#ctx0" brushRef="#br1" timeOffset="-111976.9967">-2233 2911 12126,'-50'0'4773,"36"19"0,5 10 0,9 3-2322,3 26-1419,1 7-258,10 13-129,-2 5-516,-4-2-1935,0 9-2709,3 1-387,-7-7-129,-1-4-387</inkml:trace>
      </inkml:traceGroup>
      <inkml:traceGroup>
        <inkml:annotationXML>
          <emma:emma xmlns:emma="http://www.w3.org/2003/04/emma" version="1.0">
            <emma:interpretation id="{6108870F-D6F5-4650-8885-47F50D46A99E}" emma:medium="tactile" emma:mode="ink">
              <msink:context xmlns:msink="http://schemas.microsoft.com/ink/2010/main" type="line" rotatedBoundingBox="1648,3053 21455,2131 21544,4038 1737,4960"/>
            </emma:interpretation>
          </emma:emma>
        </inkml:annotationXML>
        <inkml:traceGroup>
          <inkml:annotationXML>
            <emma:emma xmlns:emma="http://www.w3.org/2003/04/emma" version="1.0">
              <emma:interpretation id="{B8BC01A5-5E8A-47F8-9D9C-0892E6340FE4}" emma:medium="tactile" emma:mode="ink">
                <msink:context xmlns:msink="http://schemas.microsoft.com/ink/2010/main" type="inkWord" rotatedBoundingBox="1661,3317 3332,3239 3408,4882 1737,4960"/>
              </emma:interpretation>
              <emma:one-of disjunction-type="recognition" id="oneOf4">
                <emma:interpretation id="interp20" emma:lang="en-US" emma:confidence="1">
                  <emma:literal>Any</emma:literal>
                </emma:interpretation>
                <emma:interpretation id="interp21" emma:lang="en-US" emma:confidence="0">
                  <emma:literal>Amy</emma:literal>
                </emma:interpretation>
                <emma:interpretation id="interp22" emma:lang="en-US" emma:confidence="0">
                  <emma:literal>any</emma:literal>
                </emma:interpretation>
                <emma:interpretation id="interp23" emma:lang="en-US" emma:confidence="0">
                  <emma:literal>Airy</emma:literal>
                </emma:interpretation>
                <emma:interpretation id="interp24" emma:lang="en-US" emma:confidence="0">
                  <emma:literal>Ary</emma:literal>
                </emma:interpretation>
              </emma:one-of>
            </emma:emma>
          </inkml:annotationXML>
          <inkml:trace contextRef="#ctx0" brushRef="#br1" timeOffset="-125065.4197">-1358 2706 6063,'0'0'4644,"0"0"-516,7-20 129,-7 20-2064,0 0-645,0 18-387,0 5-258,-9 2-129,4 11-387,-6 5 258,2 10-387,-3 6 129,-1 6-129,-3 4 0,6 1-129,-3-2-129,4-4 129,0-5-129,0-13 0,4-8 0,1-8 129,4-28-129,0 0 129,0 0-129,0 0 129,0-40 0,0-1-129,8-11 129,4-10-129,2-8 129,4-3-129,2-1-129,5 4 129,-1 1-129,1 10 129,-3 4 0,-3 14 129,-3 4 0,-2 13 129,-6 5-129,-8 19 129,7-18 129,-7 18-129,0 0 0,0 0-129,19 20 129,-10-3-129,0 5 129,2 8 0,1 4 129,1 7-129,-4 2 129,1 6-128,-1 5-259,0 3 0,0 3 0,2 3 0,-3-1 0,3-3 0,0-4 0,-1-7 0,1-4 0,-2-10 0,0-4 0,-7-12-517,7 2-128,-9-20-645,0 0-3096,0 0-645,0 0 129,-15 9-258</inkml:trace>
          <inkml:trace contextRef="#ctx0" brushRef="#br1" timeOffset="-124831.4193">-1303 3185 10836,'23'-20'4386,"-23"20"0,36-7-258,-17 7-2580,1 0-1419,1 0-2064,0-5-2064,13 5-258,-11-7-129,11 3-645</inkml:trace>
          <inkml:trace contextRef="#ctx0" brushRef="#br1" timeOffset="-124425.8186">-908 3025 12255,'0'0'4902,"0"0"-516,21 12 129,-7 15-3225,-12-6-387,11 16-129,-8-1-258,4 5-258,-4 3-129,-1-4-258,1 0-129,-5-6 0,4-5 0,-3-11 0,-1-18 0,0 0 0,16-2 258,-7-20 129,4-11 129,1-5 0,0-8 258,6 7-129,-4-7 0,5 10 129,-3 2-129,5 13-129,-3 3 129,1 14-129,0 4-129,1 4 0,-3 12 0,4 5 0,-3 4-129,-1 6 0,-1 2-129,-3 1-129,-1 7-387,-9-12-258,15 15-1548,-13-12-2322,-2-9-129,4-7-129,-9-16-258</inkml:trace>
          <inkml:trace contextRef="#ctx0" brushRef="#br1" timeOffset="-123989.0177">-250 3115 12384,'0'-18'4902,"0"18"-387,0 0 258,0 0-3096,25 15-774,-14 1 0,13 7-258,-6 0-258,7 4-129,0 1-129,0-1-129,2-2-258,-2-7 0,1-2 0,-1-16-129,0 0 129,-2-16 0,0-9 0,-1-9 258,-5-7 0,-1 2 258,-3-4 0,-2 11 129,-6 2 0,2 14-129,-7 16 129,0 0 0,4 9-129,-3 30 0,-1 9 0,0 14-128,0 8-130,-5 10 0,0 3 0,-2 4 0,-6 4 0,-3-4 0,-2 1 0,-7-10 0,4 6-388,-7-20-644,8 14-1419,-3-26-2580,-2-12 258,5-15-516,4-14-129</inkml:trace>
        </inkml:traceGroup>
        <inkml:traceGroup>
          <inkml:annotationXML>
            <emma:emma xmlns:emma="http://www.w3.org/2003/04/emma" version="1.0">
              <emma:interpretation id="{034F086E-5E8C-4557-A77D-20BAD8FFBA58}" emma:medium="tactile" emma:mode="ink">
                <msink:context xmlns:msink="http://schemas.microsoft.com/ink/2010/main" type="inkWord" rotatedBoundingBox="3954,3088 8937,2856 9008,4374 4024,4606"/>
              </emma:interpretation>
              <emma:one-of disjunction-type="recognition" id="oneOf5">
                <emma:interpretation id="interp25" emma:lang="en-US" emma:confidence="0.5">
                  <emma:literal>function</emma:literal>
                </emma:interpretation>
                <emma:interpretation id="interp26" emma:lang="en-US" emma:confidence="0">
                  <emma:literal>Function</emma:literal>
                </emma:interpretation>
                <emma:interpretation id="interp27" emma:lang="en-US" emma:confidence="0">
                  <emma:literal>Funston</emma:literal>
                </emma:interpretation>
                <emma:interpretation id="interp28" emma:lang="en-US" emma:confidence="0">
                  <emma:literal>functions</emma:literal>
                </emma:interpretation>
                <emma:interpretation id="interp29" emma:lang="en-US" emma:confidence="0">
                  <emma:literal>Functions</emma:literal>
                </emma:interpretation>
              </emma:one-of>
            </emma:emma>
          </inkml:annotationXML>
          <inkml:trace contextRef="#ctx0" brushRef="#br1" timeOffset="-123318.2164">799 3003 9546,'54'-23'4644,"-31"9"-387,5 3-129,4 6-2322,-10-17-387,15 10-516,-7-16-387,9 4-129,-3-11-258,3-1 129,-3-7-387,-4-1 0,-4-1-129,-12-3-129,-5 11-129,-11-4 129,-7 14 0,-13 3 129,2 11 0,-5 8 129,2 5 258,5 16 129,2 5 258,12 18 129,-2 2 129,6 18 0,2-2 129,12 18-129,-7-2 129,7 14-258,-6 4-129,3 6-129,-3-1 1,-1 1-388,-2-3 0,-3-5 0,-4-5 0,0-10 0,0-10 0,-9-14 0,-2-4-388,-6-14-386,4 4-1032,-10-20-2967,4-5-258,-1-11-129,2-2-129</inkml:trace>
          <inkml:trace contextRef="#ctx0" brushRef="#br1" timeOffset="-123068.6162">840 3275 11610,'18'-28'4773,"2"19"-258,10 7 0,11 2-2580,-6 0-1161,17 0-258,1 0-258,4-5-516,7 5-387,-12-20-1806,1 6-2193,8 0 129,-11-7-258,-2 1-645</inkml:trace>
          <inkml:trace contextRef="#ctx0" brushRef="#br1" timeOffset="-122585.0154">1614 2955 10449,'-16'0'4902,"16"0"-129,-5 14-129,5-14-2322,2 32-1161,-2-12-129,5 12-387,-5 0-129,7 5-258,-2 4-129,2-2 0,2 4-129,-2-4-129,2-3 0,-3-8 0,3-4 0,-9-24 0,21 14 0,-5-16 0,5-23 258,2-7-129,1-9 129,6-3 129,-4-6-129,3-2 129,-6 4 129,-2 5-129,-6 6 0,-3 9 0,-3 6 0,-9 22-129,11-21 0,-11 21-129,0 0 0,9 21 0,-2 2 0,0 4 0,3 7 0,1 5 0,2 4-129,-1-1 129,0 3-258,1-9 0,-1 3-258,-5-16-387,9 7-903,-16-30-2967,22 4-129,-4-13 0,1-20-387</inkml:trace>
          <inkml:trace contextRef="#ctx0" brushRef="#br1" timeOffset="-122226.2147">2267 2998 9804,'0'0'4773,"0"0"0,0 14-129,0-14-2193,7 34-1032,-5-16-258,14 12-387,-9-3-258,4 3-258,-2-3-258,-4-3-129,0 3-129,-3-7-129,2-4 129,-4-16 0,0 0 129,0 0 129,8-27 129,0 0 258,-1-10 0,5 1 0,-3-5 0,3 8 0,-1-1-129,5 7 0,-2 6-129,4 8 0,0 6-129,0 7 0,3 9 0,-3 11-129,5 10-258,-7-3-258,11 17-645,-17-19-1548,12 9-2064,8-11 129,6-9-387,6-8-387</inkml:trace>
          <inkml:trace contextRef="#ctx0" brushRef="#br1" timeOffset="-121976.6143">3099 2964 11610,'0'-23'4515,"-16"5"-129,0 18 129,4 11-2838,-13 1-903,13 13-258,-4-2-129,8 13 0,1-2-129,7 8 0,9-1-258,11 4 0,5 1-258,3-5-129,8 3-129,-4-13-129,10 3-258,-8-27-258,12 7-1032,-8-14-2193,1-27 0,5-5-258,-6-21 0</inkml:trace>
          <inkml:trace contextRef="#ctx0" brushRef="#br1" timeOffset="-121383.8132">3469 2932 9675,'-9'-21'4773,"24"12"-258,11 9-129,17 0-2193,-7 0-774,22 0-516,-2 0-258,9 0-129,-1-2-129,2-2-129,-7-4 0,-6 4 0,-12-5 0,-7 5 0,-13-1 0,-5 2 0,-16 3 0,0 0-129,0 0 129,0 0-258,15 14 129,-12 4-129,4 5 0,0 2-129,6 7-129,-4-2-129,8 6-387,-13-15-903,16 2-3096,-12-3 129,-8-20-387,11 19-129</inkml:trace>
          <inkml:trace contextRef="#ctx0" brushRef="#br1" timeOffset="-121695.8138">3681 2343 10836,'-23'-59'5031,"23"59"-129,-23-10 0,23 10-2064,-9 37-1548,0 0-387,9 20-129,-2 2-129,2 14-129,0 2-386,4 7-130,3-4 0,0 2 0,2-2 0,-4-7 0,4-3 0,-7-16-259,3 1-773,-7-32-516,4 10-1548,-2-31-1935,-10-4 258,-3-21-258,-3-9-129</inkml:trace>
          <inkml:trace contextRef="#ctx0" brushRef="#br1" timeOffset="-121196.6129">4135 2581 12126,'5'-83'4386,"-5"49"-387,0 34-129,11-18-3612,-11 18-1032,0 11-1290,0-11-1806,9 41-516,-8-16 0,12 12-387</inkml:trace>
          <inkml:trace contextRef="#ctx0" brushRef="#br1" timeOffset="-120822.2121">4683 2734 9288,'-24'6'4515,"12"10"-129,-6 0 0,-7 0-2322,18 18-903,-11-6-129,13 10-387,-2-3 129,7 6-387,0-4 0,11 3 0,1-3-129,8-3 0,-3-8 129,6-4 0,-3-13 0,3-6 0,-3-5 0,1-14-129,-5-10 0,-2-6-258,-1-4-129,-8-7-516,4 8-516,-11-11-2064,2 5-1806,0 3 129,9 4-258,2 6-258</inkml:trace>
          <inkml:trace contextRef="#ctx0" brushRef="#br1" timeOffset="-120494.6117">4900 2729 9288,'23'0'5160,"2"23"-129,-9-7-258,-16-16-1419,49 43-1290,-29-23-645,17 10-516,-8-3-128,5 3-775,-10-4 0,0 3 0,-7-4 0,-6-6 0,-2-3 0,-9-16 0,0 0-130,0 0 1,21-17 0,-10-14 258,3-6-129,4-2 259,2-2-259,1 5 0,-2 3 0,5 9 0,-1 10 0,0 14 0,-2 2 0,1 19 0,-3 11 0,1 6 0,6 13-130,-3-6-1676,20 12-2838,9-4-516,19-1-129,20-11-258</inkml:trace>
        </inkml:traceGroup>
        <inkml:traceGroup>
          <inkml:annotationXML>
            <emma:emma xmlns:emma="http://www.w3.org/2003/04/emma" version="1.0">
              <emma:interpretation id="{DE29052A-16C6-43E6-BD6C-7A60FED6C7BF}" emma:medium="tactile" emma:mode="ink">
                <msink:context xmlns:msink="http://schemas.microsoft.com/ink/2010/main" type="inkWord" rotatedBoundingBox="9735,3282 11260,3211 11282,3680 9757,3751"/>
              </emma:interpretation>
              <emma:one-of disjunction-type="recognition" id="oneOf6">
                <emma:interpretation id="interp30" emma:lang="en-US" emma:confidence="1">
                  <emma:literal>can</emma:literal>
                </emma:interpretation>
                <emma:interpretation id="interp31" emma:lang="en-US" emma:confidence="0">
                  <emma:literal>an</emma:literal>
                </emma:interpretation>
                <emma:interpretation id="interp32" emma:lang="en-US" emma:confidence="0">
                  <emma:literal>corn</emma:literal>
                </emma:interpretation>
                <emma:interpretation id="interp33" emma:lang="en-US" emma:confidence="0">
                  <emma:literal>coin</emma:literal>
                </emma:interpretation>
                <emma:interpretation id="interp34" emma:lang="en-US" emma:confidence="0">
                  <emma:literal>con</emma:literal>
                </emma:interpretation>
              </emma:one-of>
            </emma:emma>
          </inkml:annotationXML>
          <inkml:trace contextRef="#ctx0" brushRef="#br1" timeOffset="-119480.6099">6808 2660 9804,'4'-34'4386,"-24"7"-129,1 22-258,-1 5-2451,-10 0-516,8 7-258,-6 5-258,5 12-129,-2 0-129,5 9 0,3 0 0,4 6-129,6 2 0,5 0 0,2 0 0,16-2 0,6-1 129,6-4-129,8-9 129,6-6 0,3-8 0,5-6 0,-2-7 129,5-8-129,-3-15 0,-2-2-129,-2-10-129,-7-2 129,-5-6-258,-9 2 0,-7 1 0,-13 2 0,-5 5-129,-5 5 129,-13 8 0,-3 8 0,-3 10 129,1 4-129,0 0 0,4 15 129,4 3 0,3 5 0,5 2 129,3 3 0,2 1 129,2-1-129,4 0 0,3 1 0,4-4 0,1-2-129,1-2 0,-13-21 0,28 25 0,-28-25 129,29 6 0,-12-6 0,1-11 129,2-7 0,-1-7 0,4-1-129,-1-3 0,1 2-129,-2 2 0,2 6 0,2 5-129,0 6 0,0 8 0,-2 2 129,4 13 0,-6 2-258,6 6 0,-13-3-516,11 12-645,-20-11-2838,-5-21-387,29 24-129,-29-24-387</inkml:trace>
          <inkml:trace contextRef="#ctx0" brushRef="#br1" timeOffset="-119106.2092">7628 2724 11997,'0'-18'4902,"0"-7"-387,0 25 258,0-18-2709,22 18-1032,-22 0-129,33 15-387,-15-7 0,7 8-129,-5 0-258,-4 6 0,-2 3 0,-5-2-258,-2 2 0,-5-6-129,-1 3 258,-1-22-258,0 23 258,0-23-129,0 0 0,15-14 258,-6-10-129,5 1 129,-2-3-129,6-1 129,0 4-129,3 5 0,-1 7 0,1 8 0,0 3 0,-3 14-129,3 11 0,-6-2-516,4 13-258,-15-17-1677,7 8-2064,1-9 0,-12-18-258,30 9-129</inkml:trace>
        </inkml:traceGroup>
        <inkml:traceGroup>
          <inkml:annotationXML>
            <emma:emma xmlns:emma="http://www.w3.org/2003/04/emma" version="1.0">
              <emma:interpretation id="{36C60CFE-F58E-4DF8-B769-BA905F2B9894}" emma:medium="tactile" emma:mode="ink">
                <msink:context xmlns:msink="http://schemas.microsoft.com/ink/2010/main" type="inkWord" rotatedBoundingBox="11689,2613 13102,2547 13150,3579 11737,3644"/>
              </emma:interpretation>
              <emma:one-of disjunction-type="recognition" id="oneOf7">
                <emma:interpretation id="interp35" emma:lang="en-US" emma:confidence="1">
                  <emma:literal>be</emma:literal>
                </emma:interpretation>
                <emma:interpretation id="interp36" emma:lang="en-US" emma:confidence="0">
                  <emma:literal>bee</emma:literal>
                </emma:interpretation>
                <emma:interpretation id="interp37" emma:lang="en-US" emma:confidence="0">
                  <emma:literal>bel</emma:literal>
                </emma:interpretation>
                <emma:interpretation id="interp38" emma:lang="en-US" emma:confidence="0">
                  <emma:literal>•e</emma:literal>
                </emma:interpretation>
                <emma:interpretation id="interp39" emma:lang="en-US" emma:confidence="0">
                  <emma:literal>bey</emma:literal>
                </emma:interpretation>
              </emma:one-of>
            </emma:emma>
          </inkml:annotationXML>
          <inkml:trace contextRef="#ctx0" brushRef="#br1" timeOffset="-118607.0084">8514 2101 13029,'43'-118'5031,"-17"83"-387,-1 15 129,0 20-2709,-12 15-1290,13 31-129,-8 5-129,5 17-129,-7 7 0,4 10 0,-4 2-257,0 2-130,-4-5 0,-3-11 0,-2-7 0,-3-11 0,-2-11 0,-2-11 0,0-10 0,0-23 0,0 0-259,0 0 130,28-22-129,-8-6 129,3-8 0,2-1 129,3-1-129,-1 5 129,-2 4 129,0 4-129,-2 11 129,-2 9 0,-3 5 0,1 9 0,-1 8 0,-4 10 130,-1 0-259,-4 7 0,-6-2 0,-3 0 0,-9-4 0,-12-3 0,-9-4 0,-7-6 0,-8-3 0,-8-8 0,-1-1 0,-4-3 0,8 0-646,-11-16-1547,28 7-2580,-7-3-387,14 3 0,8-2-129</inkml:trace>
          <inkml:trace contextRef="#ctx0" brushRef="#br1" timeOffset="-118217.0077">9252 2676 11094,'105'7'4644,"-55"-7"0,5 0-129,2 3-2322,-11-6-1032,17-2-258,-12-13-387,2 2-129,-8-7 0,-2 1-129,-13-4-129,-11-1 0,-10 0 0,-9 2-129,-12 2 129,-13 7-129,-9 4 0,-5 4 0,-4 8 0,1 6 129,-1 12-129,6 5 129,5 7-129,5 6 129,7 5 0,10 3-129,10 2 129,7-1-129,18-3 129,10-6-387,13 1 0,2-15-774,23-1-3483,-4-8-258,4-10 129,0-3-516</inkml:trace>
        </inkml:traceGroup>
        <inkml:traceGroup>
          <inkml:annotationXML>
            <emma:emma xmlns:emma="http://www.w3.org/2003/04/emma" version="1.0">
              <emma:interpretation id="{63D695A5-2AE4-461A-BB7F-291985EDDD86}" emma:medium="tactile" emma:mode="ink">
                <msink:context xmlns:msink="http://schemas.microsoft.com/ink/2010/main" type="inkWord" rotatedBoundingBox="13734,2490 21455,2131 21523,3574 13802,3933"/>
              </emma:interpretation>
              <emma:one-of disjunction-type="recognition" id="oneOf8">
                <emma:interpretation id="interp40" emma:lang="en-US" emma:confidence="1">
                  <emma:literal>implemented</emma:literal>
                </emma:interpretation>
                <emma:interpretation id="interp41" emma:lang="en-US" emma:confidence="0">
                  <emma:literal>•Implemented</emma:literal>
                </emma:interpretation>
                <emma:interpretation id="interp42" emma:lang="en-US" emma:confidence="0">
                  <emma:literal>implementer</emma:literal>
                </emma:interpretation>
                <emma:interpretation id="interp43" emma:lang="en-US" emma:confidence="0">
                  <emma:literal>implementers</emma:literal>
                </emma:interpretation>
                <emma:interpretation id="interp44" emma:lang="en-US" emma:confidence="0">
                  <emma:literal>implemental</emma:literal>
                </emma:interpretation>
              </emma:one-of>
            </emma:emma>
          </inkml:annotationXML>
          <inkml:trace contextRef="#ctx0" brushRef="#br1" timeOffset="-117624.2066">10565 2090 12642,'0'-25'4128,"0"25"-903,16-5-1677,-5 17-5031,-11-12-387,7 43-516,-4-16-129</inkml:trace>
          <inkml:trace contextRef="#ctx0" brushRef="#br1" timeOffset="-117811.407">10606 2482 14577,'28'0'4902,"-28"0"-258,25 12 0,-5 11-3612,-15-5-387,9 12-129,-7-1-387,-1 1-258,1 6-774,-11-8-2838,1-5-903,-6-1-129,9-22-258,-25 21-774</inkml:trace>
          <inkml:trace contextRef="#ctx0" brushRef="#br1" timeOffset="-116532.2047">11077 2459 12384,'41'26'4902,"-23"-8"-387,-4 2 258,-14-20-2838,22 41-1032,-21-16-387,5 1-258,-5-1-258,-1-4 0,0-4-129,0-17 0,2 21 0,-2-21-129,0 0 258,0 0-129,13-14 129,-6-4 0,0-4 0,2-1 129,1-3-129,1 1 129,-2-2-129,2 2 129,-1 4 0,1 5 0,-11 16-129,23-14 129,-23 14 0,27 7-129,-27-7 129,28 35 0,-13-12-129,-3 2 0,-1-2 0,-1 1 129,-3-8-129,-7-16 0,11 23 0,-11-23 129,0 0-129,16 5 0,-16-5 129,13-9 0,-13 9-129,17-27 0,-10 11 129,4-1-129,0-1 0,-11 18 0,19-27 0,-19 27 0,25-18 0,-25 18 129,31-1-129,-10 2 129,2 10-129,4 3 129,1 4-129,1 2 0,-1-1 129,-1 1-129,-2-6 0,-2-3 129,-2-4-129,0-7 0,-1-2 0,3-12 0,2-4 0,2-7 0,-1-3 0,-1-1 0,0 2 0,-3 3 129,-6 4-129,-16 20 129,24-14-129,-24 14 129,18 19 0,-9 10 0,-2 6 130,2 6-259,0 4 0,0 5 0,0-2 0,-2 1 0,0 1 0,-2-2 0,-3 0 0,0-3 0,-2-2 0,0-10 0,-2-2 0,-8-15 0,10-16-388,-20 0-257,15-9 0,-8-25 129,13-7 0,-7-14-129,7-4 0,2-10 258,8-1 0,3-1 129,1 2 129,4 5 0,-2 5 129,7 11 258,-3 7 129,6 18 0,-1 5 0,9 18 129,-6 2-129,8 21 129,-7 0-258,1 11 129,-5 0-129,-4 1 0,-10-3 0,-4-3-129,-7-4-129,-16-7-258,-9-2-129,-18-16-903,4 0-3225,-21 0-387,-1-8 0,-6-6-387</inkml:trace>
          <inkml:trace contextRef="#ctx0" brushRef="#br1" timeOffset="-116235.8042">12705 1717 14835,'26'-9'5031,"-2"21"-129,-10 15-129,-14-2-3612,5 25-387,-1 1-129,6 20-129,-6 4-386,1 9-130,-1 3 0,-2-2 0,-1 1 0,-1-12-517,0-1-515,-5-24-1290,3-3-2580,-5-14 0,5-6-129,2-26-516</inkml:trace>
          <inkml:trace contextRef="#ctx0" brushRef="#br1" timeOffset="-115861.4034">13052 2501 13803,'87'-12'5160,"-41"3"-516,7-2 129,-13-8-3225,15 8-774,-13-7-129,-1 2-387,-10-3 129,-8-1-387,-13 1 129,-10-1-129,0 20-129,-25-27 129,-3 22-129,-6 3 0,-1 2 0,-1 11 0,4 8 0,2 6 129,7 6 0,10 2 0,8 5 0,5 1 0,9 2 0,12-4 0,8 2-258,8-8 129,7 1-516,-4-18-1032,8 2-2967,-6-7-129,1-7 0,-6-2-516</inkml:trace>
          <inkml:trace contextRef="#ctx0" brushRef="#br1" timeOffset="-114941.0019">14249 2432 12126,'-9'-23'4773,"9"23"-129,11-2 0,1 20-2451,-12-18-1419,18 34 0,-11-15-258,4 8-129,-8-2-129,2 0-258,-5 0 0,0-8-258,0 3 0,0-20 0,0 20 0,0-20 0,0 0 0,20-8 0,-7-8 129,1-5 129,2-6 129,2-5 0,-4 0 0,4 0 0,-6 2 0,4 5 129,-2 4 0,2 8-129,-16 13 129,30-5-129,-30 5 0,33 9 0,-17 3 0,0 3-129,-16-15 0,24 26 0,-24-26-129,16 23 129,-16-23-258,8 18 258,-8-18-129,0 0 0,1 16 129,-1-16-129,0 0 129,0 0 129,11-9 0,-11 9-129,18-19 129,-18 19-129,32-23 129,-7 15 0,3 1 0,10 4 0,2 1-129,10 2 129,2 0 0,3 0 0,0 0-129,0 0 129,-5-7 0,-5-4-129,-8-5 0,-9-2 129,-8-5 0,-9 0-129,-8 0 0,-3 3 0,-5 4 0,5 16 0,-36-7 0,11 9 0,0 16-129,1 9 129,2 6 0,4 7 0,8 4 0,6 1 0,4 3-129,9 0 258,9-6-129,7-1 0,3-7 0,1-5-258,4-6-129,-2-13-258,8 1-387,-20-16-1290,22-8-2580,-10-12 129,1-7-258,-2-7 0</inkml:trace>
          <inkml:trace contextRef="#ctx0" brushRef="#br1" timeOffset="-114582.2013">15569 2437 9288,'3'-26'4515,"3"6"387,-6 20-516,10 16-1419,-10-16-1290,9 32-645,-4-14-129,11 10-258,-5-5-129,5 4-258,-3 0-258,-6-6-258,3 2-129,-10-23-129,9 27 129,-9-27-129,0 0 129,0 0 129,9-20 129,-2-4 258,2-8 258,5-4-129,1-1 129,2 6 0,1-1 0,5 14 0,-1 6-129,3 12-129,-4 11 0,4 15 0,-2 10-258,0 5 129,-3 5-258,-4-1-129,0-1-129,-13-12-258,11 4-903,-14-17-3225,0-19 258,0 0-516,0 0 387</inkml:trace>
          <inkml:trace contextRef="#ctx0" brushRef="#br1" timeOffset="-114332.6009">16229 1823 14061,'26'-73'4902,"-26"73"-129,0 0 0,39 40-3612,-33 4-516,10 22 129,-6 3-258,10 15 129,-6 1-387,6 4 1,-2 0-259,-4-7 0,-4-4-259,-8-15-257,5-3-645,-16-26-1290,6 0-2451,-15-16-258,18-18 129,-35 0-387</inkml:trace>
          <inkml:trace contextRef="#ctx0" brushRef="#br1" timeOffset="-113521.3994">16191 2407 10836,'-12'-23'4773,"10"2"-129,2 21 129,32 3-2709,-12-3-903,24 11-387,2-8-129,18 8-129,2-7-129,7-1-258,-2-3 0,-1-2 0,-10-10-129,-8-1 0,-17-4 0,-13-5 0,-14 1-129,-8 1 0,-12 3 129,-11 4-258,0 8 129,-6 5 0,3 5 0,1 15 0,5 10 0,4 6 129,7 8 0,7 4 0,2 4 0,9-1 0,9-3 129,9-3 129,5-8-129,11-3 129,1-9 129,13-7 0,0-11-129,10-5 129,3-4-258,5-14 0,-1-7 0,5-8-129,-5-2 0,-6-5-129,-8 3 129,-15-3-258,-13 6 129,-18 6 0,-14 6-129,-18 6-129,-14 10 129,-12 4 0,1 0 0,-3 11 0,5 8 0,4 1 129,12 3 129,7 4 0,11 0 129,7 1 0,2-5 0,15 4 258,5-9-129,11-2 129,1-13-129,12-3 129,1-9-129,4-16 0,-1-12-129,0-18-129,-2-15 0,-5-17-129,-6-9 129,-9-11-258,-6 1 129,-12-1 0,-4 11 0,-6 12 129,0 20 0,-7 23 0,-6 20 129,13 21 129,-18 21 0,18 24 0,0 17 1,11 23-259,7 10 0,9 11 0,6 5 0,7 1 0,4-2 0,2-10 0,9-2 0,-7-32-2581,11 3-2450,0-17-258,-4-8-258,-7-10-258</inkml:trace>
        </inkml:traceGroup>
      </inkml:traceGroup>
      <inkml:traceGroup>
        <inkml:annotationXML>
          <emma:emma xmlns:emma="http://www.w3.org/2003/04/emma" version="1.0">
            <emma:interpretation id="{F01C6B5F-54F8-4F21-BDB9-D986EF8FEFEE}" emma:medium="tactile" emma:mode="ink">
              <msink:context xmlns:msink="http://schemas.microsoft.com/ink/2010/main" type="line" rotatedBoundingBox="1821,4917 21338,4246 21395,5931 1879,6602"/>
            </emma:interpretation>
          </emma:emma>
        </inkml:annotationXML>
        <inkml:traceGroup>
          <inkml:annotationXML>
            <emma:emma xmlns:emma="http://www.w3.org/2003/04/emma" version="1.0">
              <emma:interpretation id="{A3C671B7-F082-4D0C-8C7E-74EEE5CF2C1C}" emma:medium="tactile" emma:mode="ink">
                <msink:context xmlns:msink="http://schemas.microsoft.com/ink/2010/main" type="inkWord" rotatedBoundingBox="1822,4955 5367,4833 5401,5814 1856,5936"/>
              </emma:interpretation>
              <emma:one-of disjunction-type="recognition" id="oneOf9">
                <emma:interpretation id="interp45" emma:lang="en-US" emma:confidence="1">
                  <emma:literal>either</emma:literal>
                </emma:interpretation>
                <emma:interpretation id="interp46" emma:lang="en-US" emma:confidence="0">
                  <emma:literal>Either</emma:literal>
                </emma:interpretation>
                <emma:interpretation id="interp47" emma:lang="en-US" emma:confidence="0">
                  <emma:literal>cither</emma:literal>
                </emma:interpretation>
                <emma:interpretation id="interp48" emma:lang="en-US" emma:confidence="0">
                  <emma:literal>Cither</emma:literal>
                </emma:interpretation>
                <emma:interpretation id="interp49" emma:lang="en-US" emma:confidence="0">
                  <emma:literal>lither</emma:literal>
                </emma:interpretation>
              </emma:one-of>
            </emma:emma>
          </inkml:annotationXML>
          <inkml:trace contextRef="#ctx0" brushRef="#br1" timeOffset="-108279.7902">-1276 4758 9933,'16'-9'4515,"-16"9"-129,0 0-129,0 0-3096,16-4 0,-16 4-129,32 0 0,-15-1-258,14 1-129,-5 0-258,8 0-129,-4-4-129,-3 2 0,-2-1-129,-5-3 0,-1 1-129,-19 5 0,20-25-129,-17 9 0,-3 0-129,-3-5 0,-10 5 129,-10-4-129,-2 11 0,-10 2 129,-1 7 129,-5 4 0,2 12 129,2 5 0,3 4 0,5 9 129,4-4 0,8 6 129,2-6 0,10 7 0,3-3 0,2 2 0,11-3-129,7 3 129,5-4-129,5-2 129,6-5-258,2-3 0,1-6-129,0-11-129,10 0-258,-8-10-1032,18-11-2838,-6 0-129,-3-9-129,4 4-129</inkml:trace>
          <inkml:trace contextRef="#ctx0" brushRef="#br1" timeOffset="-107858.5895">-679 4365 12126,'13'-81'4644,"-11"55"-516,-2 26 258,0 0-2709,0 0-1419,3 10-387,6 19-903,-9-4-2193,4 3-903,13 10-258,-4-8-387,10 7 0</inkml:trace>
          <inkml:trace contextRef="#ctx0" brushRef="#br1" timeOffset="-108061.3898">-581 4738 12384,'-12'-26'5031,"12"26"-258,0 0 258,1 21-2709,-1-21-1419,13 46-129,-6-19-129,5 10-129,-6-3-387,-1 2-258,0 3-387,-6-16-1290,1 4-2709,0-6-516,0-21 129,-13 18-774</inkml:trace>
          <inkml:trace contextRef="#ctx0" brushRef="#br1" timeOffset="-107359.3886">-302 4863 10836,'41'-4'4128,"-18"-1"258,13 5-645,3 0-2451,-5 0-516,9-4-645,3 1-774,-3-17-1935,-3-5-1419,12 2-258,-15-16-129,6 5-258</inkml:trace>
          <inkml:trace contextRef="#ctx0" brushRef="#br1" timeOffset="-107562.189">-229 4270 14577,'9'-16'4902,"-2"-3"0,-7 19-258,0 0-3225,9 39-516,-9-2-258,9 17 0,-2 4-515,4 15-130,-2 7 0,1 0 0,-1 2 0,0-2 0,0-7 0,-2-7 0,0-4 0,-7-17-775,9 5-773,-9-22-3354,0-8-387,0-20 0,-18 5 0</inkml:trace>
          <inkml:trace contextRef="#ctx0" brushRef="#br1" timeOffset="-106938.1879">172 4292 13674,'-40'-20'5031,"24"24"-387,6 17 258,10 23-3483,-7 1-387,7 17-258,-8 0-129,7 10-129,-3-3-386,4 4-130,0-5 0,0-6 0,0-2 0,0-8 0,4-6 0,1-10 0,2-6 0,-3-9 0,-4-21 0,14 17 0,-14-17 0,18-15 0,-6-6 0,2-8 0,1-4 0,2-7 0,1 0 0,-2 2 0,-2 4 0,2 4 0,-3 5 0,5 11 0,-1 10 0,7 4 0,1 16 0,5 9 0,4 4 0,-1 5 0,3 3 0,-6-3 0,6 7-517,-18-20-2579,6 2-1806,1-9-129,0-5-129,4-5-516</inkml:trace>
          <inkml:trace contextRef="#ctx0" brushRef="#br1" timeOffset="-106220.5866">860 4934 12900,'44'-4'5031,"-15"4"-258,5 0 0,8 0-2709,-10-8-903,11 2-387,-9-12-258,1 1-258,-6-7 0,-4-2-258,-9-4 0,-11 1 0,-5 2-129,-11 6 0,-12 9 0,-9 3-129,-3 9 0,-8 5 129,4 15-129,2 4 258,3 9-129,11 0 129,5 3 0,11 3 129,7-2 0,2 4 129,17-5-129,10 1 129,3-5-129,8-1 129,5-8 0,5-4-128,3-10-130,9-3 0,-1-6 0,3-15 0,2-8 0,1-7 0,-3-7 0,-5-10 0,-7-4 0,-13-3 0,-13 3 0,-13 3 0,-13 7 0,-13 7 0,-11 11 0,-10 7-388,2 14 1,-7 2 0,10 5 0,-1 4 129,14 4 0,16-13 129,-5 23 0,5-23 258,17 16 0,12-9 129,-1-7 0,11 3 129,-1-3 0,4 0 0,-1-7 1,4 4-388,-6-6 0,4 5 0,-4-1 0,-2 3 0,-5 2 0,2 2 0,-6 10 0,-1 4 0,-6 6 0,-3 3 0,-4 5 0,-5 0 0,-2 6 0,-7-8 0,11 15-3742,-11-11-1418,7-2 0,2-3-516,7-7 129</inkml:trace>
        </inkml:traceGroup>
        <inkml:traceGroup>
          <inkml:annotationXML>
            <emma:emma xmlns:emma="http://www.w3.org/2003/04/emma" version="1.0">
              <emma:interpretation id="{EA971C0D-D6CA-437D-B1DE-DDDB552937DF}" emma:medium="tactile" emma:mode="ink">
                <msink:context xmlns:msink="http://schemas.microsoft.com/ink/2010/main" type="inkWord" rotatedBoundingBox="5865,5160 7108,5117 7128,5709 5885,5752"/>
              </emma:interpretation>
              <emma:one-of disjunction-type="recognition" id="oneOf10">
                <emma:interpretation id="interp50" emma:lang="en-US" emma:confidence="0">
                  <emma:literal>as</emma:literal>
                </emma:interpretation>
                <emma:interpretation id="interp51" emma:lang="en-US" emma:confidence="0">
                  <emma:literal>on</emma:literal>
                </emma:interpretation>
                <emma:interpretation id="interp52" emma:lang="en-US" emma:confidence="0">
                  <emma:literal>an</emma:literal>
                </emma:interpretation>
                <emma:interpretation id="interp53" emma:lang="en-US" emma:confidence="0">
                  <emma:literal>one</emma:literal>
                </emma:interpretation>
                <emma:interpretation id="interp54" emma:lang="en-US" emma:confidence="0">
                  <emma:literal>ors</emma:literal>
                </emma:interpretation>
              </emma:one-of>
            </emma:emma>
          </inkml:annotationXML>
          <inkml:trace contextRef="#ctx0" brushRef="#br1" timeOffset="-105440.5852">2856 4777 14061,'69'-74'4773,"-39"34"-258,-5-4-516,2 14-2709,-25-9-516,-1 14-129,-11-4-258,-15 15-129,-11 5-129,-3 9 0,-4 0 0,3 18-129,0 5 0,8 7 129,4 1-129,12 2 0,5 1 129,11 0 0,0 0 0,13 0 0,6-4-129,8-2 129,5-3-129,4-5 0,-1-4 0,3-9 0,-1-5-129,-2-2 129,-1-16 129,-4-6-129,-1-8 258,-4 0-129,-4-2 0,-1 5 0,-4-1 0,0 8 1,-16 20-130,28-14 0,-12 14 0,2 18 0,2 5 0,1 9 0,0 2 0,-1 5 0,-2 0 0,-2-4 0,-2-2 0,-7-9 0,2-4 0,-9-20 0,12 18 0,-12-18 0,23-11-130,-3-10 260,1-11-130,6-4 0,3-7 0,8-1 0,-3-4 0,6 7 0,-2 2 0,0 10 0,-1 10 0,-1 12 0,-3 7 0,0 14 0,-6 14 0,1 6 0,-6 5 0,-5 4 0,-8 0 0,-8-1 0,-2-1 0,-20-9 0,12 2-4129,-30-4-1031,3 1-129,-5-6-258</inkml:trace>
        </inkml:traceGroup>
        <inkml:traceGroup>
          <inkml:annotationXML>
            <emma:emma xmlns:emma="http://www.w3.org/2003/04/emma" version="1.0">
              <emma:interpretation id="{04854758-9894-4601-AD9A-FD88BDF642CB}" emma:medium="tactile" emma:mode="ink">
                <msink:context xmlns:msink="http://schemas.microsoft.com/ink/2010/main" type="inkWord" rotatedBoundingBox="7973,5163 10299,5083 10322,5724 7995,5804"/>
              </emma:interpretation>
              <emma:one-of disjunction-type="recognition" id="oneOf11">
                <emma:interpretation id="interp55" emma:lang="en-US" emma:confidence="1">
                  <emma:literal>sum</emma:literal>
                </emma:interpretation>
                <emma:interpretation id="interp56" emma:lang="en-US" emma:confidence="0">
                  <emma:literal>Sum</emma:literal>
                </emma:interpretation>
                <emma:interpretation id="interp57" emma:lang="en-US" emma:confidence="0">
                  <emma:literal>swum</emma:literal>
                </emma:interpretation>
                <emma:interpretation id="interp58" emma:lang="en-US" emma:confidence="0">
                  <emma:literal>slum</emma:literal>
                </emma:interpretation>
                <emma:interpretation id="interp59" emma:lang="en-US" emma:confidence="0">
                  <emma:literal>scum</emma:literal>
                </emma:interpretation>
              </emma:one-of>
            </emma:emma>
          </inkml:annotationXML>
          <inkml:trace contextRef="#ctx0" brushRef="#br1" timeOffset="-104707.384">5197 4591 12771,'65'-56'4902,"-49"28"-516,-10 8 129,-6 20-2580,-36-19-903,1 19-516,-15 5-387,-4 11 0,-1 5-129,4 3 0,6 1-129,11-2 129,13-4 0,12 1 129,9-2 129,16 1 0,14-3-129,15 6 258,6-5-129,10 10 129,1-4-129,4 4 0,-5-2-129,-5 1 1,-13 1-130,-9-2 0,-16 0 0,-13 0 0,-9-2 0,-20-2 0,-12 1 0,-10-6 0,-6-2 0,-5-5 0,-1-4 0,-1-5 0,5-2 0,6-8 0,4-4 0,5-4 0,7 0 0,3-2 0,10 3 0,1-1-259,9 2 1,0 0-258,9 16-129,0-25-645,23 25-1806,-5-7-1806,5 0 387,9 3-516,6-5 129</inkml:trace>
          <inkml:trace contextRef="#ctx0" brushRef="#br1" timeOffset="-104223.7831">5554 4599 12642,'7'-28'4644,"-7"28"-258,0 0 258,14 11-2838,-14-11-774,4 39-258,-2-14-258,5 12 0,-4-3-258,5 7 0,-5-4-258,2 1 0,1-1-129,-1-5 0,4-2 0,-4-8 0,6-3 0,-11-19 0,25 14 129,-7-14 0,0-7 129,3-12 129,-2-13 0,6 0 0,-5-13 129,3 4-129,-7-5 129,2 7-257,-6 1-130,-1 12 0,-4 4 0,-7 22 0,0 0 0,0 0 0,16 27 0,-11 5 0,3 7 0,0 6 0,5 3 0,1 0 0,2-4 0,2-5 0,0-3 0,-4-7 0,5-3-130,-19-26-1547,43 16-2322,-23-16-1032,6-10 258,3-14-516,5-8 129</inkml:trace>
          <inkml:trace contextRef="#ctx0" brushRef="#br1" timeOffset="-103677.7821">6347 4685 15222,'0'0'4773,"0"0"129,0 0-387,32 35-3096,-26-11-645,13 13 0,-10-7-386,5 6-388,-3-4 0,-5-4 0,2 3 0,-4-14-259,1 3-257,-5-20 0,0 0 0,0 0 0,22-2 258,-13-19 129,-1-9 258,7-1 129,-5-6 129,5 3 0,-7-1 0,8 10 129,-7 0-129,-9 25-128,25-15-259,-25 15 0,23 15 0,-10 8 0,-1 0 0,1 5 0,-3-1 0,1 0 0,0-2 0,-6-7 0,-5-18 0,13 21 0,-13-21 0,0 0 0,16-7 0,-8-13 0,1-5 0,6-5 0,1-9 0,7 1 0,-2 1 0,4 3 0,0 6 0,2 8 0,-3 10 0,1 10 0,-2 16 0,-5 10 0,0 12 0,-6 4 0,3 10 0,-10-8 0,9 13-646,-14-23-2192,9 4-2064,7-10 0,11-10-258,12-7-129</inkml:trace>
        </inkml:traceGroup>
        <inkml:traceGroup>
          <inkml:annotationXML>
            <emma:emma xmlns:emma="http://www.w3.org/2003/04/emma" version="1.0">
              <emma:interpretation id="{F89F259A-13E9-4FFE-8E4C-1093B645A830}" emma:medium="tactile" emma:mode="ink">
                <msink:context xmlns:msink="http://schemas.microsoft.com/ink/2010/main" type="inkWord" rotatedBoundingBox="10964,4683 12320,4636 12375,6241 11019,6288"/>
              </emma:interpretation>
              <emma:one-of disjunction-type="recognition" id="oneOf12">
                <emma:interpretation id="interp60" emma:lang="en-US" emma:confidence="1">
                  <emma:literal>of</emma:literal>
                </emma:interpretation>
                <emma:interpretation id="interp61" emma:lang="en-US" emma:confidence="0">
                  <emma:literal>ot</emma:literal>
                </emma:interpretation>
                <emma:interpretation id="interp62" emma:lang="en-US" emma:confidence="0">
                  <emma:literal>oof</emma:literal>
                </emma:interpretation>
                <emma:interpretation id="interp63" emma:lang="en-US" emma:confidence="0">
                  <emma:literal>of,</emma:literal>
                </emma:interpretation>
                <emma:interpretation id="interp64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-103334.5815">7952 4637 15867,'-13'-46'4644,"-3"33"129,-1 13-387,6 11-3225,-9 5-645,6 14 0,-4 2-129,4 7-129,4 2-129,4 2 1,4-2-130,2-2 0,9-7 0,9-2 0,0-7 0,7-7 0,-2-7 0,2-9 0,-4-3 0,2-15 0,-3-9 0,-6-7 0,-3-8 0,-6-12 0,2 6 0,-7-23-2065,0 16-2579,-7 2-387,0 6 0,0 8-129</inkml:trace>
          <inkml:trace contextRef="#ctx0" brushRef="#br1" timeOffset="-102882.1807">7993 4637 11352,'55'43'5031,"-16"-31"-258,7-7 129,8-12-1419,19 4-1677,-13-26-774,15-3-644,-8-16-388,3-7 0,-12-13 0,-8-5 0,-11-3 0,-15-1 0,-10 4 0,-11 9 0,-3 11 0,-3 12 0,-10 14 0,13 27 0,-19 0 0,13 22 0,3 15 0,3 20 0,0 9 0,0 19 0,5 4 0,8 9 0,-4 2 0,3 1 0,-3 2 0,2-3 0,-3-4 0,-2-5 0,-4-2 0,-2-6 0,-6-4 0,-6-6 0,-1-7 0,-4-11 0,1-5 0,-6-17 0,8-4 0,-9-22 0,23-7-130,-36-7-1934,33-16-2709,-10-11-258,4-9 0,2-7-258</inkml:trace>
          <inkml:trace contextRef="#ctx0" brushRef="#br1" timeOffset="-102710.5804">8507 4906 13803,'-13'-49'5031,"13"49"-516,8-23 258,-8 23-2451,48-5-1161,-13 5-645,20 0-516,11 4-516,-2-4-3354,18-4-774,12-10-129,11-8-258,9-4-258</inkml:trace>
        </inkml:traceGroup>
        <inkml:traceGroup>
          <inkml:annotationXML>
            <emma:emma xmlns:emma="http://www.w3.org/2003/04/emma" version="1.0">
              <emma:interpretation id="{92D6CF1A-AA88-430C-AB5C-130F2B129D1B}" emma:medium="tactile" emma:mode="ink">
                <msink:context xmlns:msink="http://schemas.microsoft.com/ink/2010/main" type="inkWord" rotatedBoundingBox="12907,4732 14814,4666 14838,5377 12931,5443"/>
              </emma:interpretation>
              <emma:one-of disjunction-type="recognition" id="oneOf13">
                <emma:interpretation id="interp65" emma:lang="en-US" emma:confidence="1">
                  <emma:literal>min</emma:literal>
                </emma:interpretation>
                <emma:interpretation id="interp66" emma:lang="en-US" emma:confidence="0">
                  <emma:literal>win</emma:literal>
                </emma:interpretation>
                <emma:interpretation id="interp67" emma:lang="en-US" emma:confidence="0">
                  <emma:literal>main</emma:literal>
                </emma:interpretation>
                <emma:interpretation id="interp68" emma:lang="en-US" emma:confidence="0">
                  <emma:literal>mien</emma:literal>
                </emma:interpretation>
                <emma:interpretation id="interp69" emma:lang="en-US" emma:confidence="0">
                  <emma:literal>min.</emma:literal>
                </emma:interpretation>
              </emma:one-of>
            </emma:emma>
          </inkml:annotationXML>
          <inkml:trace contextRef="#ctx0" brushRef="#br1" timeOffset="-101665.3786">9734 4329 11739,'32'25'4644,"-16"2"-258,-1 3 0,1-5-1806,8 21-1290,-13-9-645,7 6-387,-6-6-258,-1-3-129,1-4-129,-6-12-129,1 0 0,-7-18 0,0 0 129,19 0 0,-11-16 387,0-5 0,0-6 129,4 0 129,-5-8 0,6 4 0,-8-2 129,7 6-258,-3-1 129,4 10-129,-1 2-129,-12 16 0,30-2-129,-10 9 129,-2 16-129,3 6 0,-1 4 0,1 7 0,-1-3-129,-3 0 0,1-3-129,-4-5 129,-1-6-129,-13-23 0,19 25 0,-19-25 129,18 0 129,-18 0 0,16-27 0,-5 6 258,-2-6-129,5-2 129,-5-3 129,5 2-129,-3 2-129,0 1 129,-1 6 0,-10 21-129,25-23 0,-9 23 0,0 1 0,2 15 0,3 4-129,2 7 129,0 1-129,2 2 0,0 1 0,-2-7 0,1-4 0,-3-4 129,0-7-129,1-5 0,-1-4 130,0-15-130,-1-8 0,-1 0 0,-1-7 0,2 1 0,-8 1 0,2 3 0,-5 5 0,-9 20 0,20-12 0,-20 12 0,19 18 0,-8 7 0,3 5 0,1 0 0,1 6 0,-6-6 0,6 4 0,-16-34-2839,2 26-1805,-2-26-516,0 0 0,0 0-129</inkml:trace>
          <inkml:trace contextRef="#ctx0" brushRef="#br1" timeOffset="-101509.3783">10803 4073 14577,'25'-39'3870,"-18"21"-1290,16 14-2580,4 8-3483,-27-4-774,45 18-129</inkml:trace>
          <inkml:trace contextRef="#ctx0" brushRef="#br1" timeOffset="-101150.5777">11246 4352 15093,'23'69'5031,"-8"-33"-258,-3-2-129,-12-9-3096,14 16-516,-12-15-386,5 5-646,-7-8 0,0-2 0,0-3 0,0-18 0,0 0 0,0 0 0,0 0 0,18-30 0,-7-8 0,3-6 0,-2-6 0,6 0 0,-2 2 0,0 4 0,-2 6 0,2 12 0,-1 10 0,1 10 0,1 6 0,-1 20 0,2 10 0,0 7 0,2 10 0,-6-1 0,5 9 0,-13-16-1549,15 4-3095,-14-13-258,6-12 0,-13-18-258</inkml:trace>
        </inkml:traceGroup>
        <inkml:traceGroup>
          <inkml:annotationXML>
            <emma:emma xmlns:emma="http://www.w3.org/2003/04/emma" version="1.0">
              <emma:interpretation id="{3074AF15-7B82-4713-8E80-0654B4D618A6}" emma:medium="tactile" emma:mode="ink">
                <msink:context xmlns:msink="http://schemas.microsoft.com/ink/2010/main" type="inkWord" rotatedBoundingBox="15274,4455 18679,4337 18716,5398 15310,5515"/>
              </emma:interpretation>
              <emma:one-of disjunction-type="recognition" id="oneOf14">
                <emma:interpretation id="interp70" emma:lang="en-US" emma:confidence="0">
                  <emma:literal>terms</emma:literal>
                </emma:interpretation>
                <emma:interpretation id="interp71" emma:lang="en-US" emma:confidence="0">
                  <emma:literal>forms</emma:literal>
                </emma:interpretation>
                <emma:interpretation id="interp72" emma:lang="en-US" emma:confidence="0">
                  <emma:literal>toms</emma:literal>
                </emma:interpretation>
                <emma:interpretation id="interp73" emma:lang="en-US" emma:confidence="0">
                  <emma:literal>form</emma:literal>
                </emma:interpretation>
                <emma:interpretation id="interp74" emma:lang="en-US" emma:confidence="0">
                  <emma:literal>turns</emma:literal>
                </emma:interpretation>
              </emma:one-of>
            </emma:emma>
          </inkml:annotationXML>
          <inkml:trace contextRef="#ctx0" brushRef="#br1" timeOffset="-100183.376">12111 4343 14577,'16'-12'4773,"9"12"-258,12 0 129,20 10-3096,-14-10-516,19 4-387,-5-4-258,7 0-129,-4-9-129,-1-5 0,-6-2-129,-8-4-129,-8 1 0,-16-1-129,-21 20 0,6-23 0,-15 23-129,-20 0 0,-1 12 129,-5 8-129,1 12 258,5 5 0,8 11 0,7 4 129,10 3 0,6 4 129,12-7 129,17 1 129,2-12 0,14-4 129,2-19 0,15-4 0,0-14-257,6-9-259,-4-21 0,-4-7 0,-7-13 0,-9-9 0,-10-1 0,-15-4 0,-12 5 0,-9 2 0,-11 14 0,-12 4 0,-2 16 0,-7 3-388,6 15-128,-5 1 129,10 4 0,0 0 0,21 0 258,0 0 0,-11 25 0,11-25 258,14 16 0,6-8 0,-1-7 258,6 3 0,-2-4 129,8 0 0,-8-9-257,5 5-259,-5-4 0,8 4 0,-5-1 0,5 5 0,-3 0 0,2 10 0,-1 8 0,-3 7 0,-2 9 0,-8 7 0,-4 7 0,-8-4 0,1 19-259,-14-15-4514,4-4-387,-4-12 129,7-5-387</inkml:trace>
          <inkml:trace contextRef="#ctx0" brushRef="#br1" timeOffset="-100885.3772">12201 3802 14964,'8'-32'5031,"-8"32"129,0 0-387,7 48-2580,-7 0-1547,10 20-646,-3 7 0,6 10 0,-2 4 0,1 5 0,0 2 0,-1-5 0,0 0 0,-8-18 0,4-5 0,-7-29 0,8 3-3226,-8-42-1676,0 0-258,-11 0 0,4-28 0</inkml:trace>
          <inkml:trace contextRef="#ctx0" brushRef="#br1" timeOffset="-99340.9745">13708 4295 16383,'4'-16'4644,"12"9"387,-16 7-387,19 14-3741,1 15-258,-6-4-128,4 7-517,-2 0 0,-4-6-130,2 3-257,-5-11 129,4-2-129,-13-16 129,23 1 0,-23-1 129,28-28 129,-12 5 258,2-7-129,0-1 129,-2-4 0,-2 4 0,-3 1-129,0 7 129,-4 4-129,-7 19 1,14-24-130,-14 24 0,21 0 0,-8 16 0,-1 2 0,1 4 0,-1 2 0,0 3 0,-1-2 0,-2-4 0,-4-3 0,-5-18 0,6 23 0,-6-23 0,0 0 0,0 0 0,0 0 0,21-23 0,-10 4 0,7-4 0,-1-6 0,8 1 0,2-1 0,1 2 0,1 6 0,3 5 0,0 4 0,3 8 0,3 4 0,1 4 0,5 8 0,6 4 0,5-2 0,6-3 0,5-2 0,3-6 0,0-3 0,-5-7 0,-5-9 0,-13-5 0,-12 0 0,-18-3 0,-14 1 0,-6 4 0,-17 4 0,-4 7 0,-2 2 0,1 6 0,3 0 0,23 0 0,-20 25 0,20-5 0,4 3 0,17 4 0,11 1 0,12 8 0,12 3 0,6 7 0,4 4 0,-2 1 0,-2-1 0,-9-2 0,-12-3 0,-16-6 0,-18-5 0,-12-11 0,-24-3 0,-13-10 0,-10-1 0,-15-9 0,4 11-775,-10-11-4256,8-7-129,2-2 0,15-2-387</inkml:trace>
        </inkml:traceGroup>
        <inkml:traceGroup>
          <inkml:annotationXML>
            <emma:emma xmlns:emma="http://www.w3.org/2003/04/emma" version="1.0">
              <emma:interpretation id="{101996CC-5B3B-45EA-B377-DA7658913A67}" emma:medium="tactile" emma:mode="ink">
                <msink:context xmlns:msink="http://schemas.microsoft.com/ink/2010/main" type="inkWord" rotatedBoundingBox="20059,4707 21352,4662 21376,5373 20083,5418"/>
              </emma:interpretation>
              <emma:one-of disjunction-type="recognition" id="oneOf15">
                <emma:interpretation id="interp75" emma:lang="en-US" emma:confidence="0">
                  <emma:literal>on</emma:literal>
                </emma:interpretation>
                <emma:interpretation id="interp76" emma:lang="en-US" emma:confidence="0">
                  <emma:literal>or</emma:literal>
                </emma:interpretation>
                <emma:interpretation id="interp77" emma:lang="en-US" emma:confidence="0">
                  <emma:literal>of</emma:literal>
                </emma:interpretation>
                <emma:interpretation id="interp78" emma:lang="en-US" emma:confidence="0">
                  <emma:literal>On</emma:literal>
                </emma:interpretation>
                <emma:interpretation id="interp79" emma:lang="en-US" emma:confidence="0">
                  <emma:literal>as</emma:literal>
                </emma:interpretation>
              </emma:one-of>
            </emma:emma>
          </inkml:annotationXML>
          <inkml:trace contextRef="#ctx0" brushRef="#br1" timeOffset="-98763.7735">17189 4169 12384,'-2'-66'4644,"-14"45"-387,-10 1 129,-12 8-3225,6 12-516,-7 12-387,4 11 0,-1 6-129,8 8 129,1 4 0,13 5 0,5-1 0,9 3 129,3-6-129,17 1 258,1-13 0,8 1-129,-4-21 129,7-4 0,-8-15-129,1-14-257,-7-17-130,-5-4 0,-6-9 0,-7-4 0,0 3 0,-9-3-775,9 24-3095,-16-3-1032,3 13-258,13 23-129,-23-11-129</inkml:trace>
          <inkml:trace contextRef="#ctx0" brushRef="#br1" timeOffset="-98248.9724">17237 4423 14964,'118'14'5289,"-56"-14"-258,-5-3-129,3-2-3354,-19-20-645,4 3-773,-15-10-130,-7-2 0,-11-6 0,-6-1 0,-6 0 0,-7-2 0,-8 7 0,-8 1 0,0 10 0,-5 2-517,3 9 130,-4 3 0,8 9 0,-2 2 0,23 0 129,-27 5 0,27-5 0,-3 22 129,3-22 129,3 25-129,-3-25 129,30 19 0,-8-12 129,6-3 0,2-4 129,11 0 0,2-11 129,7 2 0,-2-5 0,5 3 129,-7-3-129,3 5-128,-7 2-259,-4 7 0,-6 0 0,-4 6 0,-7 8 0,1 7 0,-4 4 0,-1 9 0,-1 3 0,-1 9 0,-5 8 0,-3 5 0,0 12 0,-15-7-3226,0 7-1934,-11-7-129,-2-2-258,-8-6-516</inkml:trace>
        </inkml:traceGroup>
      </inkml:traceGroup>
    </inkml:traceGroup>
    <inkml:traceGroup>
      <inkml:annotationXML>
        <emma:emma xmlns:emma="http://www.w3.org/2003/04/emma" version="1.0">
          <emma:interpretation id="{ADC89D3E-82EE-4FD2-9EA1-F543D812A298}" emma:medium="tactile" emma:mode="ink">
            <msink:context xmlns:msink="http://schemas.microsoft.com/ink/2010/main" type="paragraph" rotatedBoundingBox="1912,6389 16768,6167 16794,7935 1939,81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AED97E-E1AF-4C9E-9C73-876CE2A03FC3}" emma:medium="tactile" emma:mode="ink">
              <msink:context xmlns:msink="http://schemas.microsoft.com/ink/2010/main" type="line" rotatedBoundingBox="1912,6389 16768,6167 16794,7935 1939,8157"/>
            </emma:interpretation>
          </emma:emma>
        </inkml:annotationXML>
        <inkml:traceGroup>
          <inkml:annotationXML>
            <emma:emma xmlns:emma="http://www.w3.org/2003/04/emma" version="1.0">
              <emma:interpretation id="{62E956D1-AF0A-439A-BF31-1895D34D7E9B}" emma:medium="tactile" emma:mode="ink">
                <msink:context xmlns:msink="http://schemas.microsoft.com/ink/2010/main" type="inkWord" rotatedBoundingBox="1912,6389 6609,6318 6631,7796 1935,7866"/>
              </emma:interpretation>
              <emma:one-of disjunction-type="recognition" id="oneOf16">
                <emma:interpretation id="interp80" emma:lang="en-US" emma:confidence="1">
                  <emma:literal>product</emma:literal>
                </emma:interpretation>
                <emma:interpretation id="interp81" emma:lang="en-US" emma:confidence="0">
                  <emma:literal>prod net</emma:literal>
                </emma:interpretation>
                <emma:interpretation id="interp82" emma:lang="en-US" emma:confidence="0">
                  <emma:literal>prod met</emma:literal>
                </emma:interpretation>
                <emma:interpretation id="interp83" emma:lang="en-US" emma:confidence="0">
                  <emma:literal>prod wet</emma:literal>
                </emma:interpretation>
                <emma:interpretation id="interp84" emma:lang="en-US" emma:confidence="0">
                  <emma:literal>prod vet</emma:literal>
                </emma:interpretation>
              </emma:one-of>
            </emma:emma>
          </inkml:annotationXML>
          <inkml:trace contextRef="#ctx0" brushRef="#br1" timeOffset="-97297.3709">-1205 6327 11094,'0'0'4773,"0"0"-129,-6 9 0,6-9-2322,4 52-1290,-4-11-129,9 18-129,-7-1-258,7 15 0,-6-2-258,2 6 0,-3-4-129,0-2-129,0-5-129,-2-9 0,0-6-258,-6-15-129,6-2-129,0-34-774,-10 30-1548,10-30-1935,0 0 258,-20-19-258,11-12-258</inkml:trace>
          <inkml:trace contextRef="#ctx0" brushRef="#br1" timeOffset="-97016.5704">-1259 6448 7998,'6'-106'4386,"-1"65"258,15 10-258,3 15-1161,0-10-1419,21 22-516,-5-5-258,15 11-387,-10 3 0,8 15-258,-9-2 0,-8 7-129,-12 0 0,-8-1-129,-15 0 0,-8-1 0,-15-5-129,-11-6-129,-5 2-258,-9-8-129,6 8-645,-15-12-2709,10-2-1032,7 0 0,4-2-258,8 2-258</inkml:trace>
          <inkml:trace contextRef="#ctx0" brushRef="#br1" timeOffset="-96517.3696">-800 6603 12384,'82'0'5160,"-37"-5"-516,-1-8 258,-1 10-2709,-9-22-1161,10 4-258,-12-10-258,-3 3-258,-10-4-258,-12-2-129,-5 4 0,-6-2-258,-12 10-129,-14-1 0,5 13-258,-12-5 129,14 15-387,-16-5 0,21 9-129,-9-4 0,27 0 258,-18 16 129,18-16 387,9 12 387,-9-12 387,41 4 516,-19-4 387,20 0-129,-15-11 258,17 11-258,-15-14 0,12 14-258,-16-9-129,8 9-129,-9 0-129,2 3-386,-4 4-130,-1 6 0,-1 3 0,-4 3 0,1 6 0,-4 2 0,3 10-388,-11-10-644,13 27-1548,-11-19-2322,4-1 0,-1-4-387,6-7-129</inkml:trace>
          <inkml:trace contextRef="#ctx0" brushRef="#br1" timeOffset="-96158.5689">204 6393 11223,'1'-67'4902,"-6"42"-258,-11 9 129,-4 12-2064,-10-1-1677,14 10-516,-5 9-129,8 11 0,-1 4-129,9 6-129,1 4 0,4 4 0,4-4-129,10 2 129,4-5-129,7-2 129,1-9 0,6-8 129,-1-11 0,2-6 129,-2-9-128,1-13-259,-9-13 0,-4-6 0,-8-5 0,-6-1 0,-5 1 0,-7 2 0,-12 6 0,-10 4 0,3 17 0,-14-1-1291,23 18-2966,-17 5-774,9 13 0,2 5-258,9 6-516</inkml:trace>
          <inkml:trace contextRef="#ctx0" brushRef="#br1" timeOffset="-95581.3679">803 6413 10320,'41'-38'4773,"-41"38"0,-4-28-387,-13 8-774,-1 20-2838,-12-1-258,6 2-129,-2 10-129,4 10 0,3 3-129,5 8 129,5 3-258,7 4 129,2 2-129,9 0 0,5 0 129,7-2-129,4-3 0,4-8 0,-1-8 129,4-11 129,-2-9 0,6-16 129,-6-16-129,4-11 129,-5-16 1,1-7-388,-5-10 0,-2-8 0,-2-5 0,-7-5 0,-3 0 0,-7-1 0,-4 10-130,-2 7-128,-9 12 129,-8 16 0,-1 20 129,-3 17 0,0 13 0,3 23 0,4 11 129,7 12 0,8 8 0,1 5 0,10 3 1,10 4-130,-1 0 0,6 1 0,2 3 0,-2-3 0,-2 1 0,0-6 0,-3 2 0,-3-12 0,3 1-388,-6-17-386,11 5-774,-16-25-2322,11-7-1161,-1-9 0,2-9-129,4-13-387</inkml:trace>
          <inkml:trace contextRef="#ctx0" brushRef="#br1" timeOffset="-94972.9667">1458 6397 9546,'0'-27'4773,"-2"4"-129,2 23-129,0 0-1032,-20 5-2193,20 17-516,0-5-258,4 10-129,-2 0 129,5 3-258,-4 0-129,4-1 0,2-3-129,-3-4 0,2-3 0,-8-19-129,22 18 129,-22-18-129,34-5 129,-11-11 0,2-11 129,3-1 0,2-8 0,1 2 0,-7 0 0,1 6 0,-7 3 0,0 7-129,-18 18 0,28-14 129,-12 14-129,2 9 0,5 9-129,6 5 129,5 4-258,3-2 129,6 1-258,1-6 129,4-2 0,0-15-129,0-3 0,-3-7 129,-4-11 129,-9-8 0,-6-7 129,-8 1 129,-11-3 0,-5 10 129,-2-2 129,-11 11-129,-6 6 129,1 10-129,-4 7 0,6 14-129,-1 8 0,7 4-129,2 8 0,6 7 129,2 0-258,10 2 129,8 0 0,1-4-129,10-3-129,1-13 0,7-3 0,-4-20-258,12-2-258,-10-28-1161,20-14-2838,0-13 258,2-18-516,3-6 129</inkml:trace>
          <inkml:trace contextRef="#ctx0" brushRef="#br1" timeOffset="-94567.3661">2701 6299 14319,'9'-13'4644,"25"13"-129,14 4-129,7 1-3612,23 6-1161,16 5-1161,11-5-2967,-7-11 0,11 0-258,-3-4-258</inkml:trace>
          <inkml:trace contextRef="#ctx0" brushRef="#br1" timeOffset="-94754.5664">3062 5740 14835,'-4'-34'5031,"-19"25"0,13 20-129,10 32-3741,-6 0-258,6 19 1,0 0-904,11 15 0,0-4 0,5 5 0,1-5 0,1-4 0,2 2 0,-8-10 0,4 7-259,-16-29-1805,6 5-2838,-8-15-387,-11-10 0,-8-13-258</inkml:trace>
        </inkml:traceGroup>
        <inkml:traceGroup>
          <inkml:annotationXML>
            <emma:emma xmlns:emma="http://www.w3.org/2003/04/emma" version="1.0">
              <emma:interpretation id="{C1E65435-E577-410E-B06D-A6D62C0E4D4D}" emma:medium="tactile" emma:mode="ink">
                <msink:context xmlns:msink="http://schemas.microsoft.com/ink/2010/main" type="inkWord" rotatedBoundingBox="8374,6538 9753,6517 9775,8040 8397,8061"/>
              </emma:interpretation>
              <emma:one-of disjunction-type="recognition" id="oneOf17">
                <emma:interpretation id="interp85" emma:lang="en-US" emma:confidence="1">
                  <emma:literal>of</emma:literal>
                </emma:interpretation>
                <emma:interpretation id="interp86" emma:lang="en-US" emma:confidence="0">
                  <emma:literal>of,</emma:literal>
                </emma:interpretation>
                <emma:interpretation id="interp87" emma:lang="en-US" emma:confidence="0">
                  <emma:literal>Of</emma:literal>
                </emma:interpretation>
                <emma:interpretation id="interp88" emma:lang="en-US" emma:confidence="0">
                  <emma:literal>off</emma:literal>
                </emma:interpretation>
                <emma:interpretation id="interp89" emma:lang="en-US" emma:confidence="0">
                  <emma:literal>of.</emma:literal>
                </emma:interpretation>
              </emma:one-of>
            </emma:emma>
          </inkml:annotationXML>
          <inkml:trace contextRef="#ctx0" brushRef="#br1" timeOffset="-94099.3653">5645 6274 8127,'-66'-20'4128,"23"13"129,10 11-645,-7 14-1935,-2-2-645,6 12-258,-3 1-387,3 6 0,3-3 129,6 0-129,2-3 129,14-1 129,-1-8 129,12 1-129,0-21 129,23 21-129,-23-21 0,37 0 0,-21-8-129,6-7 0,-12-8-129,-1-2-258,-5-3-258,-4-8-387,0 13-903,-14-9-3225,3 4-258,-1 4-258,1 5 0</inkml:trace>
          <inkml:trace contextRef="#ctx0" brushRef="#br1" timeOffset="-93678.1646">5469 6363 13545,'99'-9'4902,"-45"-5"-129,3-4-129,-9-14-3483,12 4-258,-7-13-516,3-4-129,-8-3-258,-9-5 0,-7 3-129,-14-2 0,-10 10 0,-8 2 0,-3 12 129,-13 12 0,-4 14 0,3 9 258,-3 16 0,13 20 129,2 7 0,8 16 0,6 3 129,11 17 1,-3-3-517,12 19 0,-6-1 0,4 8 0,-8-1 0,-3-1 0,-7 0 0,-4-6 0,-5-8 0,0-17 0,-10-10 0,-8-18 0,2-9 0,-9-19 0,11-1-1033,-22-19-3998,13-8-129,-2-19 0,2-7-387</inkml:trace>
          <inkml:trace contextRef="#ctx0" brushRef="#br1" timeOffset="-93444.1642">5711 6637 10449,'-52'-53'4902,"31"38"0,21 15-129,-20-23-2064,20 23-1032,21 0-645,20 6-258,7-3-387,24 1-129,18-3-258,13-2-516,18 1-1161,-1-7-2967,1-8-387,-4-6-129,-9-2-258</inkml:trace>
        </inkml:traceGroup>
        <inkml:traceGroup>
          <inkml:annotationXML>
            <emma:emma xmlns:emma="http://www.w3.org/2003/04/emma" version="1.0">
              <emma:interpretation id="{76E0B06C-160B-44DA-A388-351CA2886DE1}" emma:medium="tactile" emma:mode="ink">
                <msink:context xmlns:msink="http://schemas.microsoft.com/ink/2010/main" type="inkWord" rotatedBoundingBox="10242,6719 12501,6883 12464,7388 10205,7224"/>
              </emma:interpretation>
              <emma:one-of disjunction-type="recognition" id="oneOf18">
                <emma:interpretation id="interp90" emma:lang="en-US" emma:confidence="0">
                  <emma:literal>max</emma:literal>
                </emma:interpretation>
                <emma:interpretation id="interp91" emma:lang="en-US" emma:confidence="0">
                  <emma:literal>mix</emma:literal>
                </emma:interpretation>
                <emma:interpretation id="interp92" emma:lang="en-US" emma:confidence="0">
                  <emma:literal>met</emma:literal>
                </emma:interpretation>
                <emma:interpretation id="interp93" emma:lang="en-US" emma:confidence="0">
                  <emma:literal>me*</emma:literal>
                </emma:interpretation>
                <emma:interpretation id="interp94" emma:lang="en-US" emma:confidence="0">
                  <emma:literal>met!</emma:literal>
                </emma:interpretation>
              </emma:one-of>
            </emma:emma>
          </inkml:annotationXML>
          <inkml:trace contextRef="#ctx0" brushRef="#br1" timeOffset="-92430.1624">7050 6164 16383,'62'10'4644,"-28"8"129,0-2-774,3 18-3096,-12-6-258,5 10-258,-6-6 0,-7 3-387,-4-3 0,-8-3 0,-1-1-258,-4-8 0,0-2-129,0-18 0,-15 7 0,15-7 0,-14-14 129,9-9 0,3-6 387,2-3 0,4-5 129,12 1 129,0-3 0,7 7 0,0 2 0,7 6 129,0 7-258,6 10 0,-2 7-128,0 3-130,-2 15 0,1 7 0,-4 2 0,-4 3 0,-4 4 0,-7-2-259,-3 0 130,-6-7 0,-3-1-129,-2-24 129,-2 29-129,2-29 0,-16 4 129,16-4 0,-12-9 0,12 9 129,0-36 129,0 15-129,5-6 129,9 2 258,1-3-129,4-1 0,1 1 0,3 5 130,0 1-388,4 6 0,-2 5 0,0 8 0,-1 1 0,3 2 0,-4 14 0,-1 4 0,1 5 0,-2 6 0,2 3 0,0 0 0,0 3 0,1-3 0,4-5 0,0-7 0,3-2-130,-1-13 1,6-5 0,-3-5 0,5-17 0,-5-6 129,-2-4-129,-6-7 129,-6-2-129,-12 1 258,-7 5-129,-5 5 129,-13 6-129,-9 12 0,-3 8 0,0 4 0,2 8 0,4 9-129,7 5 129,6 1-129,4 2 258,3-2-258,4 0 129,0-3-129,4-1 129,-4-19 0,9 27-258,-9-27-129,9 19-645,-9-19-2967,0 0-903,0 0 258,0 0-645</inkml:trace>
          <inkml:trace contextRef="#ctx0" brushRef="#br1" timeOffset="-91260.1603">8532 6258 13674,'0'0'4773,"0"0"0,9 20 0,-9-20-2580,16 32-1161,-15-9-129,15 12-516,-5-1-128,3 5-259,2 2 0,-1-7 0,11 16-1678,-8-20-2966,3-3-516,-3-8 258,4-4-516</inkml:trace>
          <inkml:trace contextRef="#ctx0" brushRef="#br1" timeOffset="-90558.1591">9193 6285 14706,'4'-23'4902,"-4"23"-258,0 0 129,0 0-3483,-16 7-516,-4 16-516,-10 2 0,-5 7-258,-6 3-129,-5-3-516,3 11-258,-12-18-2064,14 5-1806,5-7 129,10-7-387,9-3 0</inkml:trace>
          <inkml:trace contextRef="#ctx0" brushRef="#br1" timeOffset="-91603.3609">8863 6178 12900,'0'0'4902,"19"-7"-258,-19 7 258,0 0-2967,34 25-774,-22-8-129,20 17-387,-8-2 1,9 11-646,-2 0 0,4 3 0,1-1 0,-4 1 0,0 2 0,-5-11 0,-1 6-259,-10-22-773,9 18-1935,-20-23-1935,-5-16 0,0 0-258,-19 0-129</inkml:trace>
        </inkml:traceGroup>
        <inkml:traceGroup>
          <inkml:annotationXML>
            <emma:emma xmlns:emma="http://www.w3.org/2003/04/emma" version="1.0">
              <emma:interpretation id="{3BA30BA4-EE40-4E4F-AB54-39BA99F08C1E}" emma:medium="tactile" emma:mode="ink">
                <msink:context xmlns:msink="http://schemas.microsoft.com/ink/2010/main" type="inkWord" rotatedBoundingBox="12813,6382 16799,6473 16779,7353 12793,7262"/>
              </emma:interpretation>
              <emma:one-of disjunction-type="recognition" id="oneOf19">
                <emma:interpretation id="interp95" emma:lang="en-US" emma:confidence="0">
                  <emma:literal>toms</emma:literal>
                </emma:interpretation>
                <emma:interpretation id="interp96" emma:lang="en-US" emma:confidence="0">
                  <emma:literal>for mg</emma:literal>
                </emma:interpretation>
                <emma:interpretation id="interp97" emma:lang="en-US" emma:confidence="0">
                  <emma:literal>ton mg</emma:literal>
                </emma:interpretation>
                <emma:interpretation id="interp98" emma:lang="en-US" emma:confidence="0">
                  <emma:literal>tons</emma:literal>
                </emma:interpretation>
                <emma:interpretation id="interp99" emma:lang="en-US" emma:confidence="0">
                  <emma:literal>For mg</emma:literal>
                </emma:interpretation>
              </emma:one-of>
            </emma:emma>
          </inkml:annotationXML>
          <inkml:trace contextRef="#ctx0" brushRef="#br1" timeOffset="-88608.1557">11956 6185 14319,'16'-20'5160,"5"4"-387,-21 16 0,0 0-2064,9 15-1806,7 6-773,-7-3-130,7 3 0,-5 1 0,-2 1 0,1 0 0,-4-5 0,1 1 0,-7-19-388,7 18 1,-7-18 0,0 0 129,16-11 258,-7-10 0,3-2 258,1-7 0,6-1 129,-4-1-129,4 4 1,-3 1-259,2 8 0,-2 4 0,2 10 0,-2 5 0,1 2 0,-17-2 0,27 34 0,-13-13 0,-3 2 0,-2 0 0,-5-2 0,-3-1 0,-1-4 0,0-16 0,0 20 0,0-20-130,0 0 130,0 0-129,0 0 388,20-18-259,-20 18 0,23-32 0,-23 32 0,28-29 0,-28 29 0,31-21 0,-12 17 0,4 3 0,6 1 0,10 0 0,9 0 0,12 1 0,12 1 0,9-2 0,8-3 0,4-12 0,-4-2 0,-7-6 0,-11-4 0,-14-2 0,-18 3 0,-16 1 0,-19 3 0,-4 6 0,-18 7 0,-7 8 0,-2 1 0,0 12 0,4 4 0,6 4 0,8 1 0,9 2 0,3 2 0,17 2 0,8 1 0,10 3 0,8 4 0,2 3 0,2 2 0,-4 3 0,-7 5 0,-10-3 0,-13 1 0,-16-5 0,-11-2 0,-23-2 0,-18-10 0,-3 3 0,-26-23-2194,9 4-2837,-6-9-129,7-2-258,5-4-129</inkml:trace>
          <inkml:trace contextRef="#ctx0" brushRef="#br1" timeOffset="-90230.5585">9958 5758 14577,'31'-43'5031,"-31"43"-258,23-5 129,-23 5-2580,19 35-1419,-17 1-644,7 14-259,-4 3 0,2 8 0,1-1 0,0 3 0,1 1 0,-5-9 0,8 5-646,-12-10-4256,0-9-258,-5-5 129,-4-8-258</inkml:trace>
          <inkml:trace contextRef="#ctx0" brushRef="#br1" timeOffset="-89419.3571">9645 6165 14061,'-25'-17'4644,"25"17"0,15-4-129,18 11-2838,-17-3-903,20 14 129,-6-6-258,17 6-129,2-2-128,12-2-388,8-5 0,13-5 0,7-4 0,7-2 0,0-13 0,-5-1 0,-13-5 0,-16 0 0,-17 1 0,-26 2 0,-19 18 0,-17-19 0,-23 17 0,-8 2 0,-3 9 0,1 7 0,6 7 0,4 4 0,12 5-130,10 2 1,11 1 129,7 3 0,11-1 129,14-1-129,3-3 130,13-2-130,3-8 0,12-7 0,4-7 0,6-9 0,3-7 0,2-11 0,-5-9 0,-4-7 0,-8-3 0,-11-4 0,-13 0 0,-20 2 0,-8 5 0,-9 0 0,-11 9 0,-14 6 0,2 6 0,-7 4-388,8 9-128,1 0 129,8 8 0,4 2 0,16-10 129,0 23 129,0-23 129,23 20 258,4-18 0,7 1 0,3-3 129,9-3 129,-3-10 129,5 4-515,-7-3-130,3 1 0,-6-1 0,-3 5 0,-6 1 0,-2 6 0,-4 0 0,-2 4 0,-3 8 0,0 10 0,-1 1 0,-2 7 0,-3 2 0,-1 4 0,-2 6 0,-8-6 0,10 8-517,-11-20-2708,4 2-1806,6-10 129,12-9-516,6-7 0</inkml:trace>
        </inkml:traceGroup>
      </inkml:traceGroup>
    </inkml:traceGroup>
    <inkml:traceGroup>
      <inkml:annotationXML>
        <emma:emma xmlns:emma="http://www.w3.org/2003/04/emma" version="1.0">
          <emma:interpretation id="{91618052-0965-4D48-A437-72FE466881E9}" emma:medium="tactile" emma:mode="ink">
            <msink:context xmlns:msink="http://schemas.microsoft.com/ink/2010/main" type="paragraph" rotatedBoundingBox="2275,8540 7802,8955 7708,10212 2181,97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986928-462B-4F56-BA96-37C53C992E48}" emma:medium="tactile" emma:mode="ink">
              <msink:context xmlns:msink="http://schemas.microsoft.com/ink/2010/main" type="line" rotatedBoundingBox="2275,8540 7802,8955 7708,10212 2181,9798"/>
            </emma:interpretation>
          </emma:emma>
        </inkml:annotationXML>
        <inkml:traceGroup>
          <inkml:annotationXML>
            <emma:emma xmlns:emma="http://www.w3.org/2003/04/emma" version="1.0">
              <emma:interpretation id="{6B4EF780-786D-46CB-970F-A75BAF21209A}" emma:medium="tactile" emma:mode="ink">
                <msink:context xmlns:msink="http://schemas.microsoft.com/ink/2010/main" type="inkWord" rotatedBoundingBox="2275,8540 5114,8753 5022,9986 2182,9773"/>
              </emma:interpretation>
              <emma:one-of disjunction-type="recognition" id="oneOf20">
                <emma:interpretation id="interp100" emma:lang="en-US" emma:confidence="1">
                  <emma:literal>FCA,</emma:literal>
                </emma:interpretation>
                <emma:interpretation id="interp101" emma:lang="en-US" emma:confidence="0">
                  <emma:literal>FC A,</emma:literal>
                </emma:interpretation>
                <emma:interpretation id="interp102" emma:lang="en-US" emma:confidence="0">
                  <emma:literal>F (A,</emma:literal>
                </emma:interpretation>
                <emma:interpretation id="interp103" emma:lang="en-US" emma:confidence="0">
                  <emma:literal>Fl A,</emma:literal>
                </emma:interpretation>
                <emma:interpretation id="interp104" emma:lang="en-US" emma:confidence="0">
                  <emma:literal>f (A,</emma:literal>
                </emma:interpretation>
              </emma:one-of>
            </emma:emma>
          </inkml:annotationXML>
          <inkml:trace contextRef="#ctx0" brushRef="#br2" timeOffset="20826.0364">-828 8457 10836,'0'-28'4902,"0"28"-258,0 0 129,0-25-1806,0 25-1161,-4 16-774,4 5-258,-5 2-258,5 9 1,-5 4-517,5 8 0,-2 2 0,2 4 0,0 2 0,2-1 0,3 3 0,0-3 0,1-3 0,-3-5 0,4-4 0,-7-10 0,4 1-259,-4-30-515,0 36-645,0-36-1548,-18 0-1935,18 0 129,-14-25-258,9 0 129</inkml:trace>
          <inkml:trace contextRef="#ctx0" brushRef="#br2" timeOffset="21309.6374">-848 8578 14448,'2'20'4773,"-2"-20"-258,32 17 0,2-2-3225,-4-10-645,13 4-516,7 0-387,3-9-387,16 14-1806,-1-10-2064,-2-4 0,1 0-387,-6-2 0</inkml:trace>
          <inkml:trace contextRef="#ctx0" brushRef="#br2" timeOffset="21075.637">-933 8411 11868,'-11'-46'4644,"11"26"-129,14 0-129,17 13-2064,-6-10-1161,24 11-258,1-8-129,14 7-258,-1 0-258,2 0-387,3 7-387,-18-8-1032,5 8-2838,-20 0-387,-13 8-129,-22-8-258</inkml:trace>
          <inkml:trace contextRef="#ctx0" brushRef="#br2" timeOffset="21606.0379">358 8059 13803,'-16'-73'4902,"-7"50"-258,-2 10 0,25 13-3096,-50 9-516,27 19-258,-9 6-129,9 14-129,-2 7-257,8 9-259,2 4 0,6 7 0,9 1 0,0 1 0,11 3 0,5-6-259,14 14-644,-3-19-258,25 18-1032,-19-25-1161,15-1-1548,6-6 129,-3-18-129,8-5-258</inkml:trace>
          <inkml:trace contextRef="#ctx0" brushRef="#br2" timeOffset="22183.2389">1141 8437 14964,'-2'-19'4902,"-24"6"0,9 13-258,-7 11-3354,15 19-516,-7 2-258,5 13 0,-1 3-257,1 3-259,4 5-130,0-7 1,3 1-258,1-12 129,1-3 0,0-13-129,2-6 129,0-16 0,0 0 258,4-20-129,3-10 129,3-4 129,1-14 0,5-4 0,-2-8 0,8 1 0,-5-3 129,10-2 0,2-4 0,1 13 0,-5 5 0,0 13 1,-6 3-259,1 13 0,-4 7 0,-16 14 0,17 8 0,-9 14 0,-3 6 0,2 6 0,0 9 0,0 5 0,-3 3 0,-1 5 0,1-1 0,1 2 0,-1-2 0,-1 0 0,5 0 0,-1-5 0,3 1 0,1-8 0,-2 0 0,-2-9 0,5-2 0,-12-16-646,15 10-1547,-15-26-2580,0 0-129,0 0-258,-20-19 0</inkml:trace>
          <inkml:trace contextRef="#ctx0" brushRef="#br2" timeOffset="22354.839">1121 8735 13674,'-7'-22'4644,"23"17"-258,9 5 0,11 7-3612,3 4-1161,5 3-3612,8-11-129,14 8-387,-9-6-387</inkml:trace>
          <inkml:trace contextRef="#ctx0" brushRef="#br2" timeOffset="22557.6394">1844 8884 12513,'12'36'4902,"-12"-12"-387,4 14 0,-4 6-2193,-8 3-2322,-4-5-2193,5 4-2193,5 2 0,-7-10-387,7-3-129</inkml:trace>
        </inkml:traceGroup>
        <inkml:traceGroup>
          <inkml:annotationXML>
            <emma:emma xmlns:emma="http://www.w3.org/2003/04/emma" version="1.0">
              <emma:interpretation id="{B0D16403-14D3-47F9-AAB8-BAF16B733E9F}" emma:medium="tactile" emma:mode="ink">
                <msink:context xmlns:msink="http://schemas.microsoft.com/ink/2010/main" type="inkWord" rotatedBoundingBox="6020,8701 6977,9343 6395,10209 5439,9566"/>
              </emma:interpretation>
              <emma:one-of disjunction-type="recognition" id="oneOf21">
                <emma:interpretation id="interp105" emma:lang="en-US" emma:confidence="0">
                  <emma:literal>B)</emma:literal>
                </emma:interpretation>
                <emma:interpretation id="interp106" emma:lang="en-US" emma:confidence="0">
                  <emma:literal>By</emma:literal>
                </emma:interpretation>
                <emma:interpretation id="interp107" emma:lang="en-US" emma:confidence="0">
                  <emma:literal>B</emma:literal>
                </emma:interpretation>
                <emma:interpretation id="interp108" emma:lang="en-US" emma:confidence="0">
                  <emma:literal>B}</emma:literal>
                </emma:interpretation>
                <emma:interpretation id="interp109" emma:lang="en-US" emma:confidence="0">
                  <emma:literal>B]</emma:literal>
                </emma:interpretation>
              </emma:one-of>
            </emma:emma>
          </inkml:annotationXML>
          <inkml:trace contextRef="#ctx0" brushRef="#br2" timeOffset="23244.0408">2457 8587 15738,'43'-55'4902,"-43"55"0,0 0-258,0 0-3354,2 10-645,-2 19-129,-4 3-386,-1 9-130,-1 5 0,3 4 0,1 1 0,0-6 0,2-1 0,0-12 0,0-8-130,0-24 1,0 0-129,13-9 129,-4-23 0,0-11 0,3-7 0,2-5 129,6-4 0,1 2 0,4 2-129,5 5 258,1 8-129,2 8 129,1 7-129,0 13 0,-4 9 0,-1 5 129,-8 9 129,-1 8-129,-10 5 129,-3 3-128,-7 3-130,-5-1 0,-7-1-130,-12-2-128,3 0-129,-7-8 129,5 4-258,-2-11 129,25-9 129,-27 20 0,27-20 129,0 0 129,14 19 258,8-8 0,1-2 0,9 7 129,-4-2 129,6 7-129,-7-1-129,1 6 1,-10 1-259,-2 7 0,-9-2 0,-3 4 0,-4-3 0,-9 1 0,-11-2 0,-8-3 0,-6-3 0,-9-10-259,4 4-644,-18-20-1677,6 0-2193,2-4 0,1-10-258,9-9-258</inkml:trace>
        </inkml:traceGroup>
        <inkml:traceGroup>
          <inkml:annotationXML>
            <emma:emma xmlns:emma="http://www.w3.org/2003/04/emma" version="1.0">
              <emma:interpretation id="{718067E7-0FD3-48BB-907A-38CD7297F742}" emma:medium="tactile" emma:mode="ink">
                <msink:context xmlns:msink="http://schemas.microsoft.com/ink/2010/main" type="inkWord" rotatedBoundingBox="7245,9416 7792,9818 7534,10169 6987,9767"/>
              </emma:interpretation>
              <emma:one-of disjunction-type="recognition" id="oneOf22">
                <emma:interpretation id="interp110" emma:lang="x-none" emma:confidence="1">
                  <emma:literal>=</emma:literal>
                </emma:interpretation>
                <emma:interpretation id="interp111" emma:lang="x-none" emma:confidence="0">
                  <emma:literal>I</emma:literal>
                </emma:interpretation>
                <emma:interpretation id="interp112" emma:lang="x-none" emma:confidence="0">
                  <emma:literal>IF</emma:literal>
                </emma:interpretation>
                <emma:interpretation id="interp113" emma:lang="x-none" emma:confidence="0">
                  <emma:literal>IT</emma:literal>
                </emma:interpretation>
                <emma:interpretation id="interp114" emma:lang="x-none" emma:confidence="0">
                  <emma:literal>IS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4.4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79 54 15093,'21'-38'5031,"-21"38"-129,9-19-387,-9 19-3096,0 0-774,-11 17-129,6 10-258,-6 2-258,-1 1-258,1 9-387,-10-12-1161,12 3-2709,-3-2-258,1-8-258,6-4 0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4.7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369 58 13803,'-36'-40'4902,"2"27"-387,-1 8 258,4 8-2967,-18 4-774,11 17-258,-6-1-129,10 10-387,2 7 1,11 4-259,8 2 0,11 1 0,10 1-130,15-9-128,18-2-258,7-12 0,17-2-258,-4-23-387,17 9-1290,-8-13-2322,-12-20 258,-1-7-258,-18-11-129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5.0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58 0 16641,'25'7'4902,"2"25"258,9 10-387,12 24-3741,-6 7-773,6 20-259,-9 6 0,-5 12 0,-11 13 0,-12 6 0,-11 9 0,-18-2 0,-12-4 0,-18-10 0,0-4 0,-21-21-3613,8-20-1547,1-19 129,3-18-516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5.3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-5 111 16125,'11'-43'5031,"-4"27"0,-7 16-258,27-19-3483,-27 19-773,46-15-517,-7 8 0,7 2 0,13 5 0,-11-7-1033,18 7-3740,-24 0-258,-10 7 129,-32-7-387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5.4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0 12642,'48'27'4773,"1"-27"-645,28 10-387,-4 5-5676,16-21-1806,23 3-516,0-17-258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5.8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16 103 12642,'-18'-23'5031,"18"23"-258,7-20 0,4 2-2451,39 18-903,-4-12-516,27 10-129,5-7-644,20 8-130,1-5 0,6 4 0,-1 1 0,-12-1 0,-10 2 0,-23-2-388,-4 9-2708,-55-7-1806,0 0-129,0 0-129,-47 14-516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6.4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0 15351,'0'0'5031,"6"18"0,10 0-387,-16-18-3354,42 49-387,-8-11-386,16 12-517,5-1 0,9 10 0,4 0 0,5 1 0,0-1 0,1-4 0,-1-3 0,-5-8 0,-9-3 0,-10-5 0,-9-4 0,-12-7 0,-12-4 0,-16-1 0,-7-4 0,-18 0 0,-12-2 0,-4 2 0,-7 3 0,-4 3 0,1 3 0,-3 3 0,3 2 0,3 4 0,1 0 0,5-2 0,-1 0 0,6 0 0,3-4 0,4-3 0,5-3 0,5-3 0,6-3 0,14-16 0,-16 25 0,16-25 0,3 21 0,17-12 0,8 0 0,10 0 0,10 0 0,12 2 0,13-1 0,11-4 0,5 1 0,9-4 0,3 5 0,-1-8 0,10 7-1033,-11-11-3869,-6-8-387,-11-6 129,-6-4-387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6.9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328 48 11997,'5'-17'4902,"-5"-8"-516,0 25 387,-21-7-2322,17 17-1161,-21 8-129,9 21-387,-14 7 0,2 22-515,-10 16-259,1 21 0,-4 7 0,7 12 0,2 6 0,14 3 0,9-1 0,11-2 0,21-7 0,16-11 0,17-6 0,8-4 0,7-13 0,5-6 0,1-6 0,-4-13 0,-2-5 0,-16-24 0,7 1-3613,-23-15-1547,-5-1 0,-14-17-258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8.3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-5 68 14190,'3'-54'4902,"-3"35"-258,0 19 129,0 0-2838,0 0-774,0 0-258,7 33-644,2 12-259,-3 7 0,4 13 0,-4 5 0,2 6 0,0 1 0,-3-3 0,4-1 0,-7-10 0,10 4-388,-10-21-4385,9-3-258,-3-11 129,7-5-387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29.960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CDCA05B5-A380-4366-BE9D-4DA48D825C48}" emma:medium="tactile" emma:mode="ink">
          <msink:context xmlns:msink="http://schemas.microsoft.com/ink/2010/main" type="inkDrawing" rotatedBoundingBox="7631,8760 7738,16211 7568,16213 7461,8763" semanticType="callout" shapeName="Other"/>
        </emma:interpretation>
      </emma:emma>
    </inkml:annotationXML>
    <inkml:trace contextRef="#ctx0" brushRef="#br0">14 195 5676,'-4'-44'4773,"4"24"-129,-5-3 0,0-2-1161,5 25-645,-2-39-645,2 39-645,0-26-516,0 26-129,5-18-258,-5 18-257,0 0-388,0 0 0,20 9 0,-11 10 0,-1 4 0,3 13 0,0 5 0,1 9 0,-1 7 0,0 7 0,1 8 0,-1 7 0,-1 4 0,3 15 0,-3 12 0,1 10 0,-2 8 0,-2 9 0,-1 7 0,-3 18 0,-3 17 0,0 5 0,0 8 0,-5 9 0,-2 12 0,-1 24 0,0 3 0,0 2 0,1-2 0,2 14 0,-4 2 0,4-1 0,1-6 0,2-13 0,1 10 0,1-2 0,0-10 0,0-15 0,5-7 0,0 5 0,1-5 0,1-10 0,0-18 0,0-17 0,4-7 0,-6-23 0,15-6-3097,-13-34-2321,2-19 258,-6-21-645,-1-15-129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8.5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64 0 15351,'25'0'4644,"-21"27"129,-4-4-387,-14 5-3483,5 10-774,0 12-1032,-2-6-3225,-7-1-387,2 1-129,0-6-387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8.9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0 369 16383,'47'-130'4902,"-17"69"129,4 2-387,19 17-3354,-8-1-773,15 22-517,-3 10 0,2 13 0,-6 21 0,-5 16 0,-14 11 0,-16 10 0,-18 4 0,-8 2 0,-18-2 0,-13-7 0,-9-5 0,-7-11 0,-1-4 0,3-8 0,9-8 0,6-5 0,8-5 0,12-1 0,18-10 0,0 0 0,7 16 0,25-10 0,9 1 0,9-4 0,12 6 0,1-9 0,20 13-2839,-10-13-1934,5 0-387,-1-2-129,8-9-129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29.1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363-6 14706,'19'0'5031,"-6"14"129,-15 2-516,2 18-2580,-27-11-902,6 18-1162,-15-2 0,3 7 0,-8 0 0,-4-3 0,8 5 0,-9-19-646,14 6-4256,1-10-258,8-7 0,2-8-387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31.3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15 47 8127,'-9'-28'4386,"-2"10"258,11 18-387,0 0-1290,0 0-774,28 0-903,-6 0-258,20 2-129,-1-2-129,20 7-258,-2-7 0,8 3-129,-5-3-129,-3 0 129,-11 0-257,-9 0-130,-10 0 0,-10 0 0,-19 0 0,0 0 0,0 0 0,-14 7 0,-4 4 0,-5 7 0,-2 7 0,-1 12 0,-3 6 0,1 10 0,1 8 0,2 4 0,0 5 0,4 1 0,3 0 0,4-5 0,3-4 0,4-5 0,3-7 0,3-6 0,1-4 0,0-12 0,0-3 0,0-25 0,0 32-1420,0-32-3095,-9 3-645,9-3 258,-13-16-258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31.5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21 12255,'7'-17'4515,"11"13"-129,14 4-129,18 5-2838,0-1-1161,10 0-2322,4-3-2064,16 12 0,-7-10-516,7 8-129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33.1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128 111 8385,'21'-43'4515,"-14"27"0,-7-5-258,-8 1-1548,8 20-903,-29-10-516,29 10-516,-39 3-129,21 11 0,-5-3-129,9 12-129,0 0 129,12 9-129,2 4 0,3 8-129,13 3-129,8 6 129,0 4-129,5 2 0,-2-1-129,-1-3 130,-4-1-130,-3-8 0,-6-5 0,-4-5 0,-6-8 0,-3-3 0,0-9 0,0-16 0,-21 19 0,21-19 0,-32 6 0,12-6 0,1 0 0,-1-6 0,2-2 0,18 8 0,-26-27 0,20 11 0,6-4 0,0-3 0,16 0 0,9-7 0,9 0 0,10-6 0,12-5 0,6 0 0,4-7 0,1-2 0,-6 1 0,-6-1 0,-12 0 0,-15 5 0,-16 3 0,-15 3 0,-26 7 0,-15 5 0,-11 7 0,-7 4 0,-4 9 0,-4 4 0,8 3 0,2 7 0,13 12 0,1-4-775,21 18-1418,-1-9-2709,10-1-129,3 0-129,6-5-258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33.4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971 41 15093,'135'-41'5160,"-71"40"-258,-3 6 0,-17 16-3096,13 36-1032,-14 13-644,7 35-130,-16 12 0,-4 20 0,-14 12 0,-11 17 0,-10 10 0,-27 12 0,-20 5 0,-28-12 0,-28 4 0,-38-12 0,-11 15-2452,-37-19-2450,-23-3-387,-33-12 0,-19-11-258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0.5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112 87 9804,'0'-45'5031,"0"29"-387,0 16 0,-2-27-1677,2 27-1419,-7 16-387,7 16-516,-11 2 0,4 20-258,-7 2 129,3 16-258,-7 4 0,6 9 1,0 1-259,3-1 0,2-5 0,5-5 0,2-9 0,0-9 0,0-13 0,3-12 0,-1-9 0,-2-23-388,5 20-128,-5-20-387,0 0-1548,4-11-2451,-4-10 258,0-8-645,0-6 129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0.8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8 191 10836,'-9'-64'4773,"7"37"-258,2 4-516,0 23-1290,16-30-1032,11 26-387,-4-10-516,23 9-129,0-4-129,17 3-129,-3 1-258,4 0-129,0 5-516,-14 0-258,7 7-2193,-29 2-1935,-28-9 129,9 26-258,-21-8-129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1.0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0 11739,'18'23'4773,"2"-16"-387,12 4 129,10 5-2838,5-11-1032,18 4-516,15 0-645,2-9-1032,18 0-2193,1 0-645,-3-2-258,9-3-129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32.721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26C285A-D477-475A-9AF2-D9F91635BEE9}" emma:medium="tactile" emma:mode="ink">
          <msink:context xmlns:msink="http://schemas.microsoft.com/ink/2010/main" type="writingRegion" rotatedBoundingBox="3378,8992 5233,8992 5233,9930 3378,9930"/>
        </emma:interpretation>
      </emma:emma>
    </inkml:annotationXML>
    <inkml:traceGroup>
      <inkml:annotationXML>
        <emma:emma xmlns:emma="http://www.w3.org/2003/04/emma" version="1.0">
          <emma:interpretation id="{80CF4BC2-E5FB-4D89-A617-9EBED66EC434}" emma:medium="tactile" emma:mode="ink">
            <msink:context xmlns:msink="http://schemas.microsoft.com/ink/2010/main" type="paragraph" rotatedBoundingBox="3378,8992 5233,8992 5233,9930 3378,9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F8DC22-4279-4855-A00F-2CB2C8E5B990}" emma:medium="tactile" emma:mode="ink">
              <msink:context xmlns:msink="http://schemas.microsoft.com/ink/2010/main" type="line" rotatedBoundingBox="3378,8992 5233,8992 5233,9930 3378,9930"/>
            </emma:interpretation>
          </emma:emma>
        </inkml:annotationXML>
        <inkml:traceGroup>
          <inkml:annotationXML>
            <emma:emma xmlns:emma="http://www.w3.org/2003/04/emma" version="1.0">
              <emma:interpretation id="{448F46E0-4016-4DD7-BF55-60F1E019325E}" emma:medium="tactile" emma:mode="ink">
                <msink:context xmlns:msink="http://schemas.microsoft.com/ink/2010/main" type="inkWord" rotatedBoundingBox="3378,8992 5233,8992 5233,9930 3378,9930"/>
              </emma:interpretation>
              <emma:one-of disjunction-type="recognition" id="oneOf0">
                <emma:interpretation id="interp0" emma:lang="en-US" emma:confidence="0">
                  <emma:literal>NY</emma:literal>
                </emma:interpretation>
                <emma:interpretation id="interp1" emma:lang="en-US" emma:confidence="0">
                  <emma:literal>Ny</emma:literal>
                </emma:interpretation>
                <emma:interpretation id="interp2" emma:lang="en-US" emma:confidence="0">
                  <emma:literal>any</emma:literal>
                </emma:interpretation>
                <emma:interpretation id="interp3" emma:lang="en-US" emma:confidence="0">
                  <emma:literal>icy</emma:literal>
                </emma:interpretation>
                <emma:interpretation id="interp4" emma:lang="en-US" emma:confidence="0">
                  <emma:literal>ny</emma:literal>
                </emma:interpretation>
              </emma:one-of>
            </emma:emma>
          </inkml:annotationXML>
          <inkml:trace contextRef="#ctx0" brushRef="#br0">0 50 14061,'62'-27'4644,"-28"16"-129,3 4-129,4 7-2967,-11-2-645,11 4-258,-5 3-129,-1 10-129,-4 1-129,-8 5 0,-6 2 0,-9 4-129,-8 3 0,-9-1-129,-13 4-129,-6-4 0,-2 5-258,-10-11 0,8 3 0,-3-8 0,8-2 129,2-7 0,8-2 129,17-7 129,-24 2 129,24-2 129,0 0 0,2-12 129,-2 12 0,34-29 0,-11 8 129,13-1 0,3-6 0,12 1 0,1-5-258,5 4 129,-2-4-258,-2 5 129,-6 0-129,-8 4 0,-11 4 0,-10 3 0,-18 16 129,12-23-129,-12 23 129,0 0-129,-21-6 129,5 6-129,-5 11 129,-1 7 0,-2 5 129,0 5-129,3 2 129,1 8-129,6 1 0,7 2 0,7-2 0,0 2-129,16-4 0,7-1 0,8-6 0,4-3 0,4-4-129,2-11-129,5 6-516,-10-16-2580,7 1-1290,1-3-258,-3 0-129,5-10-129</inkml:trace>
          <inkml:trace contextRef="#ctx0" brushRef="#br0" timeOffset="436.8008">1339 87 15996,'21'-4'4773,"-21"4"258,29 11-387,-2 10-3612,-11-5-129,10 8-515,-1-5-388,2 2 0,0-1 0,-4-6 0,5-1-388,-5-12-128,7 3 0,-5-6 129,4-5-129,-2-11 258,-1-1 0,1-3 258,-6-4 129,2 4 258,-10-3 129,1 9 0,-9-1 0,-5 17 259,0 0-775,0 0 0,4 9 0,-4 19 0,-9 6 0,-3 10 0,-6 6 0,0 9 0,-3 5 0,-1 7 0,5 7 0,-5-5 0,10 9 0,-15-18-2065,16 4-3095,-1-15-258,-1-5 0,1-12-258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1.4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303 26 12255,'-14'-28'4515,"14"28"-258,-41 5 129,5 9-2709,8 25-645,-13 2 0,7 20-516,-5-3 387,10 15-516,4 0 0,15 11-129,6-1 0,8 10-129,17 1-258,11 2 129,11-5-258,7-7 258,7-4-258,1-15-129,10-2-387,-11-26-1677,3-5-2064,4-9-387,-3-9 129,-4-3-387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2.0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0 213 15093,'46'-50'5031,"-14"29"0,5 5-387,-8-2-3225,19 18-516,-9 0-387,4 6-386,-10 10-130,-4 7 0,-11 5 0,-11 3 0,-7 6 0,-14-3 0,-8 5-388,-12-9 1,1 6-129,-8-13 129,7 2-129,-2-11 129,10-2 129,4-8 129,22-4-129,-19-2 258,19-14-129,10-2 258,12-8-129,10-1 129,5-10-129,9 1 129,1-5 129,1 2-258,-2-2 258,-5 5-129,-11-1 258,-5 7-258,-14 1 258,-2 10 0,-9-1-129,0 20 0,-18-12 129,2 14-257,-4 14-130,4 12 0,-3 9 0,4 13 0,3 11 0,5 10 0,5 7 0,2 2 0,4 6 0,1-8-517,13 7-1031,-13-15-3225,6-8-129,-2-12-258,-2-13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2.3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109-12 14577,'19'0'5031,"-19"0"-258,4 37-129,1 2-3483,-12-5-645,-5 10-387,-3 6-774,-11-12-2451,4 1-1677,1 0 129,1-9-387,6-5-258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2.6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 48 16125,'7'-41'5160,"-7"41"129,0 0-645,-13-7-3095,13 21-1549,0 9 0,0 11 0,2 3 0,2 11 0,-1 2 0,1 4 0,3 2 0,-5-2 0,3-3 0,-1-10 0,3 4-388,-4-17-257,10 2 0,-13-30-129,30 27 0,-14-27-129,13 0-387,-10-16-387,17 7-645,-13-17-774,2-8-1290,3 7-129,-8-14 0,6 13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2.9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415 38 8901,'5'-34'4644,"-5"34"129,0-21-258,0 21-774,0 0-1548,0 0-645,0 18-387,-9 7-387,2 19-257,-9 8-517,0 21 0,-7 9 0,-2 10 0,-5 8 0,-2-1 0,0 4 0,-6-8-388,8 6-515,-13-24-1032,18 1-2838,-8-9-387,1-8 129,3-4-258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3.2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123 39 15093,'25'-45'4902,"-25"45"0,0 0-387,0 12-3354,-13 10-387,3 12-258,-8-1-258,2 10-129,-2 2-387,-3-10-258,12 8-516,-14-20-2322,14-3-1419,9-20 0,-11 19-258,11-19-258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3.6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99 8901,'50'-57'4902,"-18"39"0,3 6-129,6 12-645,-7-14-2322,18 14-645,-13 0-387,7 9-258,-10 3-129,-1 9 0,-12 6-257,-8 9-130,-14 3 0,-1 5 0,-14 8 0,-9-2 0,-5 1 0,-4-3 0,0-2 0,3-6 0,8-7-130,7-4 1,6-6 129,8-5-129,0-18 129,24 23 0,4-18 129,11-1-258,6-1 0,3-3-129,7 0-258,-11-1-645,19-1-3354,-23-4-387,-4 1 0,-11 0-258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3.8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14 2064,'14'-14'2580,"-1"14"-387,-13 0-1548,0 0-2709,0 0 0,0 0-258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4.0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50 15222,'20'0'5031,"3"0"-258,9 0-387,5 0-3612,22 0-387,16 0-516,10-5-774,23-8-3612,3 6-129,1-5-129,2-1-516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4.4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5 16899,'8'-16'4773,"29"22"387,14 13-516,22 22-3353,0 4-1291,15 20 0,-10 10 0,-4 21 0,-13 18 0,-18 16 0,-24 5 0,-19 2 0,-26-4 0,-21-10 0,-6-4 0,-15-26 0,8-8-1936,-6-31-2966,9-19-258,6-12-258,11-12-258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34.375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A391FC6-966E-46D2-BA23-C0692B60AA33}" emma:medium="tactile" emma:mode="ink">
          <msink:context xmlns:msink="http://schemas.microsoft.com/ink/2010/main" type="writingRegion" rotatedBoundingBox="8573,8956 10912,9218 10821,10033 8482,9772">
            <msink:destinationLink direction="with" ref="{12CEF2E1-E19F-4B8F-BD80-5A0BDB479073}"/>
          </msink:context>
        </emma:interpretation>
      </emma:emma>
    </inkml:annotationXML>
    <inkml:traceGroup>
      <inkml:annotationXML>
        <emma:emma xmlns:emma="http://www.w3.org/2003/04/emma" version="1.0">
          <emma:interpretation id="{EDB97CEA-1383-4A13-BBE1-EA9CCCB5FE2E}" emma:medium="tactile" emma:mode="ink">
            <msink:context xmlns:msink="http://schemas.microsoft.com/ink/2010/main" type="paragraph" rotatedBoundingBox="8573,8956 10912,9218 10821,10033 8482,9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7941A8-245B-4241-A77A-8A3347338B21}" emma:medium="tactile" emma:mode="ink">
              <msink:context xmlns:msink="http://schemas.microsoft.com/ink/2010/main" type="line" rotatedBoundingBox="8573,8956 10912,9218 10821,10033 8482,9772"/>
            </emma:interpretation>
          </emma:emma>
        </inkml:annotationXML>
        <inkml:traceGroup>
          <inkml:annotationXML>
            <emma:emma xmlns:emma="http://www.w3.org/2003/04/emma" version="1.0">
              <emma:interpretation id="{0D16E2D5-CC92-4D77-9680-F81EE61E9BFC}" emma:medium="tactile" emma:mode="ink">
                <msink:context xmlns:msink="http://schemas.microsoft.com/ink/2010/main" type="inkWord" rotatedBoundingBox="8565,9026 9949,9181 9891,9700 8507,9545"/>
              </emma:interpretation>
              <emma:one-of disjunction-type="recognition" id="oneOf0">
                <emma:interpretation id="interp0" emma:lang="en-US" emma:confidence="0">
                  <emma:literal>nt</emma:literal>
                </emma:interpretation>
                <emma:interpretation id="interp1" emma:lang="en-US" emma:confidence="0">
                  <emma:literal>at</emma:literal>
                </emma:interpretation>
                <emma:interpretation id="interp2" emma:lang="en-US" emma:confidence="0">
                  <emma:literal>NT</emma:literal>
                </emma:interpretation>
                <emma:interpretation id="interp3" emma:lang="en-US" emma:confidence="0">
                  <emma:literal>MT</emma:literal>
                </emma:interpretation>
                <emma:interpretation id="interp4" emma:lang="en-US" emma:confidence="0">
                  <emma:literal>Xt</emma:literal>
                </emma:interpretation>
              </emma:one-of>
            </emma:emma>
          </inkml:annotationXML>
          <inkml:trace contextRef="#ctx0" brushRef="#br0">0 47 9933,'40'-21'4773,"-17"12"0,3 2-387,-1 7-1161,-5-11-1548,15 11-645,-8 0-387,3 12-258,-8-1 0,-1 9-129,-10 1 0,-6 6-258,-5 1 129,-9 1-258,-10 4 0,-10-4-258,-1 5 0,-7-11-129,8 4 0,-3-11-129,9 0 258,3-9-129,20-7 258,0 0 129,0 0 129,7-13 258,13-6 0,10-1 129,1-10 0,8 5 129,-4-9-258,6 6 0,-7-4 0,0 5 0,-9 0-258,-6 8 129,-6 1-129,-13 18 129,7-20 0,-7 20 0,0 0 0,-13 2 0,13-2 129,-17 32-129,8-9 129,3 8-258,3 4 258,3 6-129,0 3 0,7 3-129,4-1 0,1-2-258,4 6-258,-4-18-645,13 4-3354,-9-8-258,0-6 0,2-10-129</inkml:trace>
          <inkml:trace contextRef="#ctx0" brushRef="#br0" timeOffset="218.4004">877 276 16512,'91'-17'4644,"-36"11"0,2 3-258,-3-8-3612,8 9-645,-5-1-387,-11-10-1032,-2 4-3096,-17 1-258,-27 8-129,16-20-129</inkml:trace>
          <inkml:trace contextRef="#ctx0" brushRef="#br0" timeOffset="405.6007">1192 100 14448,'-28'0'4902,"21"18"-129,7 2 0,9 14-2967,-9-6-516,10 15-515,-6-2-775,6 7 0,1 1 0,-4-2 0,7 10-517,-14-16-4127,8-2-258,-1-11-129,0-3-129</inkml:trace>
        </inkml:traceGroup>
        <inkml:traceGroup>
          <inkml:annotationXML>
            <emma:emma xmlns:emma="http://www.w3.org/2003/04/emma" version="1.0">
              <emma:interpretation id="{26DA7D21-393C-4C2A-BFFD-EC0F9BE38733}" emma:medium="tactile" emma:mode="ink">
                <msink:context xmlns:msink="http://schemas.microsoft.com/ink/2010/main" type="inkWord" rotatedBoundingBox="10324,9152 10912,9218 10821,10033 10233,9967"/>
              </emma:interpretation>
              <emma:one-of disjunction-type="recognition" id="oneOf1">
                <emma:interpretation id="interp5" emma:lang="en-US" emma:confidence="1">
                  <emma:literal>Y</emma:literal>
                </emma:interpretation>
                <emma:interpretation id="interp6" emma:lang="en-US" emma:confidence="0">
                  <emma:literal>y</emma:literal>
                </emma:interpretation>
                <emma:interpretation id="interp7" emma:lang="en-US" emma:confidence="0">
                  <emma:literal>7</emma:literal>
                </emma:interpretation>
                <emma:interpretation id="interp8" emma:lang="en-US" emma:confidence="0">
                  <emma:literal>'</emma:literal>
                </emma:interpretation>
                <emma:interpretation id="interp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842.4015">1761 150 15867,'38'-7'5031,"-38"7"129,30 21-387,-30-21-3096,34 40-1418,-20-16-259,11 5 0,-4-4 0,6 0 0,0-2 0,1-9 0,4 0 0,-2-8 0,2-6 0,-3 0 0,3-15 0,-4-4 0,3-8 0,-1-3 0,-3-2 0,-4 5 0,-6 2 0,1 8 0,-18 17 0,18-13 0,-18 13 0,0 32 0,-5 2 0,-10 10 0,-4 8 0,-2 10 0,-4 8 0,-4 3 0,6 3 0,-7-8 0,16 10 0,-18-14-4000,17-4-1031,-2-15-258,6-6-129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4.7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61 15609,'65'-41'4902,"-33"28"-129,3 6-258,8 7-3612,-4 0-774,0 0-387,6 16-1032,-22-2-3096,-2-1-387,-21-13-129,4 32-129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4.8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0 8385,'71'16'3612,"-25"-16"-645,38 15-774,-2-5-3354,3-10-1806,22 9-516,-13-11-387,16 2 258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5.2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-1 107 13416,'15'-71'4644,"-10"50"-129,-5 21 0,0-16-2580,11 35-516,-11 3-387,7 26-258,-7 0-257,9 18-517,-9 3 0,5 13 0,-5 1 0,0 10 0,0 1 0,0 2 0,0 6 0,0-3 0,0-1 0,0-11 0,9-1 0,-7-19-259,12 4-1547,-9-23-2967,1-12-258,-3-11 0,-3-25-129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5.7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41 9417,'28'-30'4128,"-28"30"129,18-13-258,-18 13-1548,0 0-516,11 32-516,-13-14-258,2 17-129,-7-3 0,5 17-387,-7-3 129,5 9-387,-4 0-257,2 9-130,-1 0 0,3 2 0,1 2 0,1-3 0,0-1 0,2-3 0,0-6 0,0-7 0,4-7 0,-1-9 0,1-4 0,0-10-388,1 2-257,-5-20-258,11 18-1419,-11-18-2451,0 0 0,0-16-129,0-6-258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6.1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47 165 14706,'-25'-41'4773,"25"41"-129,-13-28 0,3 10-3225,10 18-516,14-2-258,11 2-258,8 0-129,21 5 130,21-5-388,24 0 0,19 0 0,18 0 0,16-5 0,17-8 0,10 3 0,5-3 0,-8 4 0,-13 1 0,-13 4 0,-17-3 0,-17 3 0,-26-1 0,-18 5 0,-31-7-1420,-8 7-3353,-17 0-258,-16 0 129,0 0-516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7.5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319 16 9804,'0'-16'4644,"0"16"-387,0 0-129,0 0-1419,-18-9-1161,18 9-387,-23 12-387,11 10-258,-12 2 0,3 19 0,-9 7-258,1 21 258,-6 7-129,5 18 129,-4 8-258,7 8 1,2 1-259,16 5 0,9-2 0,9-3 0,21-1 0,19 2 0,11 0 0,13 0 0,5-4 0,4 1 0,-2-5 0,-2-6 0,-8-8 0,-8-12 0,-10-7 0,-13-14 0,-6-2-130,-20-23-2063,3 1-2580,-14-10-387,-2-5-258,0-20 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9.74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210 314 9675,'16'-62'4773,"-7"25"-129,5 5-387,4 1-903,-4-15-1290,26 19-774,-10-6-387,11 13-258,-4 0-129,8 17 0,-6 3-386,-2 16-130,-14 18 0,-9 14 0,-14 7 0,-10 9 0,-22 7 0,-13 2 0,-13-2 0,-8-1 0,-4-6 0,-1-7 0,5-4 0,9-9 0,11-8 0,11-8 0,12-6 0,23-22 0,-8 23 0,17-16 0,16-5 0,13-2 0,8 2 0,11-1 0,7 1 0,7 0 0,9 3 0,-5-5 0,19 0-4516,-16 0-515,-1 0-129,-8-7-258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49.9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233 0 15093,'1'43'5031,"-1"-14"-129,-10-3-516,1 19-3225,-14 1-645,-2 2-516,0 18-2064,-7-11-2322,-4-2-516,-1 1-129,0-10-258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50.6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432 100 7998,'-25'-51'4386,"9"26"258,2 9-516,-4 14-1290,-10-9-645,9 25-774,-19 6-516,6 21-258,-10 5-129,3 16-129,-4 2-258,8 8 129,0-3 0,10-1-258,9-6 258,9-2-387,7-8 129,5-6 0,15-7 0,10-7 0,4-10 0,7-5 258,4-13-129,6-4 258,-4-7 0,1-9 0,-8-11 1,-3 2-388,-10-7 0,-8-1 0,-12-3 0,-7 6 0,-10 1 0,-13 6 0,-9 9 0,-9 3 0,1 11 0,-15 0-1420,12 16-3224,-5 4-387,3 5 258,7 5-516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50.9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343 17 14835,'25'-23'4902,"-25"23"129,0 0-516,0 0-3225,-7 10-516,-12 12-258,-3 12-129,-6 5-129,-6 3-387,-3 13-387,-11-14-1161,7 11-2967,-4 0-258,1-6-129,1-4-387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36.372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2CEF2E1-E19F-4B8F-BD80-5A0BDB479073}" emma:medium="tactile" emma:mode="ink">
          <msink:context xmlns:msink="http://schemas.microsoft.com/ink/2010/main" type="inkDrawing" rotatedBoundingBox="11965,8682 12283,15067 11976,15083 11657,8697" semanticType="verticalRange" shapeName="Other">
            <msink:sourceLink direction="with" ref="{0A391FC6-966E-46D2-BA23-C0692B60AA33}"/>
            <msink:sourceLink direction="with" ref="{E8667EE7-CD07-4A8E-888F-E2DD3C1AD9C0}"/>
          </msink:context>
        </emma:interpretation>
      </emma:emma>
    </inkml:annotationXML>
    <inkml:trace contextRef="#ctx0" brushRef="#br0">0 55 6321,'19'-26'4644,"-19"26"-258,16-22 129,-16 22-1161,20-7-903,-20 7-645,0 0-516,0 0-258,26 0-258,-26 0-129,25 16 0,-14 0-129,10 9-128,-6 4-388,6 6 0,-3 4 0,3 9 0,-3 6 0,3 8 0,1 7 0,-5 15 0,1 10 0,-2 24 0,-2 13 0,-1 13 0,-4 11 0,0 14 0,-2 12 0,0 17 0,-2 1 0,1-3 0,-5 3 0,5 7 0,-3 13 0,1 0 0,-2-4 0,3-7 0,0-1 0,1 8 0,2 0 0,0-5 0,-1-13 0,2-8 0,-2-4 0,-2-2 0,-1-1 0,-1-15 0,1-9 0,-4-12 0,0-7 0,0-9 0,0-9 0,-9-20 0,3-10 0,-4-24 0,6-1 0,-15-25-4129,12-11-1031,7-30 0,-27 16-258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54.2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30 196 4644,'-11'-30'4386,"3"7"0,8 23 0,0 0-1032,-13-23-774,13 23-516,0 0-516,30-9-387,-14-2-129,22 9-258,1-12-129,18 5-129,0-3-129,8-1-129,-4-1-129,-1 3 0,-8 1 129,-6 1-258,-14 5 130,-7 1-130,-25 3 0,18 0 0,-18 0 0,-5 30 0,-11-5 0,-6 10 0,-4 4 0,-5 13 0,-2 7 0,-5 5 0,3 3 0,3 6 0,1-2 0,5 2 0,1-1 0,5-1 0,4-5 0,4-4 0,3-5 0,4-7 0,1-10 0,4-4 0,0-9 0,0-8 0,0-19 0,0 18 0,0-18-388,0 0-2192,-14-18-2322,3-1-258,2-4-129,-3-6-129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54.5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14 212 9933,'-14'-20'4773,"14"1"-129,18 15-258,5 4-1032,-5 0-1935,26 0-645,-5 4-258,14 1-258,1-3-258,5-2-129,6 0-129,3-5-387,12-4-258,-11-22-1548,13 5-2064,-2-6 0,-9-6-129,-3-1-387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5:54.8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537 73 12771,'84'-52'4902,"-24"38"-387,6 5 387,23 13-3096,-19 5-774,15 26 0,-14 6-129,0 32-129,-19 20-644,-11 28-130,-22 12 0,-13 15 0,-19 10 0,-22 9 0,-20 9 0,-22-1 0,-14-10 0,-17-12 0,-8-3 0,-14-14 0,8 5-388,-22-20-4256,19-16-645,2-18 0,11-16-129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26:11.84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74EEB1D-E3E1-4D8E-B5C8-6092A11B56F7}" emma:medium="tactile" emma:mode="ink">
          <msink:context xmlns:msink="http://schemas.microsoft.com/ink/2010/main" type="writingRegion" rotatedBoundingBox="641,574 24973,294 25166,16960 833,17240"/>
        </emma:interpretation>
      </emma:emma>
    </inkml:annotationXML>
    <inkml:traceGroup>
      <inkml:annotationXML>
        <emma:emma xmlns:emma="http://www.w3.org/2003/04/emma" version="1.0">
          <emma:interpretation id="{271DEACC-7543-4B7E-A036-7697CCE8B57A}" emma:medium="tactile" emma:mode="ink">
            <msink:context xmlns:msink="http://schemas.microsoft.com/ink/2010/main" type="paragraph" rotatedBoundingBox="2019,391 24981,332 24991,4010 2029,40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E4D75D4-99E5-48B8-B3EA-D7B281E8D862}" emma:medium="tactile" emma:mode="ink">
              <msink:context xmlns:msink="http://schemas.microsoft.com/ink/2010/main" type="line" rotatedBoundingBox="2019,391 24981,332 24985,1599 2022,1657"/>
            </emma:interpretation>
          </emma:emma>
        </inkml:annotationXML>
        <inkml:traceGroup>
          <inkml:annotationXML>
            <emma:emma xmlns:emma="http://www.w3.org/2003/04/emma" version="1.0">
              <emma:interpretation id="{B3C17268-25B9-4CF0-A973-F478714FD88B}" emma:medium="tactile" emma:mode="ink">
                <msink:context xmlns:msink="http://schemas.microsoft.com/ink/2010/main" type="inkWord" rotatedBoundingBox="2020,564 8263,548 8266,1636 2022,1652"/>
              </emma:interpretation>
              <emma:one-of disjunction-type="recognition" id="oneOf0">
                <emma:interpretation id="interp0" emma:lang="en-US" emma:confidence="1">
                  <emma:literal>Conversion</emma:literal>
                </emma:interpretation>
                <emma:interpretation id="interp1" emma:lang="en-US" emma:confidence="0">
                  <emma:literal>Corrosion</emma:literal>
                </emma:interpretation>
                <emma:interpretation id="interp2" emma:lang="en-US" emma:confidence="0">
                  <emma:literal>conversion</emma:literal>
                </emma:interpretation>
                <emma:interpretation id="interp3" emma:lang="en-US" emma:confidence="0">
                  <emma:literal>Convention</emma:literal>
                </emma:interpretation>
                <emma:interpretation id="interp4" emma:lang="en-US" emma:confidence="0">
                  <emma:literal>Conroy-ion</emma:literal>
                </emma:interpretation>
              </emma:one-of>
            </emma:emma>
          </inkml:annotationXML>
          <inkml:trace contextRef="#ctx0" brushRef="#br0">3221 697 7353,'21'-17'4515,"-21"17"0,11-16-387,-11 16-1419,21-2-1548,-21 2-129,24 0-387,-24 0-258,32 0 0,-15 2 0,6-1-258,-1-1 0,1 0 0,-4 0 0,1-5 0,-4-2-258,-16 7 129,23-21-129,-23 21 0,0-27-129,-3 11 0,3 16-129,-38-25 129,13 18-129,-5 0 0,0 7 129,-4 0 0,4 12 0,0 4-129,6 7 387,3 2-258,5 6 387,7 2-129,4 1 387,5 2-258,3-4 258,15 1-129,2-8 129,10 4 129,0-13-129,13 2 0,0-11 0,8-4 0,1-3 0,8-9-129,-5-10 0,4-3 0,-5-4-129,-5-4 129,-10-6-129,-8 2 0,-12-5-129,-13 4 0,-6 3-129,-16 1 0,-8 6-129,-6 2-129,0 9 0,0 2 0,5 8 0,2-1 0,23 5 129,-23 0-129,23 0 129,0 0 129,0 0 0,3 14 0,-3-14 0,22 12 129,-22-12 0,30 13 0,-11-8 0,3-1 129,4-4 0,3 2 0,1-2 129,4 0 0,0-6 0,1 1 129,-1-4-129,0 5 0,-4-1 0,4 3 0,-7 0-129,3 2 129,-7 0-129,4 9 0,-6 4-129,0 3-129,-1 3 129,-4-1-258,3 9-129,-8-8-645,12 15-903,-16-9-2838,8-5 258,-1-3-387,-14-17-387</inkml:trace>
          <inkml:trace contextRef="#ctx0" brushRef="#br0" timeOffset="374.4006">4571 610 6321,'-7'-23'4386,"7"23"-645,-25-10 129,4 6-2193,21 4-774,-27 4-387,27-4-258,-16 17-129,16-17 129,0 22 0,0-22 129,25 23 387,2-9-258,-2-5 516,10 7-387,-5-7 129,10 10-258,-10-4 0,5 4-129,-8-3-129,0 4 0,-8-3-129,-3 3 129,-7 0-129,-7-3 0,-2-1 0,-9 2 0,-11-4 0,-6 1-129,-6-1-129,-7-7-129,-2 7-258,-7-14-645,10 13-2451,-6-12-903,3 1-387,2-2-129,7 0-258</inkml:trace>
          <inkml:trace contextRef="#ctx0" brushRef="#br0" timeOffset="670.801">4827 641 3612,'0'0'4128,"0"0"0,22 23-387,-17-6-1677,-5-1-258,9 9-774,-7-5-387,3 5-516,6 1-1161,-6 3-2580,-5-29-387,14 34 129,-14-34-516</inkml:trace>
          <inkml:trace contextRef="#ctx0" brushRef="#br0" timeOffset="889.2016">4914 399 11352,'-5'-77'5031,"2"47"-645,-1 7 129,-8 0-2967,12 23-1032,0 0-387,0 0-645,1 9-1032,-1 14-2967,6-2 129,3 9-387,1-3-258</inkml:trace>
          <inkml:trace contextRef="#ctx0" brushRef="#br0" timeOffset="1310.4023">5416 532 8385,'-7'-16'4515,"7"16"-129,-30 0-129,-1 0-2451,14 20-516,-14-8-387,10 15-258,-6-2-129,10 5-387,-1 0 258,9 2-387,2 0 258,7 0-258,2-3 258,12-1-129,2-7 0,9-1 129,-4-9 129,9-3 0,-5-8 0,5 0 0,-5-7 0,0-7-129,-5-4 0,-2-5 0,-6-3-129,-5-3 0,-7 1-129,0-1-258,-5 4-387,-16-7-774,10 13-3225,-12 1-258,3 9-129,-1 0-387</inkml:trace>
          <inkml:trace contextRef="#ctx0" brushRef="#br0" timeOffset="1716.003">5416 532 12255,'137'23'4773,"-107"-23"-258,0 0 0,11 4-3225,-16 1-774,7 9 0,-7 1-258,-2 2-129,-5 5 0,-5 1-258,-3 3 129,-3-1-258,0 0 258,-5-7-258,0 0 129,-2-18 0,5 16 129,-5-16 0,0 0 258,25-23 0,-12 0-129,5 3 258,-1-7-129,6 8 129,-3-3-258,3 10 258,-2 3-258,1 9 129,-4 0-129,1 14 0,-3 6 0,2 5-129,0 3-129,-2 2-258,5 10-258,-8-14-1161,19 10-2967,-9-8 0,2-1-387,-2-7-129</inkml:trace>
          <inkml:trace contextRef="#ctx0" brushRef="#br0" timeOffset="-3307.2057">478 175 7353,'-3'-68'4773,"-10"32"-129,-3 8-387,2 12-1677,-27-9-903,18 25-774,-18 2-258,9 26-129,-11 4-258,6 16 129,-4 7-258,5 8 0,3 1 0,4 2-129,2-2 0,6-4 0,5 0 129,7-3-129,9 2 129,0-4-258,11 0 258,10 0-129,8-3 0,6-4 0,6-5-129,7-8 129,7-4-258,2-12 129,11 1-258,-6-17-129,13 10-387,-15-17-1419,10-3-2193,-4-2-129,-11-5-387,3 3 129</inkml:trace>
          <inkml:trace contextRef="#ctx0" brushRef="#br0" timeOffset="-2854.805">1090 621 8256,'-30'-28'4386,"-6"12"258,36 16-774,-23 8-1806,4 0-645,13 15-774,-3 2 0,6 8-516,1 5 129,2 4-258,5 1 258,4 0-387,4-1 129,3-4 129,0-6-129,3-6 129,1-6 0,5-8 129,-4-10 129,8-2 0,-6-10 129,3-5 0,-3-11 0,2-1-129,-5-7 129,-2 0-258,-9-5 0,-2 4 0,-7-4-258,-7 3 129,-11 4-387,-9 2 129,-1 7-258,-10-2 0,5 12-258,-7-3-258,14 16-645,-12-12-1548,17 10-1419,21 2-516,-20 2 129,20-2-516</inkml:trace>
          <inkml:trace contextRef="#ctx0" brushRef="#br0" timeOffset="-1591.2028">1567 603 5289,'-4'-16'4902,"4"16"-516,0 0 129,0 0-1548,13 0-903,-13 0-645,10 18-645,-4-2 0,8 11-387,-3-1 0,3 6-129,-4 0 0,3 2-258,-6-2 129,-2-3-129,-1-5 0,-2-4 0,-2-4 0,0-16 0,0 16 0,0-16 0,0 0 0,5-25 0,2 4 0,2-6 0,4-5-129,1-3 129,2-1 0,3 2 129,-3 4-258,4 5 258,-2 4-129,1 5 129,-3 3 0,4 8 0,-4 1 0,2 4-129,1 0 129,1 6 0,-1 3-129,1 8 0,-2 1 258,1 5-258,-1 6 129,0-1-258,-2 6 129,-4-2-258,1 4 0,-4-8-258,3 8-258,-10-19-903,16 15-1935,-11-12-903,-7-20-387,19 21 129,-19-21-516</inkml:trace>
          <inkml:trace contextRef="#ctx0" brushRef="#br0" timeOffset="-1201.2021">2344 655 9546,'13'-36'4773,"-13"36"-258,0 0 0,7-16-2580,7 25-903,-14-9-129,14 37-387,-9-13 129,6 8-387,-6 0 129,4 3-258,-2-3 129,-1 2-129,1-4-129,0-3 0,-2-2 0,2-7 129,-7-18 0,15 21 0,-15-21 0,23-9 0,-9-14 129,4-7-129,3-11 129,9-11-129,11-12-129,6 0 129,-1 4-129,-3 4 0,-4 10-258,-7 5-129,1 18-387,-22 4-903,-11 19-2967,7 16-387,-7 7 129,-9 5-516</inkml:trace>
        </inkml:traceGroup>
        <inkml:traceGroup>
          <inkml:annotationXML>
            <emma:emma xmlns:emma="http://www.w3.org/2003/04/emma" version="1.0">
              <emma:interpretation id="{4E5FC926-3DE0-4413-8D8A-CBCC0823D405}" emma:medium="tactile" emma:mode="ink">
                <msink:context xmlns:msink="http://schemas.microsoft.com/ink/2010/main" type="inkWord" rotatedBoundingBox="9021,511 13738,499 13741,1475 9023,1487"/>
              </emma:interpretation>
              <emma:one-of disjunction-type="recognition" id="oneOf1">
                <emma:interpretation id="interp5" emma:lang="en-US" emma:confidence="1">
                  <emma:literal>Between</emma:literal>
                </emma:interpretation>
                <emma:interpretation id="interp6" emma:lang="en-US" emma:confidence="0">
                  <emma:literal>between</emma:literal>
                </emma:interpretation>
                <emma:interpretation id="interp7" emma:lang="en-US" emma:confidence="0">
                  <emma:literal>Betweens</emma:literal>
                </emma:interpretation>
                <emma:interpretation id="interp8" emma:lang="en-US" emma:confidence="0">
                  <emma:literal>betweens</emma:literal>
                </emma:interpretation>
                <emma:interpretation id="interp9" emma:lang="en-US" emma:confidence="0">
                  <emma:literal>Beethoven</emma:literal>
                </emma:interpretation>
              </emma:one-of>
            </emma:emma>
          </inkml:annotationXML>
          <inkml:trace contextRef="#ctx0" brushRef="#br0" timeOffset="2776.8049">7115 272 9546,'10'-16'4902,"-10"16"-258,0 0-129,4 16-1419,1 20-1935,-5-8-387,0 19 0,0-5-258,0 12-129,0-1-129,0-3-258,4-2 129,-2-5-387,5-3 0,-7-9-129,3-5 0,-3-26-258,0 27-258,0-27 0,0 0-258,-9-30-387,9 8-645,-8-20 258,8 3-129,-6-22 516,6 2 645,-3-8 903,-1-4 387,4 5 903,0-9 645,11 17 129,-8-10 258,28 24-258,-12-8-516,22 24-516,-2-3-387,13 21-129,-4 1 0,3 9-258,-3 10-129,-3 12 0,-10 4-129,-6 5 0,-11 4 0,-9-1-129,-9 2 0,-6-4 0,-12-2-129,-8-5 0,-1 0-129,-5-8 129,7 1-129,-1-7 129,10 1 0,16-12 129,-13 18 0,13-18 129,14 14 0,8-7 129,4-1 0,10 4 0,3-1 0,5 2 129,1 1-129,1 4 0,-3 0 0,-4 6 0,-5 1-129,-9 2 129,-9 1-129,-13 3 129,-4-1 0,-17 3-129,-13-5 258,-8-1-258,-9-3 129,-10-3-258,-6-5 258,-6-3-387,-1-4 129,0-3 0,2-1-129,1-3 0,9 0-258,6-5 129,16 5-1032,-4-4-2838,18-5-258,23 9-258,-17-19 129</inkml:trace>
          <inkml:trace contextRef="#ctx0" brushRef="#br0" timeOffset="3198.0056">8068 585 11352,'70'-8'4644,"-38"2"-129,-2-1 0,5 5-2967,-13-10-645,12 5-258,-10-9-129,3 3-258,-9-5 0,-4-1-129,-10-1-129,-4-1-129,-6 3 129,-15 2-129,-7 6 0,-6 4 0,-4 6-129,-1 2 129,2 14 0,3 5 129,7 6-129,6 3 129,9 4-129,5 3 258,7 1-129,1-1 0,15 2 129,7-3-258,6-1 129,5-6-258,8 1 0,-1-14-258,13 4-258,-13-20-1161,17 0-2451,-8-2 129,-4-14-387,1 0-258</inkml:trace>
          <inkml:trace contextRef="#ctx0" brushRef="#br0" timeOffset="4056.0071">8652 560 12384,'42'-26'4773,"-8"19"-387,7 3-129,16 4-2967,-9-7-645,12 3-129,-3-1-258,-1 2-129,-10-1 0,-5 2 129,-11 2 0,-12 0 0,-18 0-129,3 23 0,-6-7 129,-8 7-129,-3 4 0,5 2-129,2 3 129,5 0-258,2 0 129,2 0-129,7-6 129,1 1-258,6-4 129,-5-5 0,-11-18 0,23 18-129,-23-18 258,18 0-129,-18 0 129,18-32 129,-9 7 0,1 0 0,1-4 0,3 3 0,0 1-129,4 4 258,2 5-258,1 8 129,1 3-129,2 5 258,-2 2-129,4 10 0,-4 1 258,-1 1-387,0-2 258,-1 3-129,-4-6 258,0-4-387,-16-5 258,29 0-129,-29 0 129,21-14 1,-16-6-259,-3-3 0,-2-2 0,-2-5-259,-1 7-515,-13-9-387,16 14-2967,-6 0-1032,6 18 387,0-16-516,0 16-258</inkml:trace>
          <inkml:trace contextRef="#ctx0" brushRef="#br0" timeOffset="3478.8061">8822 50 13287,'-14'-83'4773,"9"61"0,5 22 129,0 0-2967,0 22-774,9 24-258,-2 2-258,9 19-257,-4 6-388,6 9 0,0 3 0,0-3 0,-2-4 0,0-6 0,0-7 0,-4-8 0,2-5-130,-6-17-902,6 6-516,-14-25-3354,0-16-258,0 0 0,-27 0-258</inkml:trace>
          <inkml:trace contextRef="#ctx0" brushRef="#br0" timeOffset="4586.4081">9787 530 12126,'64'-3'5031,"-31"-6"-645,6-2 387,-14-10-2838,20 14-774,-11-9-516,3 5-129,-9-3-129,-1 7-129,-7-4-129,-20 11 0,0 0-129,10-16 0,-10 16 0,-21 0 0,-2 7-129,-2 4 0,-2 8 0,-1 3 0,5 4 129,3 1 0,8 3 0,8 1 0,4-5 258,13 3-258,12-6 129,12-4-129,11-6 258,11-4-258,10-8 258,9-1-258,6-8 129,7-10 129,-1-4-387,-3-2 258,-12-5-129,-16-3 129,-16 2-258,-24 1 0,-15 4 0,-13 6 129,-21 6 0,-8 8-129,-5 5 129,-1 7 0,1 11 129,10 5 0,2 4 0,12 5 0,4 2 0,8 1-129,7-1 129,6-2-387,15-2 129,4-7-258,12 2-129,-3-16-387,19 11-1032,-10-20-2838,5 0 0,-7-11 0,0-7-258</inkml:trace>
          <inkml:trace contextRef="#ctx0" brushRef="#br0" timeOffset="4945.2086">11124 512 11739,'16'-3'5031,"11"8"-516,-13 11 387,-14-16-2322,27 39-1290,-24-15-258,12 9-387,-12-4-129,4 5-516,-5-2 0,-2-8-516,2 5 0,-2-13-129,2 0 129,-2-16 0,17 3 0,-17-3 258,27-23 258,-7 2 258,-1-11 129,10 4 258,-8-6-258,6 9 258,-8-4 0,6 10 0,-5 5-257,3 10-388,-5 4 0,-1 14 0,-1 9 0,-1 8 0,2 10 0,-4-2-904,19 12-3740,-11-5-516,17 2 129,8-8-258</inkml:trace>
        </inkml:traceGroup>
        <inkml:traceGroup>
          <inkml:annotationXML>
            <emma:emma xmlns:emma="http://www.w3.org/2003/04/emma" version="1.0">
              <emma:interpretation id="{C9677EE5-5923-4C8C-BB8E-12974A176E4B}" emma:medium="tactile" emma:mode="ink">
                <msink:context xmlns:msink="http://schemas.microsoft.com/ink/2010/main" type="inkWord" rotatedBoundingBox="14379,681 19073,669 19075,1543 14381,1556"/>
              </emma:interpretation>
              <emma:one-of disjunction-type="recognition" id="oneOf2">
                <emma:interpretation id="interp10" emma:lang="en-US" emma:confidence="1">
                  <emma:literal>Canonical</emma:literal>
                </emma:interpretation>
                <emma:interpretation id="interp11" emma:lang="en-US" emma:confidence="0">
                  <emma:literal>demonical</emma:literal>
                </emma:interpretation>
                <emma:interpretation id="interp12" emma:lang="en-US" emma:confidence="0">
                  <emma:literal>canonical</emma:literal>
                </emma:interpretation>
                <emma:interpretation id="interp13" emma:lang="en-US" emma:confidence="0">
                  <emma:literal>amen-cal</emma:literal>
                </emma:interpretation>
                <emma:interpretation id="interp14" emma:lang="en-US" emma:confidence="0">
                  <emma:literal>Comerica!</emma:literal>
                </emma:interpretation>
              </emma:one-of>
            </emma:emma>
          </inkml:annotationXML>
          <inkml:trace contextRef="#ctx0" brushRef="#br0" timeOffset="5959.2105">12725 356 9030,'29'-53'4386,"-26"24"-258,-6-5 0,-15-5-1806,2 18-645,-16-11-516,7 18-387,-13-1-129,8 15-129,-5 6-129,4 19 0,-2 7 0,6 12-129,-3 6-129,7 7 129,1 3-129,6 1 0,6-1 0,4 1-129,6-6 0,7-2-129,13-7 258,7-5-258,8-7 258,10-7-129,8-9 129,11-8 0,7-8 0,7-2 0,2-9 0,2-7-129,-2-7 258,-7-5-129,-10-4 0,-12-4 129,-15-3-258,-13 0 129,-14 1-258,-9 1 258,-20 7-387,-10 5 129,-7 9-129,-6 7 258,-2 9-129,1 0 129,1 14-129,6 6 129,8 5 0,12 3 0,6 1 129,9-1-258,2 1 129,9-1-129,9-3 129,1-2-129,6-5 129,2-2-129,0-6 129,3-4 129,-3-6-129,3 0 129,-2-9 0,3-7 258,-1-5-129,-2-3 0,1 3-129,-1 0 1,1 3-130,-3 4 0,-1 7 0,-2 7 0,-1 0 0,-3 12 0,1 8-130,-6 1-386,2 7 0,-7-6-516,9 13-387,-18-17-2451,7 2-1032,-7-20 129,14 17-387,-14-17 0</inkml:trace>
          <inkml:trace contextRef="#ctx0" brushRef="#br0" timeOffset="6676.8117">13597 690 12900,'21'-17'4902,"-21"17"-258,32-11 129,-16-5-2451,9 16-1419,-7 0-129,5 2-258,-7 1-258,0 6-258,-16-9 129,21 23-258,-21-23 129,9 29-258,-7-12 0,-2-17-129,0 29 129,0-29 129,0 18 129,0-18 0,0 0 0,21-11 258,-10-9 0,5-1 129,-2-2-258,0 3 129,1 1-129,-5 3 129,-10 16-258,18-16 0,-18 16 0,0 0 0,23 11 129,-23-11-387,20 30 129,-8-12-387,8 1 129,1-5-258,15 6-258,-3-17-258,23 10-129,-8-13 258,17 0 0,-11-13 129,6 3 258,-12-10 516,-12-3 129,-9 2 645,-24-9 129,-3 12 129,-12-9-129,-6 16 129,-14-6 0,3 17-258,-6-2 0,10 7 0,-4 9-129,10 11-258,1 2 258,9 5-387,6 4 129,3 3-258,9 0 129,10 0-258,4-5 129,6-4 0,5-9 0,1-3 129,-1-13-129,1-5 129,-3-5 0,-1-13 0,-5-7 0,-6-5-129,-6 0-129,-7-9-258,2 12-387,-9-12-2709,0 11-1290,0 1 0,0 6-258,0 1-129</inkml:trace>
          <inkml:trace contextRef="#ctx0" brushRef="#br0" timeOffset="7254.0127">14637 582 13674,'36'32'5031,"-15"-18"-516,4 6-129,-25-20-2709,50 44-903,-25-17-129,3 5-516,-3-4 0,-4-1-387,-3 0 129,-3-8 0,-3 1 0,-12-20 0,14 18 129,-14-18-129,0 0 129,20-15 0,-11-3 0,1-3 129,5-6 0,2 1 129,-1-1-129,4 4 129,-2 0-129,1 5 129,-1 6-258,0 5 258,0 5-258,-2 2-129,0 7 0,0 5 0,0 6 129,-2 3-129,2 3 129,0-3-129,-2 0 129,2-1 0,0-2 0,0-4 0,4-5-129,-2-6 129,3-3 0,-2 0 0,1-10 0,-2-6 0,0-4 0,-2-1 129,-4-4 129,-1 3 0,-4 3-129,-7 19 258,10-27-387,-10 27 129,0 0 0,18 0-129,-12 16 0,1 0-258,2 6 0,-2-5-129,3 6-129,-10-23-129,18 38-774,-18-38-3096,0 0-258,16 2-129,-16-2-129</inkml:trace>
          <inkml:trace contextRef="#ctx0" brushRef="#br0" timeOffset="7394.413">15532 479 11610,'-21'-73'4257,"19"50"-258,-2 3-129,4 20-2322,9-7-2967,-9 7-2322,36 25-387,-15-6 0,13 8-387</inkml:trace>
          <inkml:trace contextRef="#ctx0" brushRef="#br0" timeOffset="8002.8141">15978 577 11352,'16'0'5160,"-16"0"-645,0 0 258,0 0-1548,-12 1-2064,-4 10-258,5 10-516,-5 2 129,4 9-387,-2-1 129,5 4-258,5 1 129,4-2-258,4-1 0,14-2 129,6-6 0,10-6 0,9-5 0,8-7 0,8-5 0,5-4 129,4-15-129,-1-5 0,-6-6 129,-8-2-129,-12-2 0,-14 0 129,-18 0 1,-11 3-130,-19 8 0,-11 3 0,-6 6-130,-4 4 260,1 7-130,2 1-130,8 5 130,5 11-129,8 4 258,4 1-387,5 0 387,5 4-258,4 2 0,2-2 129,7 1-129,1-4 0,6-1 0,0-5 0,4-2 0,0-7 129,1-5 0,4-2-129,2-12 258,5-2-129,0-4 129,0 0-129,-2 2 129,2 3-129,-2 6 0,-1 7 0,-1 2-129,-5 12 129,0 4-258,-3 0 0,3 5-129,-7-10-129,7 6-387,-23-19-1290,32-3-2709,-16-15 258,5-5-258,-1-11 0</inkml:trace>
          <inkml:trace contextRef="#ctx0" brushRef="#br0" timeOffset="8190.0144">16994 317 15093,'2'-27'5160,"-2"27"-258,18 22-129,-18 8-3483,3 21-387,1 4-257,6 15-646,-2 1 0,-5 0-130,8 14-1289,-11-19-3483,3 0-129,-3-13-258,0-1-387</inkml:trace>
        </inkml:traceGroup>
        <inkml:traceGroup>
          <inkml:annotationXML>
            <emma:emma xmlns:emma="http://www.w3.org/2003/04/emma" version="1.0">
              <emma:interpretation id="{3A2F36D7-2ED5-4B25-9573-0483B01D3480}" emma:medium="tactile" emma:mode="ink">
                <msink:context xmlns:msink="http://schemas.microsoft.com/ink/2010/main" type="inkWord" rotatedBoundingBox="20066,345 23236,337 23240,1603 20069,1611"/>
              </emma:interpretation>
              <emma:one-of disjunction-type="recognition" id="oneOf3">
                <emma:interpretation id="interp15" emma:lang="en-US" emma:confidence="0">
                  <emma:literal>Forms</emma:literal>
                </emma:interpretation>
                <emma:interpretation id="interp16" emma:lang="en-US" emma:confidence="0">
                  <emma:literal>forms</emma:literal>
                </emma:interpretation>
                <emma:interpretation id="interp17" emma:lang="en-US" emma:confidence="0">
                  <emma:literal>Foams</emma:literal>
                </emma:interpretation>
                <emma:interpretation id="interp18" emma:lang="en-US" emma:confidence="0">
                  <emma:literal>Farms</emma:literal>
                </emma:interpretation>
                <emma:interpretation id="interp19" emma:lang="en-US" emma:confidence="0">
                  <emma:literal>toning</emma:literal>
                </emma:interpretation>
              </emma:one-of>
            </emma:emma>
          </inkml:annotationXML>
          <inkml:trace contextRef="#ctx0" brushRef="#br0" timeOffset="9406.8164">18051 450 12255,'-2'27'4644,"2"-27"-258,23 25 0,11-7-3225,-2-10-387,21 8-258,6-5-129,16-2-258,6-4 0,10-5 0,2 0-129,-3-1 0,-4-12 0,-13-3 0,-15-3 0,-17-3 129,-19 1-129,-21 1 0,-6 4 0,-23 6 0,-6 6 0,-9 4-129,-1 13 0,-1 8 129,6 9 0,5 6-129,9 3 258,11 2-258,7 1 258,7-1-129,4-7 258,17 0-129,2-11 258,9-2-258,-2-12 258,8-3 0,-6-6 0,3-8 0,-6-11-129,-3-4 0,-6-7-258,-6-10 0,-3 1-516,-11-12-129,7 12-774,-14-11-3096,5 12-516,-7 3 0,0 14-258</inkml:trace>
          <inkml:trace contextRef="#ctx0" brushRef="#br0" timeOffset="8923.2157">18063 135 11739,'-7'-106'4773,"7"65"-129,5 0 129,24 21-2451,-4-21-1032,26 22-387,6-8-258,18 9-258,7 1-258,7 4-129,0 6-129,-6 4-258,-6 3-258,-24 3-258,0 26-1290,-37-13-2709,-8 7 258,-21-2-387,-15 7 0</inkml:trace>
          <inkml:trace contextRef="#ctx0" brushRef="#br0" timeOffset="8673.6152">18149 262 13287,'-16'-48'4902,"12"32"-258,0 0 129,4 16-3096,0 0-645,2 21-258,0 6-387,2 12 0,-1 4-129,1 10 129,-1 4-258,-3 0 1,0 1-130,0-4-259,0-4 1,-9-13-387,4 2-129,-16-23-1548,12 2-2580,-7-15 0,16-3-387,-20-12 129</inkml:trace>
          <inkml:trace contextRef="#ctx0" brushRef="#br0" timeOffset="10108.8177">18951 689 12513,'85'12'5160,"-37"-12"-645,0 0 387,7 0-3483,-12-16-516,7 5-258,-9-8-258,0 3 0,-9-6-129,-6 1 0,-8-6-387,-9 1 129,-7 1-258,-4-2 0,-10 6 0,-8-2-129,0 5-129,-4 2 0,6 7 129,-4 0 0,22 9 129,-24-7 0,24 7 0,0 0 129,0 0 0,-16 4 129,16-4 0,0 0 129,0 0 0,10 16 129,-10-16 0,23 3 0,-23-3 0,32 0 129,-14 0-129,5 0 0,-3-2 0,5 2-129,-4 0 129,2 4-129,-1 7 0,-3 5-129,-1 1 129,0 6-129,-2 2 129,-4 4-129,1-1 129,-5 3-258,1 1 258,-3-4-387,1 2 0,-7-7-129,3 0 129,-3-23-258,4 31-129,-4-31 0,0 0-258,0 0-258,0 0-129,0-13 258,0 13-774,7-34-387,9 15-1161,-3-2-645,-5-8 0,8 8 1161,0-1 1161,-5 3 1032,0-1 1161,-11 20 1161,18-21 1290,-18 21 774,8-16-387,-8 16-1032,0 0-1677,0 0-1935,0 0-2064,0 0-387,0 0-387,9 14 258</inkml:trace>
          <inkml:trace contextRef="#ctx0" brushRef="#br0" timeOffset="11107.2195">19888 450 11997,'23'22'4902,"-10"2"-258,-3 3 129,15 14-3483,-21-11-129,12 15-645,-7-8 0,0 2-516,-4-1 0,-1-10-258,1-1 129,-3-10 0,-2-17-129,0 0 129,0 0 0,0 0 0,21-24 129,-7-5 129,1-6-129,4-1 129,2-1-129,3 5 129,-5 1-129,1 12 258,-3 3-258,-1 12 129,-16 4 0,22 13-129,-17 6 129,2 4-129,0 4 129,-1 0-258,-3 1 258,1-3-258,-2-2 129,-1-5-258,3 0 129,-4-18 0,2 19 0,-2-19 0,0 0 129,0 0 0,16-26 129,-6 6 0,1-10 129,7 0 129,-2-2-258,5 1 0,-3 3 0,3 3 0,-1 5-129,1 4 129,1 8-258,-1 6 129,2 2 0,2 3 0,3 10 0,3-1 0,4 1 0,3-1 0,4-5 0,8-3 0,5-4 0,4-4 0,-2-8 129,-4-4-129,-10-4 129,-7-1-129,-17 1 0,-15 3 129,-4 17-129,-32-20-129,-2 18 129,-5 2-129,1 7-129,1 9 129,5 7 0,5 1-129,8 6 258,6-2-387,10 6 258,3 0 0,9 1 129,16 1-129,5-4 258,16 2-129,2-4 129,5 2 129,-1-5 0,0-1 129,-12-4-129,-2 1 0,-17-5 0,-15-1-129,-8 1-129,-25-7-258,-7 5-258,-23-16-1161,4 3-3096,-11-3-129,3 0-387,1-14 0</inkml:trace>
        </inkml:traceGroup>
        <inkml:traceGroup>
          <inkml:annotationXML>
            <emma:emma xmlns:emma="http://www.w3.org/2003/04/emma" version="1.0">
              <emma:interpretation id="{2D7CF96F-B31E-4D11-9522-061C2AE17E35}" emma:medium="tactile" emma:mode="ink">
                <msink:context xmlns:msink="http://schemas.microsoft.com/ink/2010/main" type="inkWord" rotatedBoundingBox="24122,1147 24983,1144 24984,1202 24122,1204"/>
              </emma:interpretation>
              <emma:one-of disjunction-type="recognition" id="oneOf4">
                <emma:interpretation id="interp20" emma:lang="en-US" emma:confidence="1">
                  <emma:literal>_</emma:literal>
                </emma:interpretation>
                <emma:interpretation id="interp21" emma:lang="en-US" emma:confidence="0">
                  <emma:literal>-</emma:literal>
                </emma:interpretation>
                <emma:interpretation id="interp22" emma:lang="en-US" emma:confidence="0">
                  <emma:literal>~</emma:literal>
                </emma:interpretation>
                <emma:interpretation id="interp23" emma:lang="en-US" emma:confidence="0">
                  <emma:literal>•</emma:literal>
                </emma:interpretation>
                <emma:interpretation id="interp2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11388.02">22103 585 10965,'128'22'5031,"-94"-13"-129,-34-9 0,21 14-2580,-21-14-1032,18 7-387,1-7 0,24 4-516,10-4 0,17 0 0,10 0-258,7 0-129,5 0-645,-22-2-4257,3-2-129,-25-5-129,-22-8-645</inkml:trace>
        </inkml:traceGroup>
      </inkml:traceGroup>
      <inkml:traceGroup>
        <inkml:annotationXML>
          <emma:emma xmlns:emma="http://www.w3.org/2003/04/emma" version="1.0">
            <emma:interpretation id="{41BCDE92-FDED-439E-B90B-2CD52B133AD7}" emma:medium="tactile" emma:mode="ink">
              <msink:context xmlns:msink="http://schemas.microsoft.com/ink/2010/main" type="line" rotatedBoundingBox="5612,2458 11297,2709 11233,4148 5549,3897"/>
            </emma:interpretation>
          </emma:emma>
        </inkml:annotationXML>
        <inkml:traceGroup>
          <inkml:annotationXML>
            <emma:emma xmlns:emma="http://www.w3.org/2003/04/emma" version="1.0">
              <emma:interpretation id="{44E1AF4F-064B-4673-A852-AE0A698A2C8B}" emma:medium="tactile" emma:mode="ink">
                <msink:context xmlns:msink="http://schemas.microsoft.com/ink/2010/main" type="inkWord" rotatedBoundingBox="5607,2593 7180,2662 7123,3966 5549,3897"/>
              </emma:interpretation>
              <emma:one-of disjunction-type="recognition" id="oneOf5">
                <emma:interpretation id="interp25" emma:lang="en-US" emma:confidence="0">
                  <emma:literal>in;</emma:literal>
                </emma:interpretation>
                <emma:interpretation id="interp26" emma:lang="en-US" emma:confidence="0">
                  <emma:literal>msi</emma:literal>
                </emma:interpretation>
                <emma:interpretation id="interp27" emma:lang="en-US" emma:confidence="0">
                  <emma:literal>m;</emma:literal>
                </emma:interpretation>
                <emma:interpretation id="interp28" emma:lang="en-US" emma:confidence="0">
                  <emma:literal>In;</emma:literal>
                </emma:interpretation>
                <emma:interpretation id="interp29" emma:lang="en-US" emma:confidence="0">
                  <emma:literal>on;</emma:literal>
                </emma:interpretation>
              </emma:one-of>
            </emma:emma>
          </inkml:annotationXML>
          <inkml:trace contextRef="#ctx0" brushRef="#br1" timeOffset="25677.6451">3591 2494 8772,'16'-7'4644,"-16"7"-129,21 1-258,-21-1-1806,23 32-1161,-15-10-387,11 13-258,-5-3-258,4 11 0,-2-2-129,4 1-129,-6-1 0,0-1 0,-1-7 0,-4-2-129,-1-7 129,-2-6-129,-6-18 0,2 16 0,-2-16-129,0 0 0,0-26-129,1-1 258,5-7-258,3-7 258,3-3-129,4 1 129,4 2 0,3 4 129,-4 3 0,3 9 0,-3 7 0,3 13 0,-5 5 0,3 7 0,-2 9-129,1 7 129,-3 6-129,2 4 129,-4 1-129,-1 0 129,-4-2-258,-4-2 0,0-5 0,-5-3 0,4-5 0,-4-17 0,0 16 0,0-16 0,0 0 129,14-23 0,-5-2 129,7-7 0,0-7 0,7-4 0,-2-1 129,6 0-129,-4 1 129,2 9 0,-2 4-129,0 12 0,-3 7 129,1 11 0,-3 6-129,2 17 0,-1 4 0,1 6 0,-1 5 0,-1 1 0,0 2-129,-2-2 129,-4-2-129,-3 1 0,-2-5 0,-7-1-387,2 2 0,-2-11-645,0 9-2709,-5-7-1161,-4-2 129,2-1-387,0-5-516</inkml:trace>
          <inkml:trace contextRef="#ctx0" brushRef="#br1" timeOffset="26098.8458">5048 2929 9030,'23'29'4773,"-14"-10"129,3 8-516,-5 10-1161,-7-6-1677,8 13-645,-8-5-258,3 4-387,-3-2-129,0-2-129,-2-2-258,-8-12-258,8 12-1419,-12-19-2709,-8-12 129,1-5-387,-9-4 0</inkml:trace>
          <inkml:trace contextRef="#ctx0" brushRef="#br1" timeOffset="27393.6481">3657 2056 9159,'-22'0'4644,"1"0"-129,21 0-129,0 0-2064,-27 2-903,27-2-516,0 0 0,-1 19-258,1-19-129,12 13 0,6-11 0,16 5 0,5-5 0,20 1-129,10-3 0,15 0-129,6-3 1,8-1-259,-2-1 0,0 3 0,-7-3 0,-16 3 0,-14 0 0,-15 0 0,-14 2 0,-10-3 0,-20 3-646,0 0-1934,0 0-2580,0 0 129,-12 12-258,12-12-516</inkml:trace>
          <inkml:trace contextRef="#ctx0" brushRef="#br1" timeOffset="26301.6462">4811 2613 11739,'11'-50'4773,"-11"50"-129,7-23 0,-7 23-2838,0 0-1032,18 2-645,-16 14-774,-2 3-3741,0-19 0,-11 38-516,-5-19-258</inkml:trace>
        </inkml:traceGroup>
        <inkml:traceGroup>
          <inkml:annotationXML>
            <emma:emma xmlns:emma="http://www.w3.org/2003/04/emma" version="1.0">
              <emma:interpretation id="{A89F3299-5103-4F31-AA16-36D02BE189E3}" emma:medium="tactile" emma:mode="ink">
                <msink:context xmlns:msink="http://schemas.microsoft.com/ink/2010/main" type="inkWord" rotatedBoundingBox="8224,3276 8941,3307 8930,3554 8213,3522"/>
              </emma:interpretation>
              <emma:one-of disjunction-type="recognition" id="oneOf6">
                <emma:interpretation id="interp30" emma:lang="en-US" emma:confidence="1">
                  <emma:literal>=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-A</emma:literal>
                </emma:interpretation>
                <emma:interpretation id="interp33" emma:lang="en-US" emma:confidence="0">
                  <emma:literal>-I</emma:literal>
                </emma:interpretation>
                <emma:interpretation id="interp34" emma:lang="en-US" emma:confidence="0">
                  <emma:literal>-a</emma:literal>
                </emma:interpretation>
              </emma:one-of>
            </emma:emma>
          </inkml:annotationXML>
          <inkml:trace contextRef="#ctx0" brushRef="#br1" timeOffset="28111.2494">6204 2751 7869,'0'0'4644,"0"0"-129,0 0-129,9-10-1677,-9 10-903,0 0-516,0 0-387,0 0-129,0 0-129,0 0-129,0 0 0,0 0 0,0 0-129,14 9 0,4-6 0,2-1 0,6 2-257,4-4-130,10 0 0,0 0 0,7 0 0,1 0 0,0-6 0,3 1 0,-6-4 0,6 9-3226,-17 0-1676,-5 0-258,-13 0-258,-16 0-387</inkml:trace>
          <inkml:trace contextRef="#ctx0" brushRef="#br1" timeOffset="28345.2498">6355 2919 14577,'0'0'5160,"25"16"-129,-2-13-129,9 8-2322,-5-8-2063,16 6-517,1-3 0,4-1 0,6 4 0,-5-9-646,14 0-4256,-12 2 0,1-2-258,-6 0-258</inkml:trace>
        </inkml:traceGroup>
        <inkml:traceGroup>
          <inkml:annotationXML>
            <emma:emma xmlns:emma="http://www.w3.org/2003/04/emma" version="1.0">
              <emma:interpretation id="{0B403B74-9555-4A3B-A599-9EAA120F2ED0}" emma:medium="tactile" emma:mode="ink">
                <msink:context xmlns:msink="http://schemas.microsoft.com/ink/2010/main" type="inkWord" rotatedBoundingBox="9915,2648 11297,2709 11237,4051 9856,3990"/>
              </emma:interpretation>
              <emma:one-of disjunction-type="recognition" id="oneOf7">
                <emma:interpretation id="interp35" emma:lang="en-US" emma:confidence="0">
                  <emma:literal>Mig</emma:literal>
                </emma:interpretation>
                <emma:interpretation id="interp36" emma:lang="en-US" emma:confidence="0">
                  <emma:literal>MI</emma:literal>
                </emma:interpretation>
                <emma:interpretation id="interp37" emma:lang="en-US" emma:confidence="0">
                  <emma:literal>Mig,</emma:literal>
                </emma:interpretation>
                <emma:interpretation id="interp38" emma:lang="en-US" emma:confidence="0">
                  <emma:literal>Mi.</emma:literal>
                </emma:interpretation>
                <emma:interpretation id="interp39" emma:lang="en-US" emma:confidence="0">
                  <emma:literal>Mid</emma:literal>
                </emma:interpretation>
              </emma:one-of>
            </emma:emma>
          </inkml:annotationXML>
          <inkml:trace contextRef="#ctx0" brushRef="#br1" timeOffset="30264.0532">7880 2456 16512,'10'-37'4902,"-8"21"129,-2 16-516,0 0-3483,0 12-387,0 10-515,0 10-130,4 5 0,1 6 0,0 7 0,2 3 0,4-2 0,-2-4 0,0-6 0,-2-9 0,0-7 0,-3-4 0,-4-21 0,0 0 0,0 0 0,0 0 0,0-27 0,-4-5 0,-1-9 0,-1-9 0,1-8 0,-2-4 0,0-6 0,-2 0 0,2 4 0,2 7 0,-1 8 0,3 10 0,-1 10 0,4 29 0,0 0 0,11-2 0,3 20 0,4 14 0,3 11 0,6 3 0,1 7 0,4 3 0,0-5 0,-1-5 0,-1-5 0,-2-9 0,1-10 0,-1-10 0,-1-12 0,0-4 0,1-19 0,2-12 0,0-11 0,4-11 0,-2-6 0,2-1 0,-4 2 0,-3 3 0,-4 8 0,-5 8 0,-6 13 0,-1 9 0,-11 21 0,0 0 0,0 0 0,21 17 0,-13 15 0,2 11 0,1 10 0,3 10 0,2 6 0,-2 4 0,-1 2 0,-1-8 0,-1 1 0,-2-8 0,0-5 0,-6-7 0,4-5 0,-5-9 0,5-6 0,-5-6 0,5-3 0,-7-19 0,11 27-2710,-11-27-2321,0 0-258,0 0 0,16 0-387</inkml:trace>
          <inkml:trace contextRef="#ctx0" brushRef="#br1" timeOffset="30732.054">8977 2476 15609,'20'-55'5031,"-13"37"-129,-7 18-258,0 0-3612,0 0-903,-5 21-1806,-4 6-2838,-4 0-258,-3 6-516,-3 3-129</inkml:trace>
          <inkml:trace contextRef="#ctx0" brushRef="#br1" timeOffset="30513.6536">9082 2814 11997,'16'0'5289,"-16"0"-387,16 18 258,-16-18-1290,14 46-2838,-12-12-515,7 12-517,-5 0 0,3 2 0,-2 2 0,-1 0 0,-1-1 0,-3-13 0,7 0-4000,-7-17-1031,-10-3-258,10-16-129</inkml:trace>
          <inkml:trace contextRef="#ctx0" brushRef="#br1" timeOffset="32650.8574">9232 3193 6708,'-18'-2'4386,"18"2"-129,0 0 129,0 0-1548,0 0-387,0 0-1032,0 0-387,-6 18-387,6-18-129,-5 30 0,2-11-129,3 6-129,-4 0 129,2 5-129,-3-1 0,3 1 0,-5-5-129,2-2 129,-6-5-129,11-18 129,-25 21-129,25-21 0,-34 0 0,13-10 0,-2-6 0,0-4-129,0 0-258,-1-5-129,24 25-774,-32-32-3354,20 13-387,5 3 129,7 16-516</inkml:trace>
        </inkml:traceGroup>
      </inkml:traceGroup>
    </inkml:traceGroup>
    <inkml:traceGroup>
      <inkml:annotationXML>
        <emma:emma xmlns:emma="http://www.w3.org/2003/04/emma" version="1.0">
          <emma:interpretation id="{A0888091-9CA8-463B-9257-8F65E0EB5C6F}" emma:medium="tactile" emma:mode="ink">
            <msink:context xmlns:msink="http://schemas.microsoft.com/ink/2010/main" type="paragraph" rotatedBoundingBox="2949,4305 14686,4931 14570,7104 2833,64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2CDFC35-AD04-4A47-A362-E12335043CE5}" emma:medium="tactile" emma:mode="ink">
              <msink:context xmlns:msink="http://schemas.microsoft.com/ink/2010/main" type="line" rotatedBoundingBox="2949,4305 14686,4931 14570,7104 2833,6479"/>
            </emma:interpretation>
          </emma:emma>
        </inkml:annotationXML>
        <inkml:traceGroup>
          <inkml:annotationXML>
            <emma:emma xmlns:emma="http://www.w3.org/2003/04/emma" version="1.0">
              <emma:interpretation id="{C0AF81E0-DA3F-44EA-9777-2E223C9952A8}" emma:medium="tactile" emma:mode="ink">
                <msink:context xmlns:msink="http://schemas.microsoft.com/ink/2010/main" type="inkWord" rotatedBoundingBox="2941,4457 6885,4667 6801,6242 2857,6031"/>
              </emma:interpretation>
              <emma:one-of disjunction-type="recognition" id="oneOf8">
                <emma:interpretation id="interp40" emma:lang="en-US" emma:confidence="0">
                  <emma:literal>☺</emma:literal>
                </emma:interpretation>
                <emma:interpretation id="interp41" emma:lang="en-US" emma:confidence="0">
                  <emma:literal>☹</emma:literal>
                </emma:interpretation>
                <emma:interpretation id="interp42" emma:lang="en-US" emma:confidence="0">
                  <emma:literal>¥</emma:literal>
                </emma:interpretation>
                <emma:interpretation id="interp43" emma:lang="en-US" emma:confidence="0">
                  <emma:literal>#</emma:literal>
                </emma:interpretation>
                <emma:interpretation id="interp44" emma:lang="en-US" emma:confidence="0">
                  <emma:literal>=</emma:literal>
                </emma:interpretation>
              </emma:one-of>
            </emma:emma>
          </inkml:annotationXML>
          <inkml:trace contextRef="#ctx0" brushRef="#br2" timeOffset="48282.0848">944 4331 12900,'0'-27'5031,"4"11"-387,-4 16 258,0 0-2838,0 16-1032,0 12-258,0 6-129,0 18-258,-4 7 1,2 15-388,1 3 0,1 6 0,0 1 0,0-2 0,0-8 0,3-6 0,3-9 0,1-11 0,-2-9 0,2-7 0,0-9 0,-3-7 0,-4-16-130,0 0-386,0 0-129,0 0-387,0 0-1419,16-16-2451,-16-9 129,0-3-258,0-8 0</inkml:trace>
          <inkml:trace contextRef="#ctx0" brushRef="#br2" timeOffset="48578.4853">900 4359 11352,'0'-39'5031,"2"23"-387,-2 16 258,23-11-2193,-23 11-1419,39-16-387,-9 7-129,14 6-258,6-4-258,11 3 0,3-1-128,3 1-130,1 3-259,-9-3-515,1 11-1290,-17 0-2580,-22 2-387,-21-9-129,0 32-258</inkml:trace>
          <inkml:trace contextRef="#ctx0" brushRef="#br2" timeOffset="48812.4857">969 4758 15093,'9'19'5160,"-9"-19"-129,25 13-258,-25-13-3354,35 7-645,-13-6-257,12 3-517,-2 0 0,5-4 0,7 3 0,-10-6-1678,11 1-3095,-8 0-387,0-2 0,-3 4-387</inkml:trace>
          <inkml:trace contextRef="#ctx0" brushRef="#br2" timeOffset="49140.0863">1809 4832 6192,'64'-14'4128,"-30"14"-387,-18-9-258,12 4-1806,-8 5-2967,-20 0-1806,28-4-387,-28 4-129,21 0-645</inkml:trace>
          <inkml:trace contextRef="#ctx0" brushRef="#br2" timeOffset="49452.0869">1839 4910 10449,'18'-7'5160,"12"0"-258,-10 5 0,1-6-1161,16 8-2322,-15 0-387,17 0-258,-4-6-386,6 4-388,0-3 0,0 2 0,-5-1 0,-6 0 0,-2 3 0,-12-5-646,4 12-2450,-20-6-1935,0 0 129,-11 14-516,-7-7 0</inkml:trace>
          <inkml:trace contextRef="#ctx0" brushRef="#br2" timeOffset="49654.8872">1988 5028 14835,'2'21'4902,"-2"-21"-387,25 22-387,-25-22-3096,43 8-516,-11-2-645,5-6-1161,13 0-3096,7 0-258,3-7-129,6 1-516</inkml:trace>
          <inkml:trace contextRef="#ctx0" brushRef="#br2" timeOffset="50232.0882">3367 4110 12255,'-2'-16'5031,"15"11"-516,3 5 387,12 5-2967,-10-5-645,19 11-258,-5-8-258,14 5-129,6-8-257,16 1-388,6-1 0,12 0 0,3-7 0,0-2 0,-2 2 0,-9-2 0,-9 6-517,-22-4-386,-5 10-903,-26-3-2967,-16 0-129,0 0-258,-23 14 0</inkml:trace>
          <inkml:trace contextRef="#ctx0" brushRef="#br2" timeOffset="51136.8898">3468 4121 14061,'-19'-9'4902,"19"9"-258,0 0 129,0 0-3225,0 0-774,-9 18 0,9-18-129,3 26-129,4-8-386,8 5-130,1 0 0,5 1 0,2-1 0,6 2 0,-1-2 0,4 0 0,-2-4 0,4 5 0,0-3 0,3 4 0,-1 3 0,5 4 0,0 6 0,3 1 0,2 5 0,2 1 0,1 3 0,-3-4 0,0-3 0,-5-2 0,-4-5 0,-5-7 0,-5-4 0,-7-2 0,-6-3 0,-14-18 0,16 23 0,-16-23 0,0 0 0,5 19 0,-5-19 0,0 0 0,0 0 0,-16 17 0,0-9 0,-3 3 0,-10 5 0,-7 5 0,-10 4 0,-5 6 0,-8-1 0,-5 4 0,0-1 0,-4 3 0,1-1 0,3 1 0,3-2 0,4-2 0,6-2 0,3 0 0,7-5 0,5 0 0,8-7 0,5-2 0,7-4 0,16-12 0,-13 16 0,13-16 0,0 16 0,0-16 0,30 13 0,-5-6 0,5-4 0,13 3 0,7-6 0,16 0 0,10 0 0,15 0 0,10-2 0,4-2 0,7 4 0,-3 0 0,-2 4 0,-10 1 0,-11 6 0,-17 1 0,-5 10 0,-23-22-904,0 12-4256,-11-5-387,-5-1 0,-5-6-387</inkml:trace>
        </inkml:traceGroup>
        <inkml:traceGroup>
          <inkml:annotationXML>
            <emma:emma xmlns:emma="http://www.w3.org/2003/04/emma" version="1.0">
              <emma:interpretation id="{32E05F92-41E4-4CA6-BCD4-19214F8911F2}" emma:medium="tactile" emma:mode="ink">
                <msink:context xmlns:msink="http://schemas.microsoft.com/ink/2010/main" type="inkWord" rotatedBoundingBox="7423,4544 14686,4931 14570,7104 7307,6717"/>
              </emma:interpretation>
              <emma:one-of disjunction-type="recognition" id="oneOf9">
                <emma:interpretation id="interp45" emma:lang="en-US" emma:confidence="0">
                  <emma:literal>(50,245)</emma:literal>
                </emma:interpretation>
                <emma:interpretation id="interp46" emma:lang="en-US" emma:confidence="0">
                  <emma:literal>(502,475)</emma:literal>
                </emma:interpretation>
                <emma:interpretation id="interp47" emma:lang="en-US" emma:confidence="0">
                  <emma:literal>(502,425)</emma:literal>
                </emma:interpretation>
                <emma:interpretation id="interp48" emma:lang="en-US" emma:confidence="0">
                  <emma:literal>(202,425)</emma:literal>
                </emma:interpretation>
                <emma:interpretation id="interp49" emma:lang="en-US" emma:confidence="0">
                  <emma:literal>(102,425)</emma:literal>
                </emma:interpretation>
              </emma:one-of>
            </emma:emma>
          </inkml:annotationXML>
          <inkml:trace contextRef="#ctx0" brushRef="#br2" timeOffset="57298.9006">10295 4887 15609,'45'-44'5031,"-45"44"-129,26-4 0,-26 4-2709,4 18-2063,-11 11-130,-6 10 0,-12 2 0,-1 5 0,-6 0 0,-2 0 0,0-1 0,4-6 0,5-5 0,7-6 0,8-5 0,6-5 0,6-2 0,16-11 0,12-1 0,9-4 0,13 2 0,-1-2 0,20 3-1549,-7-3-3095,-1-2-516,-8-3 258,-5 0-645</inkml:trace>
          <inkml:trace contextRef="#ctx0" brushRef="#br2" timeOffset="57501.7009">10662 5209 17415,'-16'-5'5160,"-7"7"0,17 14-258,-20 0-4772,26 23-130,-9 2 0,3 16 0,-1 7 0,-2 9 0,4 3 0,-2-5 0,7 4 0,-11-24 0,11 5-4387,0-19-773,-2-9-129,-7-12-129</inkml:trace>
          <inkml:trace contextRef="#ctx0" brushRef="#br2" timeOffset="58921.3035">10863 5697 16899,'35'-72'4773,"-17"49"129,-4 7-258,6 16-3741,-20 0-516,27 22-128,-20 6-259,-4 9 0,-3 6 0,0 3 0,-7 8-388,-14-13-1031,12-1-3096,-16-2-516,4-10 258,-1-6-516</inkml:trace>
          <inkml:trace contextRef="#ctx0" brushRef="#br2" timeOffset="58390.9026">11103 4989 13416,'73'-95'4902,"-22"62"-387,6 6 258,4 4-1548,10 14-2580,-5 0-516,0 2-387,3 7-1032,-18 0-3096,-3-11-258,-7-3 0,-9-7-516</inkml:trace>
          <inkml:trace contextRef="#ctx0" brushRef="#br2" timeOffset="58188.1022">11144 4804 16770,'0'-18'4773,"0"18"129,0 0-129,0 0-3483,0 36-1031,0-4-259,3 12 0,-3 0 0,6 4 0,-3-3 0,1-2 0,-1-10 0,1-6 0,1-6 0,-5-21 0,13 18 0,-13-18 0,26-5 0,-6-11 0,1 0 0,6 0 0,0 0 0,3 7 0,-3 5 0,1 4 0,-5 11 0,-3 14 0,-4 5 0,-4 9 0,-5 4 0,-3 5 0,-4-2 0,-4 2 0,-10-3 0,-6-10 0,-1 6 0,-18-18-2581,7-3-2450,-4-13-258,4-5 0,0-6-258</inkml:trace>
          <inkml:trace contextRef="#ctx0" brushRef="#br2" timeOffset="59233.304">12138 4341 14190,'139'36'5289,"-68"12"-516,-3 11 258,-3 30-1677,-17-1-3224,2 26-130,-20 7 0,-14 14 0,-16 6 0,-16 3 0,-14 2 0,-20-11 0,1 4-1807,-26-24-3095,-5-13-258,-13-21 0,-6-17-387</inkml:trace>
          <inkml:trace contextRef="#ctx0" brushRef="#br2" timeOffset="51651.6905">5686 4146 11868,'15'-27'4902,"-15"27"-516,-13 0 516,-5 25-2580,-15 0-774,6 26-516,-14 6-129,4 25 1,-10 5-904,10 18 0,0 5 0,8 11 0,6 4 0,12 7 0,10-1 0,4 1 0,19-6 0,8-3 0,7-8 0,6-12 0,1-10 0,4-15 0,0-10 0,-7-24 0,9 8-1807,-16-24-3224,-4-5-258,-9-7-258,-3-3-129</inkml:trace>
          <inkml:trace contextRef="#ctx0" brushRef="#br2" timeOffset="53601.6939">6652 4670 3483,'0'-37'1548,"0"37"-1419,-3-16-258,3 16-2322,0 0 0</inkml:trace>
          <inkml:trace contextRef="#ctx0" brushRef="#br2" timeOffset="55021.2966">6875 4512 7224,'1'-48'4386,"-4"29"-129,-8-6 0,-3-2-1161,14 27-774,-34-25-774,18 25-387,-14 0-387,5 9 0,-9 9-258,6 19-129,-4 9 0,5 13-129,0 9-129,6 8 0,7 6-129,5-2 129,7 2-129,2-4 0,14-9 0,8-6 0,4-10-129,8-9 129,2-10 0,6-7 129,1-17 0,3-8 258,-1-7 0,3-15-257,-5-12-130,1-9 0,-7-12 0,-1-9 0,-8-15 0,-10-6 0,-11-6 0,-7 0 0,-14 4 0,-13 5 0,-8 8 0,-8 14 0,-1 15 0,-4 15 0,7 21 0,-2 3 0,18 22-1162,-7 8-3611,18 12-387,5 6 258,9 8-516</inkml:trace>
          <inkml:trace contextRef="#ctx0" brushRef="#br2" timeOffset="55302.097">7645 5206 14319,'25'5'4644,"-11"15"-129,-12-4 0,-2-16-2967,-2 48-774,-10-18-258,4 9-387,-6 2-129,-7-6-516,10 13-2709,-12-8-1419,-4-10-129,2-4-258,1-6 0</inkml:trace>
          <inkml:trace contextRef="#ctx0" brushRef="#br2" timeOffset="55957.2983">8426 4918 9417,'-18'-29'4902,"9"8"-387,-2-8 129,4-8-903,7 9-1806,-3-19-516,6 10-516,3-9-129,13 8-257,3-3-517,11 15 0,3 1 0,5 14 0,0 9 0,0 10 0,-8 16 0,-2 14 0,-14 8 0,-11 7 0,-6 6 0,-22 2 0,-11 1 0,-10-7 0,-9 0 0,-5-10 0,1-3 0,-1-10 0,7-3 0,4-8 0,8-3 0,10-6 0,5-5 0,23-7 0,-24 9 0,24-9 0,0 0 0,27 7 0,5-7 0,14 0 0,10 0 0,13 2 0,6-2 0,5 0 0,0 0 0,-4 0 0,-3 4 0,-18-4 0,8 0-4129,-23 0-902,-6 0-129,-5-7-387</inkml:trace>
          <inkml:trace contextRef="#ctx0" brushRef="#br2" timeOffset="56940.1">9674 5497 17157,'0'0'4902,"0"0"129,-23 25-516,-2-2-3741,8 11-386,-10 3-388,0 3 0,-1 6-259,-4-14-515,16 19-1806,-9-20-2322,4-5 129,3-6-258,18-20-258</inkml:trace>
        </inkml:traceGroup>
      </inkml:traceGroup>
    </inkml:traceGroup>
    <inkml:traceGroup>
      <inkml:annotationXML>
        <emma:emma xmlns:emma="http://www.w3.org/2003/04/emma" version="1.0">
          <emma:interpretation id="{7566881E-7C10-43D4-A60F-17BF6FEB0E1C}" emma:medium="tactile" emma:mode="ink">
            <msink:context xmlns:msink="http://schemas.microsoft.com/ink/2010/main" type="paragraph" rotatedBoundingBox="726,6945 15664,6881 15675,9452 737,95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5466E5-6082-443B-838B-2A9FB3FB15BB}" emma:medium="tactile" emma:mode="ink">
              <msink:context xmlns:msink="http://schemas.microsoft.com/ink/2010/main" type="inkBullet" rotatedBoundingBox="730,7923 2042,7917 2046,8890 734,8895"/>
            </emma:interpretation>
            <emma:one-of disjunction-type="recognition" id="oneOf10">
              <emma:interpretation id="interp50" emma:lang="en-US" emma:confidence="0">
                <emma:literal>*</emma:literal>
              </emma:interpretation>
              <emma:interpretation id="interp51" emma:lang="en-US" emma:confidence="0">
                <emma:literal>I</emma:literal>
              </emma:interpretation>
              <emma:interpretation id="interp52" emma:lang="en-US" emma:confidence="0">
                <emma:literal>D</emma:literal>
              </emma:interpretation>
              <emma:interpretation id="interp53" emma:lang="en-US" emma:confidence="0">
                <emma:literal>N</emma:literal>
              </emma:interpretation>
              <emma:interpretation id="interp54" emma:lang="en-US" emma:confidence="0">
                <emma:literal>"</emma:literal>
              </emma:interpretation>
            </emma:one-of>
          </emma:emma>
        </inkml:annotationXML>
        <inkml:trace contextRef="#ctx0" brushRef="#br2" timeOffset="83335.3464">-1286 7930 12513,'0'0'5031,"0"0"-258,16 0 129,-4-16-2322,17 16-1290,-8-10-387,14 8-258,-3-5-515,11 7-130,0-2 0,8 2 0,5 0 0,6 0 0,4 0 0,3-2 0,6-1 0,-6-6 0,2 3 0,-10-6 0,5 12-1033,-18-4-3740,-8-1-387,-9 0 129,-12 1-645</inkml:trace>
        <inkml:trace contextRef="#ctx0" brushRef="#br2" timeOffset="82976.5457">-1114 7535 9417,'-27'9'4773,"11"0"-258,16-9 0,0 0-1935,0 0-903,0 22-516,0-22-129,15 8-258,1-6 0,16 5-258,3-5 0,13 2 1,6-4-517,13 0 0,6 0 0,4 0 0,1-2 0,-5-5 0,-4 7-130,-15-6-773,3 10-1419,-22-2-2322,-19 5-516,-16-7 129,-7 18-387</inkml:trace>
        <inkml:trace contextRef="#ctx0" brushRef="#br2" timeOffset="83787.747">-506 7404 13029,'-16'-18'5031,"-8"-3"0,24 21-387,0 0-2322,-20-7-1290,20 7-258,0 0-258,23 12-128,-5-3-388,7 7 0,0 2 0,12 5 0,0 4 0,4 3 0,2 0 0,0 4 0,-1 0 0,3-2 0,-4 0 0,0-4 0,-6 1 0,-3-5 0,-5 0 0,-6-3 0,-8-2 0,-11 6 0,-4 6 0,-20-1 0,-11 5 0,-12 3 0,-10 6 0,-11 1 0,0 8 0,-15-10 0,18 5-4258,-10-2-902,8 2 0,2-3-387</inkml:trace>
      </inkml:traceGroup>
      <inkml:traceGroup>
        <inkml:annotationXML>
          <emma:emma xmlns:emma="http://www.w3.org/2003/04/emma" version="1.0">
            <emma:interpretation id="{64BE033C-B0BC-47C3-A2E7-2D936DF9AAA4}" emma:medium="tactile" emma:mode="ink">
              <msink:context xmlns:msink="http://schemas.microsoft.com/ink/2010/main" type="line" rotatedBoundingBox="3150,6935 15664,6881 15675,9452 3161,9505"/>
            </emma:interpretation>
          </emma:emma>
        </inkml:annotationXML>
        <inkml:traceGroup>
          <inkml:annotationXML>
            <emma:emma xmlns:emma="http://www.w3.org/2003/04/emma" version="1.0">
              <emma:interpretation id="{1660F780-CD5E-4E3E-BCC6-00F399EAA49E}" emma:medium="tactile" emma:mode="ink">
                <msink:context xmlns:msink="http://schemas.microsoft.com/ink/2010/main" type="inkWord" rotatedBoundingBox="3150,6935 15664,6881 15675,9452 3161,9505"/>
              </emma:interpretation>
              <emma:one-of disjunction-type="recognition" id="oneOf11">
                <emma:interpretation id="interp55" emma:lang="en-US" emma:confidence="0">
                  <emma:literal>F=Ell,3,6,7)</emma:literal>
                </emma:interpretation>
                <emma:interpretation id="interp56" emma:lang="en-US" emma:confidence="0">
                  <emma:literal>FZ (1, 3, 6, 7)</emma:literal>
                </emma:interpretation>
                <emma:interpretation id="interp57" emma:lang="en-US" emma:confidence="0">
                  <emma:literal>FZ (1, 3, 6.7)</emma:literal>
                </emma:interpretation>
                <emma:interpretation id="interp58" emma:lang="en-US" emma:confidence="0">
                  <emma:literal>E (1, 3, 6, 7)</emma:literal>
                </emma:interpretation>
                <emma:interpretation id="interp59" emma:lang="en-US" emma:confidence="0">
                  <emma:literal>E (1, 3, 6.7)</emma:literal>
                </emma:interpretation>
              </emma:one-of>
            </emma:emma>
          </inkml:annotationXML>
          <inkml:trace contextRef="#ctx0" brushRef="#br2" timeOffset="67282.9181">4384 6844 11352,'34'-27'5160,"-9"13"-516,4-2 387,17 14-2709,-14-23-774,25 16-516,-2-9-387,14 8-129,9-3-258,13 4 1,0-3-259,0 5 0,-2 1 0,-15 1-130,-6 5-386,-22-2-387,-5 2-3870,-41 0-258,0 18 0,-21-7-387</inkml:trace>
          <inkml:trace contextRef="#ctx0" brushRef="#br2" timeOffset="67984.9194">4441 6820 14061,'-21'-8'4902,"0"8"0,21 0 0,-6 30-3354,6-30-516,4 48-258,12-18-258,16 15-386,9 1-130,14 7 0,11-1 0,16-1 0,10-1 0,9-5 0,1-5 0,-3-4 0,-8-6 0,-9-8 0,-16-5 0,-16-2 0,-17-7 0,-15 3 0,-18-11 0,0 20 0,-12-8 0,-13 4 0,-9 5 0,-7 6 0,-10 3 0,-8 8 0,-3 3 0,-6 3 0,0 4 0,-1 2 0,3 0 0,0 0 0,9-6 0,4-3 0,9-4 0,4-7 0,7-3 0,4-7 0,6-1 0,7-6 0,16-13 0,-19 21 0,19-21 0,0 21 0,0-21 0,28 18 0,2-12 0,16 1 0,10-4 0,22-1 0,14-2 0,17 0 0,5 0 0,3-2 0,-1-1 0,-6 3 0,-7 0 0,-19 3 0,-13 6 0,-19-7 0,-6 12 0,-21-17-646,0 3-4514,-9-6-387,0-3 0,-6-10-387</inkml:trace>
          <inkml:trace contextRef="#ctx0" brushRef="#br2" timeOffset="68452.9201">6700 6668 12126,'0'-18'5031,"-10"2"-387,10 16 387,-29 23-2838,3 2-1032,10 23-258,-11 3-387,2 19 0,-5 6-129,5 10-128,2 2-259,7 5 0,1-2 0,10-1 0,5 1 0,7 2 0,13-1 0,6-1 0,8-4 0,2-7 0,8-7 0,-1-11 0,9-3-517,-4-18-128,9-2-516,-18-21-2064,10-2-1806,-6-2 258,-6-7-258,-3-2-387</inkml:trace>
          <inkml:trace contextRef="#ctx0" brushRef="#br2" timeOffset="69154.9215">7366 7116 13287,'19'-36'4773,"-19"36"0,11-25 0,-11 25-3225,0 0-645,0 0 0,0 0-258,0 0-129,7 20 0,-2 3-386,-3 2-130,3 9 0,-1 6 0,3 3 0,0 3 0,2 4 0,-2 2 0,4-1 0,0-1 0,-3-2 0,3 0 0,-2-5 0,0-2 0,-6-9 0,6 5 0,-9-21-1549,4 5-3353,-4-3-258,0-18 0,0 23-129</inkml:trace>
          <inkml:trace contextRef="#ctx0" brushRef="#br2" timeOffset="69560.5221">8130 7589 12126,'0'0'4902,"0"0"-387,0 0 387,25 0-2838,-25 0-645,0 18-516,0-18-129,-7 41-129,-2-13-258,4 9-257,-6 4-130,-3 4 0,0 8-388,-7-12-1031,6 11-3225,-4-6-387,-1-2 129,1-6-516</inkml:trace>
          <inkml:trace contextRef="#ctx0" brushRef="#br2" timeOffset="70340.5235">8767 7258 10191,'25'-66'4902,"-3"32"129,1 1-129,7 13-1032,-9-12-2064,22 23-774,-11 0-258,7 11-515,-7 16-259,-2 8 0,-7 6 0,-5 6 0,-11 3 0,-7 0 0,-5-2 0,-15-7 0,-4-4 0,-5-5 0,-1-1 0,0-8 0,6-5 0,5-4-130,19-5 1,-18 4 129,18-4 0,11 0 129,10 1 1,6 3-130,3 3 0,7 4 0,3 1 0,-1 8 0,-4-1 0,-3 6 0,-7 0 0,-5 2 0,-10-2 0,-6 1 0,-4-1 0,-12 0 0,-10-3 0,-4-1 0,-10-5 0,-3-4 0,-4-3 0,-1-5 0,-1-2 0,1-2 0,3 0 0,3-6 0,15 6-904,-5 0-3869,12 0-387,16 0 129,0 0-258</inkml:trace>
          <inkml:trace contextRef="#ctx0" brushRef="#br2" timeOffset="70652.5241">9730 7813 16512,'19'-5'4902,"-1"8"129,-14 15-258,-10 2-3483,3 15-1031,-8 4-259,-5 2 0,0 7 0,-11-7-259,17 11-3353,-19-13-1290,2-4 0,1-8-387,1-4-129</inkml:trace>
          <inkml:trace contextRef="#ctx0" brushRef="#br2" timeOffset="65208.1145">1184 7246 10836,'7'-38'5031,"-5"22"-258,-2 16 129,0 0-2064,0-21-1290,0 21-387,-10 18-387,8 6-129,-7 3-386,4 12-259,-4 4 0,3 9 0,-1 1 0,4 4 0,1-2 0,2 2 0,0-2 0,0 0 0,0-5 0,3-4 0,3-7 0,-1-5 0,0-5 0,-1-10 0,1-1 0,-5-18 0,0 0 0,0 0-775,16-5-2579,-16-19-1677,2-2 129,-2-10-258,2-7-258</inkml:trace>
          <inkml:trace contextRef="#ctx0" brushRef="#br2" timeOffset="65473.315">1165 7201 13803,'9'-18'5031,"19"-7"-129,-12 16-258,14 9-2967,-10-8-645,17 8-258,1-9-258,15 5-128,4-5-388,12-1 0,4 1 0,0-2-130,0 7-386,-18-6-516,6 10-3612,-31 0-387,-30 0 129,0 28-645</inkml:trace>
          <inkml:trace contextRef="#ctx0" brushRef="#br2" timeOffset="65738.5155">1136 7514 15738,'0'16'5031,"0"-16"129,15 11-387,-15-11-3354,37 7-773,-12-5-646,14 1 0,-2-1 0,11-2 0,4 2 0,5-2 0,5 0 0,-5-7 0,5 7 0,-16-16-2581,10 7-2450,-14-6-129,-4 1-258,-12-4-129</inkml:trace>
          <inkml:trace contextRef="#ctx0" brushRef="#br2" timeOffset="66081.7159">1140 6632 14061,'-4'-20'5160,"4"20"-129,0 0-129,-1-19-2451,1 19-1548,17 3-644,10 5-259,7-5 0,19-3 0,15 0 0,21 0 0,12-3 0,11-12 0,4-4 0,-6-4 0,-5 3 0,-20-1 0,-5 15-388,-32-4-4514,-16 6-516,-32 4 258,9 11-645</inkml:trace>
          <inkml:trace contextRef="#ctx0" brushRef="#br2" timeOffset="66518.5166">2805 7592 17157,'60'-3'5031,"-24"1"258,8 0-516,-8-5-4256,23 7-517,-2 0 0,3 0 0,-5 0 0,-3 0 0,-2 4 0,-20-4-646,0 0-4385,-30 0-129,18 12 0,-18-12-387</inkml:trace>
          <inkml:trace contextRef="#ctx0" brushRef="#br2" timeOffset="66690.1171">2880 7781 14190,'62'9'4902,"-9"-9"-516,18 0-129,4 3-3741,19-3-4644,11-2-129,4-5-516,19 0-129</inkml:trace>
          <inkml:trace contextRef="#ctx0" brushRef="#br2" timeOffset="73226.5286">10774 7146 4773,'50'-45'4386,"-38"21"0,0 4 0,-12 0-774,-7-8-903,7 28-774,-25-32-516,25 32-387,-44-13-258,21 15-129,-13 12-129,2 15-129,-5 6-129,0 14-129,0 2 0,2 10 0,-1 3 129,8 1-258,5-1 129,7-1-129,8-1 0,10-3 0,0-2 129,12-6-129,10-3-129,8-10 129,4-8 0,8-7 129,5-12 0,6-10 129,0-2 1,4-12-259,-5-10 0,-1-2 0,-10-3 0,-7-3 0,-11-1 0,-10 4 0,-12 1 0,-1 4 0,-14 4 0,-7 4 0,-6 10 0,-5 5 0,-2 0 0,-5 9 0,4 9 0,-8-1-259,16 14-4514,-14-1-258,8 0 0,1 4-258</inkml:trace>
          <inkml:trace contextRef="#ctx0" brushRef="#br2" timeOffset="73569.7292">11816 7717 11223,'4'-16'4773,"-4"16"-387,0 0 258,0 0-2451,-20-9-774,20 9-258,0 0-258,-9 11-129,9-11-129,-19 25-258,3-6-128,0 10-259,-8 3 0,0 7 0,-3 7 0,-5-3-130,7 14-902,-14-15-3483,12 1-387,-1-7 0,6-4-258</inkml:trace>
          <inkml:trace contextRef="#ctx0" brushRef="#br2" timeOffset="74084.5301">12488 7002 14706,'9'-20'4902,"-9"20"-258,31-12 0,-15-2-3096,26 10-645,3-12-258,17 7-258,4-3-129,5-1-128,-7 4-130,-2 0 0,-12 2 0,-13 7 0,-17 6 0,-18 10 0,-8 7 0,-15 7 0,-11 6 0,-2 10 0,-7 5 0,0 5 0,1 2 0,4 6 0,0 2 0,8 2 0,3 1 0,5 0 0,6-5 0,5-1 0,6-8 0,3-5 0,0-9 0,0-13 0,10 2 0,-10-14-3871,0-16-1289,0 0-129,0 0-258</inkml:trace>
          <inkml:trace contextRef="#ctx0" brushRef="#br2" timeOffset="74256.1304">12497 7482 17415,'50'-36'4644,"-11"28"258,11 4-774,9 0-4128,17 4-2064,1 0-2580,5 0 129,3 0-516,0 0-129</inkml:trace>
          <inkml:trace contextRef="#ctx0" brushRef="#br2" timeOffset="111462.1958">13389 6408 12771,'5'-55'4902,"-3"39"-516,-2 0 258,0 16-3225,0 0-516,0 0 0,32 30-387,-18 4 129,14 15-258,-5 10 129,11 23-129,-7 3 1,5 17-388,-9 6 0,0 18 0,-10 4 0,-8 18 0,-5 12 0,-20 9 0,-17 5 0,-16 4 0,-20-3 0,-14-12 0,-8-12 0,-2-19 0,4-27 0,4-29 0,18-11 0,2-39-259,26 1-4772,9-16-258,11-3 0,3-8-387</inkml:trace>
        </inkml:traceGroup>
      </inkml:traceGroup>
    </inkml:traceGroup>
    <inkml:traceGroup>
      <inkml:annotationXML>
        <emma:emma xmlns:emma="http://www.w3.org/2003/04/emma" version="1.0">
          <emma:interpretation id="{0D87FC5A-4FFE-4FBD-B3F8-0B7AE7B735B0}" emma:medium="tactile" emma:mode="ink">
            <msink:context xmlns:msink="http://schemas.microsoft.com/ink/2010/main" type="paragraph" rotatedBoundingBox="813,9461 15678,9201 15715,11286 850,11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07ED61-5332-4237-95CF-E981E1BD057A}" emma:medium="tactile" emma:mode="ink">
              <msink:context xmlns:msink="http://schemas.microsoft.com/ink/2010/main" type="inkBullet" rotatedBoundingBox="827,10268 2034,10247 2051,11223 844,11244"/>
            </emma:interpretation>
            <emma:one-of disjunction-type="recognition" id="oneOf12">
              <emma:interpretation id="interp60" emma:lang="en-US" emma:confidence="0">
                <emma:literal>x</emma:literal>
              </emma:interpretation>
              <emma:interpretation id="interp61" emma:lang="en-US" emma:confidence="0">
                <emma:literal>N</emma:literal>
              </emma:interpretation>
              <emma:interpretation id="interp62" emma:lang="en-US" emma:confidence="0">
                <emma:literal>B</emma:literal>
              </emma:interpretation>
              <emma:interpretation id="interp63" emma:lang="en-US" emma:confidence="0">
                <emma:literal>H</emma:literal>
              </emma:interpretation>
              <emma:interpretation id="interp64" emma:lang="en-US" emma:confidence="0">
                <emma:literal>D</emma:literal>
              </emma:interpretation>
            </emma:one-of>
          </emma:emma>
        </inkml:annotationXML>
        <inkml:trace contextRef="#ctx0" brushRef="#br2" timeOffset="84474.1484">-1185 10061 9417,'9'-19'5031,"12"1"-129,-21 18-258,32-4-516,-32 4-2322,52-8-645,-20 0-258,16 8-258,-2-3-515,11 3-130,4-4 0,3 1 0,-2 1 0,-5-3 0,0 5-259,-24-7-2837,1 7-1677,-34 0-387,13 12 0,-26 0-258</inkml:trace>
        <inkml:trace contextRef="#ctx0" brushRef="#br2" timeOffset="85004.5493">-1157 10287 15093,'0'0'5031,"0"0"0,22 0-258,-22 0-3225,41-3-645,-6-1-515,17 4-388,5 0 0,10-3 0,12-6 0,2-6 0,5-1 0,-6-7 0,-2 4 0,-16-11-775,-3 8-515,-29-17-1161,4 16-1032,-21-13-1419,-13-3 0,-2 0-129,-16 2 903,-18-11 2193,12 5 1548,-10 7 2064,-4-4 2064,3 8 903,10 10 129,4 8-258,21 14-516,0 0-1548,0 0-774,30 19-645,0 1-387,23 12-515,1-5-130,12 7 0,-1-1 0,1 3 0,-9-2 0,-5 3 0,-13 4 0,-18 5 0,-17 6 0,-11 5 0,-29 5 0,-19 0 0,-13 4 0,-15-5 0,1 10 0,-14-16-4387,10-4-644,8-8-258,9-4-129</inkml:trace>
      </inkml:traceGroup>
      <inkml:traceGroup>
        <inkml:annotationXML>
          <emma:emma xmlns:emma="http://www.w3.org/2003/04/emma" version="1.0">
            <emma:interpretation id="{664BC775-467E-4B87-BFAE-DA4D1F06D23B}" emma:medium="tactile" emma:mode="ink">
              <msink:context xmlns:msink="http://schemas.microsoft.com/ink/2010/main" type="line" rotatedBoundingBox="3134,9420 15678,9201 15715,11286 3170,11505"/>
            </emma:interpretation>
          </emma:emma>
        </inkml:annotationXML>
        <inkml:traceGroup>
          <inkml:annotationXML>
            <emma:emma xmlns:emma="http://www.w3.org/2003/04/emma" version="1.0">
              <emma:interpretation id="{B5ED6320-6BEC-4AF8-A7DE-57EAD2B72261}" emma:medium="tactile" emma:mode="ink">
                <msink:context xmlns:msink="http://schemas.microsoft.com/ink/2010/main" type="inkWord" rotatedBoundingBox="3144,10013 3994,9998 4010,10882 3160,10897"/>
              </emma:interpretation>
              <emma:one-of disjunction-type="recognition" id="oneOf13">
                <emma:interpretation id="interp65" emma:lang="en-US" emma:confidence="1">
                  <emma:literal>F</emma:literal>
                </emma:interpretation>
                <emma:interpretation id="interp66" emma:lang="en-US" emma:confidence="0">
                  <emma:literal>f</emma:literal>
                </emma:interpretation>
                <emma:interpretation id="interp67" emma:lang="en-US" emma:confidence="0">
                  <emma:literal>t.</emma:literal>
                </emma:interpretation>
                <emma:interpretation id="interp68" emma:lang="en-US" emma:confidence="0">
                  <emma:literal>t-</emma:literal>
                </emma:interpretation>
                <emma:interpretation id="interp69" emma:lang="en-US" emma:confidence="0">
                  <emma:literal>#</emma:literal>
                </emma:interpretation>
              </emma:one-of>
            </emma:emma>
          </inkml:annotationXML>
          <inkml:trace contextRef="#ctx0" brushRef="#br2" timeOffset="81010.9421">1202 9604 12642,'0'0'4902,"2"-19"-387,-2 19 258,0 0-2451,0 12-774,0 13-774,0-4 0,0 15-257,-2-1-517,2 15 0,-2 0 0,2 5 0,0 0 0,0 1 0,0-1 0,2-2 0,0-1 0,1-8 0,-1-5 0,0-7 0,0-7 0,-2-7 0,2 0 0,-2-18 0,3 18-1549,-3-18-3353,0 0-129,-7-15-129,2-1-129</inkml:trace>
          <inkml:trace contextRef="#ctx0" brushRef="#br2" timeOffset="81307.3426">1127 9535 15093,'16'-38'4902,"2"26"129,5 5-387,18 7-3096,-7-2-516,18 2-515,3 0-517,14 4 0,2-4 0,8 0 0,-1 0 0,-3-7 0,-6-1 0,-10-2 0,-10 3 0,-18-4 0,-1 11-1936,-30 0-2837,0 0-258,0 0-129,-18 4-258</inkml:trace>
          <inkml:trace contextRef="#ctx0" brushRef="#br2" timeOffset="81619.3434">1261 9805 11868,'-22'13'5031,"22"-13"-258,0 0 0,0 0-1290,0 0-2322,0 0-258,2 21-128,-2-21-775,23 12 0,-7-8 0,11 5 0,0-6 0,8 3 0,4-4 0,8-1 0,4-1 0,3 0 0,13 0 0,-15 0-4258,5 0-902,-11 0-129,-5 0-258</inkml:trace>
        </inkml:traceGroup>
        <inkml:traceGroup>
          <inkml:annotationXML>
            <emma:emma xmlns:emma="http://www.w3.org/2003/04/emma" version="1.0">
              <emma:interpretation id="{53627D59-7206-4B7C-8861-1899942B8833}" emma:medium="tactile" emma:mode="ink">
                <msink:context xmlns:msink="http://schemas.microsoft.com/ink/2010/main" type="inkWord" rotatedBoundingBox="5640,9376 15678,9201 15715,11286 5677,11462"/>
              </emma:interpretation>
              <emma:one-of disjunction-type="recognition" id="oneOf14">
                <emma:interpretation id="interp70" emma:lang="en-US" emma:confidence="0">
                  <emma:literal>=T1(1,3,6,7)</emma:literal>
                </emma:interpretation>
                <emma:interpretation id="interp71" emma:lang="en-US" emma:confidence="0">
                  <emma:literal>= T1(1,3,6,7)</emma:literal>
                </emma:interpretation>
                <emma:interpretation id="interp72" emma:lang="en-US" emma:confidence="0">
                  <emma:literal>= t1(1,3,6,7)</emma:literal>
                </emma:interpretation>
                <emma:interpretation id="interp73" emma:lang="en-US" emma:confidence="0">
                  <emma:literal>=t1(1,3,6,7)</emma:literal>
                </emma:interpretation>
                <emma:interpretation id="interp74" emma:lang="en-US" emma:confidence="0">
                  <emma:literal>= T1(l,3,6,7)</emma:literal>
                </emma:interpretation>
              </emma:one-of>
            </emma:emma>
          </inkml:annotationXML>
          <inkml:trace contextRef="#ctx0" brushRef="#br2" timeOffset="86361.7517">5478 9263 13287,'9'-54'4773,"-9"54"-258,7-16 258,0 36-2709,-7-2-903,0 28-258,0 0-258,2 22 1,0 3-646,7 14 0,-6 1 0,6 10 0,-3 2 0,1 5 0,0 2 0,0 1 0,0-2 0,-2-8 0,1-6 0,-3-15 0,4-7 0,-3-22 0,3-3-259,-7-27-1160,0-16-3225,4 19-258,-4-19 129,0 0-387</inkml:trace>
          <inkml:trace contextRef="#ctx0" brushRef="#br2" timeOffset="86798.5524">5905 9490 14835,'29'-58'4902,"-19"33"0,1 7-258,-11-3-2967,0 21-645,0 0-387,16-6-515,-16 6-130,4 20 0,-4 5 0,3 10 0,1 10 0,3 10 0,-2 7 0,2 9 0,0 8 0,0 4 0,1 1 0,1 3 0,-2-3 0,0-4 0,0-7 0,-2-8 0,1-8 0,-3-14 0,2-6 0,-5-14 0,4 1 0,-4-24 0,0 23 0,0-23-5032,0 0-128,-18-11 129,6-7-387</inkml:trace>
          <inkml:trace contextRef="#ctx0" brushRef="#br2" timeOffset="87282.1533">4804 9183 12771,'-62'-41'4902,"33"23"-387,5 4 129,24 14-2709,-36-13-774,36 13-258,0 0-129,0 9-129,0-9-128,48 29-517,-9-15 0,23 4 0,18-9 0,24-2 0,17-7 0,16 0 0,15-13 0,14-5 0,8 1 0,-3-3 0,-16 4 0,-17 4 0,-22 4 0,-22 0 0,-22 8 0,-26-6 0,-16 10 0,-30-4-1549,0 0-3353,-9 14-258,9-14 0,-28 27-387</inkml:trace>
          <inkml:trace contextRef="#ctx0" brushRef="#br2" timeOffset="118154.6075">7515 8765 8514,'0'0'4515,"0"0"129,-2-18-258,2 18-903,-16 0-1548,-12 2-645,10 17-258,-19-3-258,6 16-129,-11 4 0,4 19 0,-6 9-386,5 16-259,0 4 0,7 10 0,1 2 0,10 5 0,3 1 0,9-4 0,6-6 0,3 1 0,10-5 0,8 3 0,7-2 0,4-3 0,4-5 0,3-4 0,-2-8 0,1-8 0,-1-8 0,-4-10 0,-3-9 0,-2-10 0,-2-4 0,-5-6 0,-2-5 0,-16-9 0,21 11 0,-21-11 0,0 0 0,0 0 0,18 0-646,-18 0-4385,-9-20 0,9 20 129,-5-25-258</inkml:trace>
          <inkml:trace contextRef="#ctx0" brushRef="#br2" timeOffset="127296.2236">8081 9320 11868,'5'-34'4773,"-5"5"-129,0 29 0,0 0-2064,0-28-903,0 28-516,0 0-387,0 0-128,0 0-646,0 12 0,-2 10 0,2 11 0,0 8 0,0 11 0,0 7 0,0 1 0,0 4 0,0-2 0,0-5 0,0-3 0,0-6 0,4-9 0,-1-4 0,-1-6 0,2-4 0,-3-9 0,3 2 0,-4-18 0,5 23-130,-5-23-4772,0 0-258,0 0 129,0 0-387</inkml:trace>
          <inkml:trace contextRef="#ctx0" brushRef="#br2" timeOffset="127577.0241">8737 9830 16899,'46'-5'4773,"-46"5"387,16 10-258,-16-10-3869,-5 40-1033,-9-14 0,5 13 0,-9 2 0,2 6 0,-2 1 0,2-2 0,0 5 0,-2-10 0,11 9 0,-18-20-2839,15 2-2192,-1-8-129,6-7-129,5-17-258</inkml:trace>
          <inkml:trace contextRef="#ctx0" brushRef="#br2" timeOffset="85706.5505">3660 10012 13029,'-16'12'5289,"15"6"-258,9-11-258,26-7-1161,20 7-2967,11 0-516,16-7-774,25 9-2322,1-9-1806,5 0 0,4 0-258,-3-7-387</inkml:trace>
          <inkml:trace contextRef="#ctx0" brushRef="#br2" timeOffset="85534.9501">3685 9912 15222,'-10'-16'5160,"10"16"-258,0 0 0,0 0-2967,0 0-1289,25-7-646,-9 5 0,14 2 0,4 0 0,8-2 0,3 2 0,-4-5 0,7 5-130,-18 0-4772,-5 0-258,-25 0 129,0 0-387</inkml:trace>
          <inkml:trace contextRef="#ctx0" brushRef="#br2" timeOffset="128497.4257">9473 9451 11739,'24'-74'5031,"-10"34"-387,7 1 387,4-9-1419,18 20-1935,-13-10-644,16 19-1033,-5-3 0,7 17 0,-5 5 0,-2 13 0,-9 15 0,-9 9 0,-11 8 0,-10 3 0,-5 4 0,-21-3 0,-4-2 0,-11-8 0,2-4 0,-3-8 0,8-6 0,2-6 0,11-5 0,19-10 0,0 0 0,0 0 0,0 0 0,30 0 0,-2-3 0,6 1 0,3 0 0,3 2 0,-3 4 0,2 6 0,-5 5 0,-2 6 0,-5 4 0,-3 3 0,-6 3 0,-7 1 0,-8 0 0,-3 0 0,-10-2 0,-12-2 0,-10-3 0,-5-5 0,-11-2 0,-5-4 0,-4-7 0,-2-2 0,2-5 0,2 0 0,7-3 0,3-8 0,8-1 0,7-4 0,7 1 0,3-1 0,20 16 0,-26-26-1291,26 26-3611,0 0-129,0 0 0,0 0-387</inkml:trace>
          <inkml:trace contextRef="#ctx0" brushRef="#br2" timeOffset="128747.0261">10505 9924 15867,'50'4'4902,"-50"-4"0,16 32-258,-27-11-3354,8 18-516,-12 1-386,1 0-647,2 19-1547,-4-16-2709,-4 1-387,-1-5 129,0-5-645</inkml:trace>
          <inkml:trace contextRef="#ctx0" brushRef="#br2" timeOffset="129230.627">11211 9400 14706,'-3'-93'4902,"-11"59"-129,-10 4 0,-1 27-2709,-14-6-903,11 19-773,-13 13-388,4 20 0,-6 9 0,4 10 0,1 7 0,8 4 0,9 0 0,7-3 0,10-3 0,4-8 0,14-8 0,11-6 0,5-8 0,6-6 0,5-10 0,0-10 0,3-8 0,1-3 0,-3-7 0,-2-9 0,-7-4 0,-4-1 0,-10-4 0,-4 2 0,-14 2 0,-1 1 0,0 20 0,-37-25 0,9 20 0,-8 3 0,-1 2 0,-11 5 0,21 11-3097,-19 2-1805,10 4-258,1-3-258</inkml:trace>
          <inkml:trace contextRef="#ctx0" brushRef="#br2" timeOffset="129527.0275">12199 9887 18705,'14'11'5031,"-14"5"0,0 10-1031,-14 3-4000,3 14 0,-9-3 0,-3 3 0,0 9 0,-16-22-1291,10 11-3611,-1-7-258,2-4 258,-1-10-645</inkml:trace>
          <inkml:trace contextRef="#ctx0" brushRef="#br2" timeOffset="130104.2285">12314 9419 7224,'29'-23'4386,"-12"18"-258,-17 5 0,22-22-516,-4 22-1677,-18 0-516,28-12-258,-28 12-258,41-9-129,-18 2 0,13 7-129,-4-4-129,9 4 0,-8 0-129,5 0-128,-6 0-259,-4 6 0,-8 1 0,-20-7 0,21 28 0,-21-1 0,0 7 0,-9 5 0,-7 9 0,-2 7 0,-1 6 0,-3 1 0,3 0 0,3-1 0,0-6 0,5 0 0,1-7 0,4-5 0,3-6 0,3-2 0,0-8 0,0-4 0,3-1 0,-3-22 0,13 23 0,-13-23 0,16 7 0,-16-7 0,26-4 0,-26 4 0,32-21 0,-17 0 0,11 17-646,-8-17-4256,0 1-129,-6-1 0,-5 3-258</inkml:trace>
          <inkml:trace contextRef="#ctx0" brushRef="#br2" timeOffset="130369.429">12513 9773 16641,'0'0'4515,"24"-10"258,-24 10-516,24-8-3225,3 8-645,2-1-129,10-3-129,7-1-387,2-4-129,11 4-258,-11-15-1032,14 4-2709,-14-4-258,-7-6-129,-6-6-129</inkml:trace>
          <inkml:trace contextRef="#ctx0" brushRef="#br2" timeOffset="130634.6295">12951 8880 17544,'57'-44'5031,"-11"37"129,15 10-258,-8 13-4772,22 34-130,-10 10 0,8 22 0,-5 13 0,-2 13 0,-11 10 0,-7 13 0,-12 6 0,-13 2 0,-18 0 0,-9-4 0,-26-7 0,-21-5 0,-13-8 0,-34-26 0,0-3-4129,-9-21-1289,6-11-129,-2-20-387</inkml:trace>
        </inkml:traceGroup>
      </inkml:traceGroup>
    </inkml:traceGroup>
    <inkml:traceGroup>
      <inkml:annotationXML>
        <emma:emma xmlns:emma="http://www.w3.org/2003/04/emma" version="1.0">
          <emma:interpretation id="{41B83B70-9BF6-4B0A-83DE-C4C7C437743F}" emma:medium="tactile" emma:mode="ink">
            <msink:context xmlns:msink="http://schemas.microsoft.com/ink/2010/main" type="paragraph" rotatedBoundingBox="1245,12085 23139,11104 23249,13558 1355,145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490ADE-B57C-4EAD-8BDA-55ACF1806CBA}" emma:medium="tactile" emma:mode="ink">
              <msink:context xmlns:msink="http://schemas.microsoft.com/ink/2010/main" type="line" rotatedBoundingBox="1245,12085 20779,11210 20853,12866 1319,13741"/>
            </emma:interpretation>
          </emma:emma>
        </inkml:annotationXML>
        <inkml:traceGroup>
          <inkml:annotationXML>
            <emma:emma xmlns:emma="http://www.w3.org/2003/04/emma" version="1.0">
              <emma:interpretation id="{F99CA6B7-0C0D-4C60-BBE8-746941EE9D04}" emma:medium="tactile" emma:mode="ink">
                <msink:context xmlns:msink="http://schemas.microsoft.com/ink/2010/main" type="inkWord" rotatedBoundingBox="1245,12085 3774,11972 3812,12826 1283,12940"/>
              </emma:interpretation>
              <emma:one-of disjunction-type="recognition" id="oneOf15">
                <emma:interpretation id="interp75" emma:lang="en-US" emma:confidence="0">
                  <emma:literal>Sum</emma:literal>
                </emma:interpretation>
                <emma:interpretation id="interp76" emma:lang="en-US" emma:confidence="0">
                  <emma:literal>sum</emma:literal>
                </emma:interpretation>
                <emma:interpretation id="interp77" emma:lang="en-US" emma:confidence="0">
                  <emma:literal>Sam</emma:literal>
                </emma:interpretation>
                <emma:interpretation id="interp78" emma:lang="en-US" emma:confidence="0">
                  <emma:literal>bum</emma:literal>
                </emma:interpretation>
                <emma:interpretation id="interp79" emma:lang="en-US" emma:confidence="0">
                  <emma:literal>sums</emma:literal>
                </emma:interpretation>
              </emma:one-of>
            </emma:emma>
          </inkml:annotationXML>
          <inkml:trace contextRef="#ctx0" brushRef="#br3" timeOffset="188229.9306">-278 11579 9546,'16'-27'4515,"-16"27"-387,0 0-516,-7-32-1548,7 32-645,-25-11-645,9 11-258,-7-3-129,0 3-129,-4 0-129,-1 7 0,-1 5-129,1 4 129,-1 0 0,3 2-129,3 2 0,1 1 0,6-1-129,4-3 129,6 3 0,5-2 0,1-2 0,12 2 0,6-4 129,10 4 129,3-4-129,6 4 129,-1-4 129,6 2-129,-3-2 0,4 4 0,-7-2 0,-1 3-129,-3-1 129,-3 4-129,-6-3 129,-5 6-387,-2-2 258,-6 2-129,-6 0 258,-2 3-258,-2-3 129,-6 2-129,-10-4 129,-2 0 0,-6-5 129,-3 0-129,-7-6 0,-1-6-129,-5-6 129,-2 0 0,-6-7-129,1-8 129,-1-4-129,0-1 0,2-1 0,3 1 0,6 6-258,3-4-258,16 13-387,-8-9-1419,26 14-2451,0 0-129,0 0-129,16 0-258</inkml:trace>
          <inkml:trace contextRef="#ctx0" brushRef="#br3" timeOffset="189290.7325">140 11940 9675,'-5'-22'4386,"5"22"0,0 0-258,0 0-1548,0 0-1419,0 0-258,-4 11-258,4 5-387,0-16 258,7 32-516,-1-10 258,3 1-387,-2 0 129,2 0-129,0 0 0,-1 0 129,0-2 0,0-1 0,1-2 0,0-2 0,-9-16-129,20 25 129,-20-25 0,21 14-129,-21-14 129,29 0 0,-13-7 0,1-6 0,1-4 129,2-5 0,-4-6 0,0-1 129,-2-1 0,0 3 129,-7-3-129,2 5 258,-7 2-258,3 7 129,-5 16-129,4-23 129,-4 23-387,0 0 129,0 0-129,0 0-129,0 0 258,14 20-387,-5-4 258,2 5-129,7 4 258,1 3-258,4 1 129,-1 1 0,1 0-258,0-3 129,0 0-129,-2-4 0,1 0-387,-22-23-387,41 32-1935,-22-25-1806,-3-7 129,2 0-387,-18 0-258</inkml:trace>
          <inkml:trace contextRef="#ctx0" brushRef="#br3" timeOffset="189914.7336">926 11974 9288,'22'-4'4902,"-22"4"-387,30 5 0,-18 15-1290,-12-20-1935,29 34-516,-20-15-258,7 6-387,-9 4 0,0-4-387,0 5-258,-7-9-258,5 6 129,-5-27-129,4 28 129,-4-28 0,0 0 258,0 0 129,5-28 645,2 5 0,-5-13 258,7 6 258,-5-11-129,10 11 258,-9-4-387,10 11 129,-7 0-387,8 10 129,-16 13-258,29-5-129,-29 5 0,30 11-258,-14 5 258,0 3-258,-2 4 258,-3 0-516,2 6 258,-5-6-129,1 2-129,-3-7 129,-1 1-129,-5-19 258,0 0-129,16 11 387,-16-11 0,20-25 129,-13-2 129,9 1 129,-4-8-129,4 7 258,-3-1-258,4 6 0,-2 5-129,2 8-128,3 5-130,3 4 0,0 5 0,7 10 0,1 6 0,2 4 0,1 3 0,-3 3 0,1 6-388,-15-9-644,17 10-3225,-23-6-774,-4 0 0,-4-4-258</inkml:trace>
        </inkml:traceGroup>
        <inkml:traceGroup>
          <inkml:annotationXML>
            <emma:emma xmlns:emma="http://www.w3.org/2003/04/emma" version="1.0">
              <emma:interpretation id="{93D80865-5212-4A66-9ED7-6AFA868E4DD2}" emma:medium="tactile" emma:mode="ink">
                <msink:context xmlns:msink="http://schemas.microsoft.com/ink/2010/main" type="inkWord" rotatedBoundingBox="4248,12106 5513,12049 5580,13550 4315,13607"/>
              </emma:interpretation>
              <emma:one-of disjunction-type="recognition" id="oneOf16">
                <emma:interpretation id="interp80" emma:lang="en-US" emma:confidence="1">
                  <emma:literal>of</emma:literal>
                </emma:interpretation>
                <emma:interpretation id="interp81" emma:lang="en-US" emma:confidence="0">
                  <emma:literal>oft</emma:literal>
                </emma:interpretation>
                <emma:interpretation id="interp82" emma:lang="en-US" emma:confidence="0">
                  <emma:literal>oof</emma:literal>
                </emma:interpretation>
                <emma:interpretation id="interp83" emma:lang="en-US" emma:confidence="0">
                  <emma:literal>off</emma:literal>
                </emma:interpretation>
                <emma:interpretation id="interp84" emma:lang="en-US" emma:confidence="0">
                  <emma:literal>oaf</emma:literal>
                </emma:interpretation>
              </emma:one-of>
            </emma:emma>
          </inkml:annotationXML>
          <inkml:trace contextRef="#ctx0" brushRef="#br3" timeOffset="190445.1343">2248 11966 10965,'25'-19'4644,"-25"19"-129,0 0-258,0 0-2193,0 0-1290,0 0-258,0 0-258,0 0 0,0 0-129,0 0-129,0 0 0,0 14-258,0-14 0,0 29 0,-2-8 0,-1 2-129,-1 6 0,0-3 0,4 4 129,0-1 129,0-1-129,8-3 387,4-5 0,4-2 258,0-11 129,9 2 129,-4-9 258,11-2 0,-7-18 0,7 6 0,-9-14-129,4 1-129,-9-9-257,0 1-388,-11-4 0,-4 0 0,-3 1 0,-12-1 0,-6 9 0,-9-2 0,6 23-1678,-16-5-3353,3 10 0,0 4-129,2 7-258</inkml:trace>
          <inkml:trace contextRef="#ctx0" brushRef="#br3" timeOffset="191006.7355">2721 12016 11352,'66'-12'5289,"-32"7"-516,-4-4 129,0-11-1290,8 15-2709,-12-13-387,12 5 0,-10-8-387,2 0 129,-3-8-129,0-1-129,-8-4 129,-3-3-258,-5-2 129,-6-2-129,-3 4 0,-2-3 0,0 8 0,-5 2 129,-4 9-129,2 3 129,7 18 0,0 0 0,0 0 0,-9 11 129,9 15 129,11 12 0,3 4 0,9 15-128,-2 2-130,6 10 0,-4 3 0,6 11 0,-6-1 0,2 7 0,-4 3 0,-2 10 0,1-4 0,0 1 0,-4-6 0,0-10 0,-2-8 0,-4-9 0,-2-13 0,-3-15 0,-1-8 0,-4-14 0,-2 0 0,-14-16 0,16 0-1936,-27 0-3224,7-14-129,-6-11-129,1-6-129</inkml:trace>
          <inkml:trace contextRef="#ctx0" brushRef="#br3" timeOffset="191193.9358">3072 12274 13029,'60'-26'4515,"-14"20"-387,-3-4-774,16-10-6966,17 13-129,-3-13-645,23 6-129</inkml:trace>
        </inkml:traceGroup>
        <inkml:traceGroup>
          <inkml:annotationXML>
            <emma:emma xmlns:emma="http://www.w3.org/2003/04/emma" version="1.0">
              <emma:interpretation id="{3443C28C-8B39-4712-AF8D-CA286B6F5652}" emma:medium="tactile" emma:mode="ink">
                <msink:context xmlns:msink="http://schemas.microsoft.com/ink/2010/main" type="inkWord" rotatedBoundingBox="6483,11782 13828,11723 13836,12652 6490,12711"/>
              </emma:interpretation>
              <emma:one-of disjunction-type="recognition" id="oneOf17">
                <emma:interpretation id="interp85" emma:lang="en-US" emma:confidence="0">
                  <emma:literal>Mintormss</emma:literal>
                </emma:interpretation>
                <emma:interpretation id="interp86" emma:lang="en-US" emma:confidence="0">
                  <emma:literal>Minuteness</emma:literal>
                </emma:interpretation>
                <emma:interpretation id="interp87" emma:lang="en-US" emma:confidence="0">
                  <emma:literal>Minters</emma:literal>
                </emma:interpretation>
                <emma:interpretation id="interp88" emma:lang="en-US" emma:confidence="0">
                  <emma:literal>Mindedness</emma:literal>
                </emma:interpretation>
                <emma:interpretation id="interp89" emma:lang="en-US" emma:confidence="0">
                  <emma:literal>Maintenances</emma:literal>
                </emma:interpretation>
              </emma:one-of>
            </emma:emma>
          </inkml:annotationXML>
          <inkml:trace contextRef="#ctx0" brushRef="#br3" timeOffset="192239.1377">4468 11623 10320,'0'0'4515,"0"0"0,0 0-258,0 20-2322,0-4-903,5 16-258,-3-7 0,9 12-258,-6-3-129,6 5-258,-4-5 258,2 0-258,-2-8 0,0-3 0,-2-5 129,-5-18-258,6 18 129,-6-18-129,0 0 0,0-18 0,-4-5-129,-1-7 258,-4-8-387,0-8 387,0-2-129,0-5 129,0-8 0,6 6 129,-3 2-129,5 10 129,-3 6-129,4 8 0,0 10 0,0 19 0,0 0-129,16 10-129,-3 12 129,1 6 0,2 4 0,5 7 0,-1-1 0,1-1 0,-1-1 0,-1-8 0,-3-1 0,0-8 0,-16-19-129,27 20 129,-27-20-129,27 0 129,-13-16 0,4-7 0,-1-9 0,3-9 0,1-5 129,2-8-129,-3 1 129,1 3 0,-3 2 129,-2 9-129,-3 3 0,-3 13 129,-3 7-129,-7 16 0,0 0 1,0 0-130,11 27 0,-7 3 0,-1 6 0,4 12 0,-1 3 0,4 8 0,1 3 0,3 1 0,-1-1 0,3-4 0,-2 1 0,0-4 0,2-5 0,-5-7 0,1 1-517,-8-13-644,15 11-1290,-10-19-2322,0-7-258,-9-16-129,0 0-258</inkml:trace>
          <inkml:trace contextRef="#ctx0" brushRef="#br3" timeOffset="192441.938">5356 11876 12384,'1'-18'4644,"10"2"-129,-11 16 0,11 9-2322,-11-9-1419,9 19-387,-9-19-129,10 32-645,3-3-1677,-4-6-2580,-9-5 129,0 1-516,0-19 129</inkml:trace>
          <inkml:trace contextRef="#ctx0" brushRef="#br3" timeOffset="192613.5383">5343 11616 9933,'0'-66'4128,"-2"32"-903,2 34-1290,16 0-4515,-16 0-774,0 0-645,0 0-258</inkml:trace>
          <inkml:trace contextRef="#ctx0" brushRef="#br3" timeOffset="193050.3389">5569 11707 9804,'48'32'4902,"-28"-13"-387,-4-1 0,0-2-1419,3 14-1806,-13-10-516,6 8-258,-7-4-129,1 0-129,-5-4-129,1-4-129,-2-16 129,4 21 0,-4-21-129,0 0 129,18-10-258,-4-10 258,-2-8-129,8-4 387,-2-6-258,3 1 129,-3-2 0,1 7 0,-4 0 129,-1 10-129,-2 3 1,-12 19-259,23-14 0,-23 14 0,29 10 0,-11 8 0,-1 7 0,5 7 0,-1 4 0,0 5 0,3 3 0,-8-5-130,5 6-386,-12-13-645,14 14-1032,-12-19-2838,-1-6 129,-10-21-387,23 18 0</inkml:trace>
          <inkml:trace contextRef="#ctx0" brushRef="#br3" timeOffset="193346.7396">6615 11296 14964,'16'-71'4902,"-11"49"0,-5 22-258,0 0-3354,23 0-387,-14 20-258,7 23-128,-3 3-517,3 16 0,-2 4 0,2 5 0,-5 0 0,-1-1 0,-1-1 0,-2-9 0,-1-3 0,-6-12 0,1-1 0,-1-13-775,0 6-1547,0-17-2709,0-20 0,-16 16-258,16-16-129</inkml:trace>
          <inkml:trace contextRef="#ctx0" brushRef="#br3" timeOffset="193565.14">6556 11757 12642,'0'-27'5031,"14"20"-516,6 1 258,5-2-2709,12 8-1290,-1 1-258,8 6-387,8 2-516,-4-9-2064,11 0-2064,10 4-258,4-2 0,3 3-387</inkml:trace>
          <inkml:trace contextRef="#ctx0" brushRef="#br3" timeOffset="194438.7415">7446 11792 9804,'17'-5'4515,"-17"5"129,34-7-258,0 7-1806,-18-13-774,23 11-645,-14-10-258,11 3-387,-10-5 0,1 1-129,-7-1-129,-20 14-129,19-30 0,-19 30-129,-12-27 0,-13 17 0,-4 6-129,-10 2-129,2 2 129,-8 6 0,4 10 0,4 1 0,3 7 129,6 0 0,8 7 0,8 1 129,6-2-129,6 2 258,11-4 0,14 4-129,2-7 129,10 0-129,4-7 129,7-2-129,0-7 129,4-2-258,-3-7 130,3 0-130,-6-7 0,-1-7 0,-4-8 0,-8-4 0,-2-5 0,-10-2 0,-7-3 0,-5-1 0,-5 3 0,-4 2 0,-2 3 0,-12 6 0,1 7-259,-5 2 1,2 9-129,0 1 129,16 4 0,-23 0 0,23 0 129,0 0 0,-7 20 0,7-20 129,13 16 0,3-7 129,3-6-129,6 3 258,-2-6-129,6 0 129,-4-2 0,3-2 0,-3-5 129,2 2-129,-6-2-128,4 2-130,-4 0 0,2 5 0,-3-1 0,0 3 0,-1 0 0,1 5 0,-4 8 0,0 4 0,-6 6 0,-1 4 0,0 3 0,-7 1 0,7 8-517,-13-11-3482,4 2-903,0-3-258,4-7 0,-4-20-129</inkml:trace>
          <inkml:trace contextRef="#ctx0" brushRef="#br3" timeOffset="195452.7433">8580 11707 15738,'0'-20'4773,"0"20"129,0 0-258,31 13-3612,-31-13-387,23 35-129,-12-13 1,3 4-517,-4 1 0,1 0 0,0-1-130,-4-4 1,2-3-129,-9-19 0,12 22 0,-12-22 0,0 0 129,23-9 129,-14-11 129,4-3 0,-3-7 129,5 0-129,-1-4 129,0 5 0,-1 3 1,-1 4-259,-12 22 0,27-19 0,-27 19 0,28 3 0,-12 13 0,-2 2 0,1 2 0,-1 3 0,-2-2 0,-1-1 0,-4-1 0,0-1 0,-7-18 0,6 27 0,-6-27 0,1 23 0,-1-23 0,0 0 0,0 16 0,0-16 0,0 0 0,4-18 0,1-2 0,4-4 0,0-3 0,3-3 0,1 1 0,1-1 0,2 1 0,-2 8 0,1 3 0,-15 18 0,26-21 0,-26 21 0,30 0 0,-13 7 0,-1 9 0,5 2 0,2 1 0,9 3 0,4-3 0,6-4 0,8-3 0,9-8 0,5-4 0,5 0 0,1-11 0,-5-5 0,-6-4 0,-11-1 0,-9-4 0,-19 2 0,-11 2 0,-9 3 0,-15 2 0,-9 5 0,-5 4 0,-3 7 0,0 0 0,4 2 0,1 8 0,7 1 0,6 5 0,9 2 0,5 3 0,5-1 0,13 1 0,9 1 0,5-1 0,5-2 0,4 3 0,3-4 0,-1 1 0,-4-1 0,-1-2 0,-8 0 0,-7 0 0,-4 2 0,-19-18 0,13 28 0,-13-28 0,-14 23 0,-9-12 0,-6-4 0,-8-2 0,-8-3 0,-1 0 0,-9-2 0,7 0 0,-13-11-1678,13 6-3095,0-2-258,9 0-129,5 0 0</inkml:trace>
          <inkml:trace contextRef="#ctx0" brushRef="#br3" timeOffset="196170.3444">10454 11557 10836,'-16'0'4386,"16"0"129,0 0-258,0 0-1935,17 15-774,1-15-258,28 14 0,4-11-258,27 8-258,6-7-257,20 1-517,6-3 0,5-1 0,0-1 0,-8 0 0,-13 0 0,-18-3 0,-19-6 0,-18-3 0,-15-3 0,-18-6 0,-5-2 0,-25-7 0,-3 1-388,-13-5 1,4 4 0,-4 3 129,5 6 129,6 3 0,9 8 258,21 10 129,0 0 0,0 0 129,32 16 0,9 5-128,7 2-259,12 11 0,2-2 0,6 5 0,-8 1 0,-5-1 0,-12 0 0,-14 1 0,-19-3 0,-10-4 0,-23-1 0,-18-5 0,-1 10-775,-19-15-4127,1-1-129,-4-3-129,1 0-129</inkml:trace>
        </inkml:traceGroup>
        <inkml:traceGroup>
          <inkml:annotationXML>
            <emma:emma xmlns:emma="http://www.w3.org/2003/04/emma" version="1.0">
              <emma:interpretation id="{23FC83E7-E93B-4AF2-936E-DCB0F03362DB}" emma:medium="tactile" emma:mode="ink">
                <msink:context xmlns:msink="http://schemas.microsoft.com/ink/2010/main" type="inkWord" rotatedBoundingBox="14801,11513 17134,11559 17118,12324 14786,12277"/>
              </emma:interpretation>
              <emma:one-of disjunction-type="recognition" id="oneOf18">
                <emma:interpretation id="interp90" emma:lang="en-US" emma:confidence="0">
                  <emma:literal>and-on</emma:literal>
                </emma:interpretation>
                <emma:interpretation id="interp91" emma:lang="en-US" emma:confidence="0">
                  <emma:literal>And-on</emma:literal>
                </emma:interpretation>
                <emma:interpretation id="interp92" emma:lang="en-US" emma:confidence="0">
                  <emma:literal>And-or</emma:literal>
                </emma:interpretation>
                <emma:interpretation id="interp93" emma:lang="en-US" emma:confidence="0">
                  <emma:literal>and-or</emma:literal>
                </emma:interpretation>
                <emma:interpretation id="interp94" emma:lang="en-US" emma:confidence="0">
                  <emma:literal>AND-OR</emma:literal>
                </emma:interpretation>
              </emma:one-of>
            </emma:emma>
          </inkml:annotationXML>
          <inkml:trace contextRef="#ctx0" brushRef="#br3" timeOffset="197761.5474">12896 11040 12384,'9'-18'4515,"-9"18"-258,0 0 0,0 0-2709,0 0-903,0 0-258,-7 25 0,-1 2-258,3 8 0,-2 6-129,-2 9 129,0 7-129,-1 1 0,-1 3-129,-2-2 129,3-2 0,-1-8-129,2-6 0,0-7 129,4-13-129,0-7 0,5-16 129,0 0 0,0 0 0,-7-11 0,7-16 129,0-8 0,3-11 0,6-8 0,0-8 129,5-2-129,0-2 129,4 4-129,-2 0 258,4 12-129,-4 5 0,0 11 0,-6 8 0,3 8 0,-13 18 0,18-20 0,-18 20-129,16 0 129,-16 0-129,26 8 0,-8 6 0,5 4 129,2 3-128,2 7-130,-1 4 0,3 11 0,-4 0 0,0 12 0,-2-2 0,0 4 0,-3 0 0,1-2 0,-2-3 0,1-4 0,0-5 0,-4-11 0,0-2 0,-4-11 0,1 1 0,-13-20 0,12 23-517,-12-23-386,0 0-1548,0 0-2451,0 0 258,-20-3-387,-1-12-129</inkml:trace>
          <inkml:trace contextRef="#ctx0" brushRef="#br3" timeOffset="197995.5478">12887 11438 12255,'0'0'4515,"16"-18"-387,3 18 129,12 4-3096,-6-4-516,14 3-258,7 3-516,0-6-516,17 5-774,-7-8-1419,5-8-1290,8 4-258,-8-13-129,5 4-129</inkml:trace>
          <inkml:trace contextRef="#ctx0" brushRef="#br3" timeOffset="198588.3488">13735 11170 10191,'2'-47'4644,"-2"30"0,0 17-129,0 0-1290,-30-13-1677,30 22-645,0-9-129,-9 36-258,4-12 0,5 12-129,0 0 0,0 6-129,0-3-129,0 2 1,1-5-130,3-4 0,-2-5-130,-2-11 130,0-16 0,0 0-129,0 0 0,0-25 129,-2-2-129,-2-9 129,1 1-129,-1-4 0,1 1 258,3 3-258,0 5 129,0 5 0,3 5 129,-3 20-129,22-19 0,-6 19 129,3 5-129,6 14 129,2 6-129,5 7 129,-2 8-129,4 6 0,0 0 0,0 4 129,-2-2-129,-2-2 0,-2-5 0,-1-5 130,-6-10-130,1-4 0,-6-12 0,-16-10 0,25-3 0,-15-17 0,-3-17 0,4-6 0,-6-12 0,4-7 0,-2-6 0,2-3 0,-3 5 0,-1 6 0,-2 8 0,-1 9 0,2 13 0,-4 5 0,0 25 0,0 0-130,0 0-3353,0 11-1548,5 7-129,-1 3-258,5 2 0</inkml:trace>
          <inkml:trace contextRef="#ctx0" brushRef="#br3" timeOffset="199227.9499">14650 11123 7998,'-29'-74'4644,"20"49"0,0 5-258,9 4-645,0 16-1677,13 0-645,12 13-645,-4 1-258,13 11-129,0 0 129,8 7-258,1 1 0,3 1 0,-3 2-129,2-1 0,-5 3-129,-2 1 129,-8 0-129,-5 0 0,-9-2 129,-9 4-129,-7-3 0,-9-3 129,-16-4-129,-10-5 0,-8-1-129,-12-5 0,-6-2-129,-6-6 0,-1-3-129,-1-7 129,7-1-129,1-1-129,13 0-129,-4-14-1032,26 0-2838,4 5 0,22 9-129,-16-19-516</inkml:trace>
          <inkml:trace contextRef="#ctx0" brushRef="#br3" timeOffset="198869.1493">14575 11120 14706,'0'0'5031,"21"-18"0,-21 18-387,0 0-3096,23 14-645,-17 6-258,6 10-386,-3 2-259,5 13 0,-1-1 0,-1 4 0,2 2 0,-1-9 0,1 3 0,-5-12-130,5 2-644,-14-34-387,20 32-1032,-20-32-2580,0-11 0,0-12-129,-5-14-129</inkml:trace>
          <inkml:trace contextRef="#ctx0" brushRef="#br3" timeOffset="199664.7507">15461 11355 8514,'28'-6'4773,"-12"1"-387,6 5 0,1 0-1032,-5-5-1677,21 5-903,-9 0-258,7 0-387,1 7-387,-3-7-516,10 10-1935,-3-4-1806,-3-6 129,6 1-387,-2-1-516</inkml:trace>
          <inkml:trace contextRef="#ctx0" brushRef="#br3" timeOffset="200085.9512">16512 11152 13416,'-5'-20'4902,"-31"-6"-387,11 17 258,6 9-3225,-19 0-645,13 12-258,-8 4-258,6 9 0,0 7-258,8 7 0,3 9 0,7 6-129,5 1 129,4 5-129,9-1 0,9-2 0,5-4 0,7-5 0,6-9 0,5-8 0,1-8 129,5-11 0,-1-8 0,0-4 0,-1-15 130,-3-6-259,-6-16 0,-4-4 0,-9-16 0,-5-4 0,-9-8 0,-9-4 0,-2 2 0,-18 3 0,-8 11 0,-11 1 0,-4 18 0,-12 6-517,9 23-1031,-17 6-3225,15 3-387,4 3 129,8 12-387</inkml:trace>
          <inkml:trace contextRef="#ctx0" brushRef="#br3" timeOffset="200881.5528">17197 11091 14835,'0'0'4902,"0"13"129,0 8-387,-13-1-3354,13 19-387,-1 0-258,1 11-258,0 3-257,0 2-130,3 0 0,3-5 0,-1-4 0,0-12 0,-1-5 0,-4-29-259,3 16 1,-3-25 129,0-16-129,-1-16 0,-1-7 0,-4-11 0,3-7 129,-1-5 0,3 0 258,1 4-129,1 1 129,12 9 0,5 5 0,6 11 129,7 6-129,6 10 129,2 7 129,7 13-387,1 5 388,-1 3-518,-2 12 260,-1 6-260,-4 4 130,-3 3 0,-6 1-258,-7-1 258,-7-1-258,-12-4 258,-4 0-129,-13-5 0,-8 0-129,-13-4 129,-1-2-129,-6-1 129,0 0-129,0-1 0,4-1 129,4 2 129,7-2-129,1 0 129,7 1 129,18-10 0,-21 27 0,21-6 129,0 3 129,19 9-129,4 1 129,18 14 0,9-2-129,14 11-128,7-2-130,13 2 0,7-1 0,7-5 0,3-5 0,6-5 0,-2-5 0,3-4 0,-5-5 0,-3-3 0,-9-6 0,-13 0 0,-16-6 0,-16-3 0,-10 4 0,-36-13 0,0 0-4516,0 0-644,-29 12-258,-10-6 0</inkml:trace>
        </inkml:traceGroup>
      </inkml:traceGroup>
      <inkml:traceGroup>
        <inkml:annotationXML>
          <emma:emma xmlns:emma="http://www.w3.org/2003/04/emma" version="1.0">
            <emma:interpretation id="{B83E64E0-CA8F-443E-A507-31573C6F7D98}" emma:medium="tactile" emma:mode="ink">
              <msink:context xmlns:msink="http://schemas.microsoft.com/ink/2010/main" type="line" rotatedBoundingBox="14546,12690 23205,12383 23249,13620 14590,13927"/>
            </emma:interpretation>
          </emma:emma>
        </inkml:annotationXML>
        <inkml:traceGroup>
          <inkml:annotationXML>
            <emma:emma xmlns:emma="http://www.w3.org/2003/04/emma" version="1.0">
              <emma:interpretation id="{A6C5EB73-2A91-4D43-8CDB-F308D6EA0BC7}" emma:medium="tactile" emma:mode="ink">
                <msink:context xmlns:msink="http://schemas.microsoft.com/ink/2010/main" type="inkWord" rotatedBoundingBox="17922,12570 23205,12383 23240,13357 17957,13544"/>
              </emma:interpretation>
              <emma:one-of disjunction-type="recognition" id="oneOf19">
                <emma:interpretation id="interp95" emma:lang="en-US" emma:confidence="1">
                  <emma:literal>Implementation</emma:literal>
                </emma:interpretation>
                <emma:interpretation id="interp96" emma:lang="en-US" emma:confidence="1">
                  <emma:literal>I implementation</emma:literal>
                </emma:interpretation>
                <emma:interpretation id="interp97" emma:lang="en-US" emma:confidence="0">
                  <emma:literal>| implementation</emma:literal>
                </emma:interpretation>
                <emma:interpretation id="interp98" emma:lang="en-US" emma:confidence="0">
                  <emma:literal>l implementation</emma:literal>
                </emma:interpretation>
                <emma:interpretation id="interp99" emma:lang="en-US" emma:confidence="0">
                  <emma:literal>* implementation</emma:literal>
                </emma:interpretation>
              </emma:one-of>
            </emma:emma>
          </inkml:annotationXML>
          <inkml:trace contextRef="#ctx0" brushRef="#br3" timeOffset="205077.9602">15922 12523 13674,'33'-7'4773,"-33"7"-387,27 29 129,-13 3-3483,-12-7-516,5 10-258,-3-1-129,-1 1-129,1-1-129,-2-5-258,5-3 0,-4-6 129,6-2-129,-9-18 129,18 9 0,-18-9 129,19-11 129,-10-7 258,-1-7-129,0-1 258,-2-8-129,3 0 129,-2-7 0,3 9-129,1-3 129,7 6-129,-4 2 0,7 11-129,-1 7 129,1 9-129,1 8 0,-1 6 0,-3 5-129,-2 6 0,-4 2 129,-3-2-129,-2 0 0,-1-4 0,-5-3 0,-1-18 0,2 25 0,-2-25 0,0 0 0,0 0 0,0 0 0,0 0 129,0 0-129,0 0 0,11-18 0,-6 0 0,2-3 0,2-2 0,2-2 0,1 2 0,3 3 0,4 2 0,2 4 0,6 11 0,2 3 0,4 0 129,8 7-129,6 5 0,2-1 129,7 1 0,2-6-129,-1-5 129,0-1-129,-4-3 129,-8-10 0,-8-4-129,-10-1 129,-9-2-129,-11 2 0,-7 2 0,0 16 129,-21-17-129,1 17-129,-5 0 129,0 7-129,0 11 129,4 6-129,3 7 129,4 3 0,7 1 0,5 4-129,2 2 129,9-2 0,7-3 0,5-2-129,1-8-258,6-1-258,-5-18-774,16-1-3225,-7-6 0,2-7-258,0-15-387</inkml:trace>
          <inkml:trace contextRef="#ctx0" brushRef="#br3" timeOffset="205421.1608">17375 12559 10836,'14'-50'4902,"-14"50"-129,0 0 0,18 0-1806,-18 0-1548,14 23-387,-3-5-516,6 10 0,0 1-129,2 3-387,-1 0-129,-4-5-129,4 1-129,-9-10 0,5 1-129,-14-19 129,21 13 0,-21-13 258,20-13 0,-4-6 258,-2-13 129,7 2 0,-1-10 129,7 5-129,-4 1 129,7 7-129,-3 8 0,3 10 0,-2 9-129,1 12-129,-4 15 0,-4 7-129,-1 5-258,-10-3-387,8 12-774,-18-16-3225,9-6 129,0-10-387,-9-16-258</inkml:trace>
          <inkml:trace contextRef="#ctx0" brushRef="#br3" timeOffset="238945.6197">18111 12459 10191,'0'0'4515,"0"0"-129,0 0-129,0 0-2064,13-3-1161,-13 3-258,28 7 0,-10-4-387,14 6 0,0-3 0,12 1-129,6-4-129,11-1 129,5-2-129,6 0 0,1-9 0,0 0-129,-7-1 129,-11-1 0,-12-5 0,-15 3 0,-28 13-129,6-19 129,-20 14-129,-19 1 0,-4 2 0,-4 2-129,2 2 0,2 5 129,6 6 0,8-1 0,7 4 0,7 5 0,6 1 0,3 3 129,3 1-129,10 6 129,-1 0 0,3 2-129,2 0 0,1-2 0,0-4-129,-4-3 0,0-5 0,-14-20 0,25 23 129,-25-23 0,25 0 129,-25 0 0,25-34 129,-5 7 129,-3-6 0,8-1-129,-1-5 129,6 3-128,-4-1-259,6 8 0,-1 8 0,1 9 0,2 6 0,-2 10 0,0 14 0,-4 8 0,0 10 0,-4 1 0,-1 2-259,-9-5-257,6 7-387,-17-23-1419,8 3-2451,-11-21-129,19 7 0,-3-12-387</inkml:trace>
          <inkml:trace contextRef="#ctx0" brushRef="#br3" timeOffset="238243.6185">18156 12022 11868,'17'-31'4902,"-17"31"-387,11-16 258,-11 16-2451,0 0-1032,0 0-645,16-1 0,-16 1 129,13 21-387,-8 2 129,6 13-386,-4 6-130,3 17 0,-4 3 0,-1 15 0,-1 3 0,-3 3 0,1 3 0,-2-8 0,4-5 0,-2-14 0,3-4-646,-5-21 1,7-1-516,-7-33-2838,0 24-903,0-24 0,0 0-258,0 0-387</inkml:trace>
          <inkml:trace contextRef="#ctx0" brushRef="#br3" timeOffset="239554.0208">19287 12390 11352,'0'0'4773,"23"-5"-129,9 5 0,0-4-2838,27 8-516,-6-4-258,17 1-387,-3-1-129,6 0 0,-9-7-258,-5 4 0,-13-5 129,-7 3-129,-12 0 0,-9 3-128,-18 2-130,0 0 0,3 14 0,-3 6 0,0 7 0,0 6 0,0 8 0,4 4-259,6 8-257,-1-8-129,11 6-645,-17-22-1677,10 1-1935,1-12 0,-14-18-129,20 5-258</inkml:trace>
          <inkml:trace contextRef="#ctx0" brushRef="#br3" timeOffset="239288.8203">19639 12022 15222,'0'-95'4902,"-2"63"-129,1 13-129,1 19-3483,0 0-387,-8 12 129,8 26-515,0 6-388,0 15 0,0 8 0,0 12 0,0 2 0,0 7 0,-3-1 0,-4-9 0,5 7-1162,-16-28-2192,11 2-1548,-4-16-258,3-13 0,8-30-129</inkml:trace>
          <inkml:trace contextRef="#ctx0" brushRef="#br3" timeOffset="239741.2211">19995 12073 14319,'-2'-48'4644,"2"48"-516,0 0 129,0 0-3870,0 0-1161,0 18-1548,0 3-2193,7 11 129,0 0-258,13 9-258</inkml:trace>
          <inkml:trace contextRef="#ctx0" brushRef="#br3" timeOffset="240037.6216">20424 12351 12255,'-2'-18'4515,"2"18"-258,-16 2 129,16-2-2967,-20 35-645,8-4-387,6 8-129,-2 2-129,6 1 0,2 1 0,0-2-129,7-6 0,4-6 129,3-6 0,-14-23 0,28 21-129,-28-21 0,31-1-258,-23-24-645,14 7-1935,-6-14-1677,-2-11 0,6-1-258,-1-6-387</inkml:trace>
          <inkml:trace contextRef="#ctx0" brushRef="#br3" timeOffset="240380.8222">20660 12287 9675,'0'0'4515,"0"0"0,0 28-129,-3-8-2064,4 22-645,-1-11-387,8 15-258,-5-11-258,8 8-129,-4-4-258,4-1-258,-1-5-129,-1-8-258,0 2 0,-9-27 129,18 21-129,-18-21 0,23-9 129,-9-14 129,0-10 258,8-5 0,-4-6 258,3 5-129,-3-1 0,5 10 0,-4 4 0,3 15-257,-1 11-130,2 12 0,0 19 0,2 9 0,5 14 0,-10-6-2839,12 11-2063,0-3-258,2-15-258,9-9-645</inkml:trace>
          <inkml:trace contextRef="#ctx0" brushRef="#br3" timeOffset="201833.1543">12828 12349 10320,'0'0'4515,"16"-7"0,-16 7-258,0 0-2322,7 37-903,-7-8-129,9 17-129,-5-2-258,5 13-129,-2 0-258,0 2 0,0 0-129,-3-10-258,3-1-258,-7-14-129,5 4-645,-7-22-2064,2-16-903,0 0-516,0 0 129,-16 1-258</inkml:trace>
          <inkml:trace contextRef="#ctx0" brushRef="#br3" timeOffset="202098.3548">12649 12212 6321,'-8'-18'4773,"8"18"-258,0 0-129,0 0-774,0 0-1548,13 0-774,-13 0-387,41 6-129,-13-6-387,13 1-258,7-1-387,0 0-645,18-1-3354,-13 1-129,-10-4-258,-6 4-387</inkml:trace>
          <inkml:trace contextRef="#ctx0" brushRef="#br3" timeOffset="202379.1555">12551 12747 11997,'0'32'4773,"18"-5"-516,-1-16 387,1-11-2838,18 16-774,-3-13-387,14 8-258,3-6-129,6 1-387,8 3-258,-7-9-1806,7 0-2451,4 1 129,-6-1-387,-3 0-129</inkml:trace>
          <inkml:trace contextRef="#ctx0" brushRef="#br3" timeOffset="203517.9575">13314 12653 11739,'5'-16'5031,"-5"16"-258,16 5 0,-5 26-1419,-11-31-2451,16 39-129,-7-18-387,3 6-129,-1 1-258,0-1-258,5 1 0,-6-8 0,8 1-129,-18-21 0,32 16 0,-14-16 129,0-3 0,-4-13 129,2-7 129,-2-6 0,-3-1 0,1 0 129,-3-2 0,2 0-129,-2 1 258,3 7-129,-1 6 0,-11 18 129,26-20-129,-10 17 0,0 3-129,2 0 129,-2 7-129,2 5 0,0-3 0,0 5 0,-18-14 0,28 34-129,-14-16 129,-3 1 0,0-3-129,-2 0 129,-9-16 0,16 20 0,-16-20-129,16 4 129,-16-4 0,17-11 0,-17 11 0,24-27 129,-10 11-129,0-2 0,2 1 0,2 1 0,1 1 129,1 5-129,3 1 0,0 5 0,-2 4 0,3 6 0,-3 4 0,0 8 129,1 2-129,-3 1 0,-1 0 0,2 1 0,-1-6 0,1-4 0,-1-3 0,3-7 0,1-2 0,-2-5 0,-1-6 129,1-7-129,-1-5 129,-3 0-129,-2 0 258,-1 3-129,-4 2 0,-10 18 0,13-23 129,-13 23-258,0 0 129,16 9 0,-11 11 0,1 6 0,-1 6 0,4 7 1,-2 4-130,2 7 0,-2 0 0,0 1 0,-2 1 0,-1 0 0,0-1 0,-4-5 0,1 1-388,-1-14-128,0 1-129,-10-18-258,8 0-258,2-16 0,-16-12 129,3-26 0,13 1-129,-7-25 0,7 1 129,0-17 387,0 2 258,0-4 516,0 5 129,0 9 258,0 4 387,0 17 0,0 4 258,6 22-258,-5-3 129,17 22-258,-18 0 0,38 11-258,-17 5 129,9 11-129,-3-2-129,1 7-129,-6-4 0,-3 1-129,-8-3-129,-11-4-129,0 1-516,-27-16-903,0 5-2967,-12-3-387,-5-3 0,-4-3-516</inkml:trace>
          <inkml:trace contextRef="#ctx0" brushRef="#br3" timeOffset="203783.1579">14813 12073 11610,'20'-10'5160,"-20"10"-129,27 14 0,-27-14-903,35 57-3096,-22-9-387,6 19-515,-5 10-130,-1 10 0,-4 4 0,-6 1 0,3-1 0,-6-15-646,7 4-1289,-7-28-2967,3-11-258,1-16-129,-4-25 0</inkml:trace>
          <inkml:trace contextRef="#ctx0" brushRef="#br3" timeOffset="204157.5586">15182 12781 13803,'64'-12'5031,"-25"5"-387,5-1 129,-15-6-3354,26 7-645,-11-9-258,3 4-129,-10-6-129,-7 2-129,-9-2-129,-10-1 0,-9 1 0,-2 18-129,-23-22 0,-4 19 0,-3 3 0,-4 2 0,0 10 0,2 2 0,6 6 129,4 3 0,6 2-129,11 3 258,5 3-129,3 2 0,12 1 129,6 4-258,6-1 0,-1-7-258,12 4-387,-13-18-2064,7 4-1806,1-8 0,-4-5-387,-2-3-129</inkml:trace>
        </inkml:traceGroup>
      </inkml:traceGroup>
    </inkml:traceGroup>
    <inkml:traceGroup>
      <inkml:annotationXML>
        <emma:emma xmlns:emma="http://www.w3.org/2003/04/emma" version="1.0">
          <emma:interpretation id="{22865B14-F577-4691-9845-FC7BE08B58FB}" emma:medium="tactile" emma:mode="ink">
            <msink:context xmlns:msink="http://schemas.microsoft.com/ink/2010/main" type="paragraph" rotatedBoundingBox="1419,14808 23669,14063 23762,16822 1512,175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ED4A8C-1C64-41BB-9793-5D233EB9FACB}" emma:medium="tactile" emma:mode="ink">
              <msink:context xmlns:msink="http://schemas.microsoft.com/ink/2010/main" type="line" rotatedBoundingBox="1419,14808 22126,14115 22173,15499 1466,16192"/>
            </emma:interpretation>
          </emma:emma>
        </inkml:annotationXML>
        <inkml:traceGroup>
          <inkml:annotationXML>
            <emma:emma xmlns:emma="http://www.w3.org/2003/04/emma" version="1.0">
              <emma:interpretation id="{A8D10318-E6D5-4316-B21C-6F2AE241EB1D}" emma:medium="tactile" emma:mode="ink">
                <msink:context xmlns:msink="http://schemas.microsoft.com/ink/2010/main" type="inkWord" rotatedBoundingBox="1419,14808 6020,14654 6055,15678 1454,15832"/>
              </emma:interpretation>
              <emma:one-of disjunction-type="recognition" id="oneOf20">
                <emma:interpretation id="interp100" emma:lang="en-US" emma:confidence="1">
                  <emma:literal>Product</emma:literal>
                </emma:interpretation>
                <emma:interpretation id="interp101" emma:lang="en-US" emma:confidence="0">
                  <emma:literal>product</emma:literal>
                </emma:interpretation>
                <emma:interpretation id="interp102" emma:lang="en-US" emma:confidence="0">
                  <emma:literal>Products</emma:literal>
                </emma:interpretation>
                <emma:interpretation id="interp103" emma:lang="en-US" emma:confidence="0">
                  <emma:literal>products</emma:literal>
                </emma:interpretation>
                <emma:interpretation id="interp104" emma:lang="en-US" emma:confidence="0">
                  <emma:literal>Produce</emma:literal>
                </emma:interpretation>
              </emma:one-of>
            </emma:emma>
          </inkml:annotationXML>
          <inkml:trace contextRef="#ctx0" brushRef="#br3" timeOffset="208556.7663">-596 14343 11352,'28'-53'5031,"1"35"-516,12 4 258,16 14-2709,-11-6-903,25 8-387,-9 5-258,8 11 0,-6-2-258,-2 5-129,-11 1 0,-6 3 0,-11-6-129,-11 4 129,-11-3 0,-10-1-129,-7 1 0,-18-2 0,-9 1-129,-13-3-129,-6 2 0,-12-7-129,5 3 0,-10-10-129,13 4-129,-7-8-258,22 8-1161,0-8-2451,9-2 0,8 0-387,23 2 0</inkml:trace>
          <inkml:trace contextRef="#ctx0" brushRef="#br3" timeOffset="208166.7656">-475 14379 7998,'0'0'4644,"0"0"0,0 0-129,3 16-774,-3-16-2322,4 46-516,-4-18 0,7 15-387,-7 3-129,7 9 0,-3 4-258,3 3 0,-4 1-129,3-1 129,-1-2-129,2-1 129,-2-6-258,3-5 0,-3-5-129,-2-7 0,5-4-387,-8-13-387,5 6-1419,-5-25-2322,0 0 258,0 0-516,0 0-129</inkml:trace>
          <inkml:trace contextRef="#ctx0" brushRef="#br3" timeOffset="210990.3706">138 15085 11739,'54'-6'4773,"-35"1"-387,-1 2 0,-9-13-2709,18 12-645,-27 4-258,37-23-258,-37 23-129,32-27-129,-18 9 0,-1-1-129,-3-4 0,-4-2-258,-4-2 0,-2-5 0,0 5-129,-11-1-129,2 5 129,-9 0-129,2 7 129,-2 0-129,18 16 258,-32-13-129,32 13 129,-19-5 0,19 5-129,0 0 129,0 0 129,0 0 0,0 0 129,0 9 0,0-9 129,12 5 129,-12-5 0,36 2 129,-18-2 0,10-2 0,-5-7 0,7 6-129,-6-3 0,2 3 0,-4-1-129,1 4 0,-2 0-129,-1 7 0,-3 6 0,1 3-129,0 5 129,0 8-129,-2 3 0,-4 1-129,2 7-258,-8-1 0,6 3-387,-10-8-387,18 14-1419,-8-14-2580,-1-4 387,1-1-387,2-6-129</inkml:trace>
          <inkml:trace contextRef="#ctx0" brushRef="#br3" timeOffset="211442.7714">990 14944 12771,'2'-71'5031,"-2"41"-387,0 5 129,0 25-3354,-7-27-645,7 27-258,0 0 0,-16 23-258,9 4-129,3 9 0,1 1-129,1 9 129,2-1-258,0-3 129,4-2 0,6-5 0,5-5 0,2-7 0,3-3-129,1-8 258,2-4-129,2-8 129,-2-4 129,4-10 0,-6-13 0,1-3 129,-8-7-129,-3-6 1,-8-5-259,-3 0 0,-5 3 0,-13-1 0,-5 7 0,-4 7 0,-1 7 0,-6 5 0,7 15-517,-6-6-902,33 11-3354,-40 13-387,24 8 0,2 4-387</inkml:trace>
          <inkml:trace contextRef="#ctx0" brushRef="#br3" timeOffset="212316.3729">1951 14980 5418,'30'-32'4773,"-24"7"-258,2 7-129,-8 2-1548,-5-14-774,0 14-516,-18-11-645,5 13-258,-12-4-129,3 13-129,-7-1-129,4 8-129,1 11 0,1 8 0,5 6-129,3 5 0,6 3 0,5 3 0,6 1 0,3-4 0,5 1 0,9-4 0,6-4 0,5-4 129,0-7 0,7-1 129,-4-10 0,4-3 129,-5-6 0,3-10 0,-9-12 0,4-7 0,-7-14 0,0-11-129,-8-10-129,1-10 0,-6-5 0,-5-5-129,0 2 0,-5 3 0,-11 11 0,-5 7 0,-2 12 0,-2 13 0,0 10 0,4 10 129,1 5-129,20 14 0,-25-7 0,25 7 0,-4 10 0,4 10 0,9 3 0,4 9 0,3 5 129,5 10 1,1 2-130,1 7 0,0 4 0,-2 4 0,0 2 0,-3-2 0,0-4 0,-6-3 0,1-5-259,-4-8-128,3-1-258,-8-20-258,14 13-903,-15-18-3225,-3-18 258,25 24-516,-25-24 129</inkml:trace>
          <inkml:trace contextRef="#ctx0" brushRef="#br3" timeOffset="212831.1738">2339 14706 12642,'3'-36'4902,"-3"36"-258,2-16 129,-2 16-3225,0 0-645,0 0-387,0 29 0,0-4-258,4 10 0,-3 3-129,3 4 0,1 1-129,-1 0 0,3-4-129,0-2 129,2-7-129,0-8-129,2-3 129,-11-19 0,23 18-129,-23-18 258,28-2-129,-14-15 129,2-5 129,2-10 0,-4-7 129,4-4 0,-4-3 0,2 2 0,-7 4 0,2 8 0,-6 4-129,2 8 0,-7 20 0,0 0-129,20-1 0,-9 10 0,1 12 0,4 7-129,6 8 0,-5 1-258,8 6-129,-5-7-129,12 8-387,-14-23-645,22 15-903,-18-31-1032,15-3-903,2-2-387,-1-14 129,6-8-129,-8-6 2580</inkml:trace>
          <inkml:trace contextRef="#ctx0" brushRef="#br3" timeOffset="213033.9742">3047 14962 258,'78'-116'2838,"-64"83"2064,-14-3-387,0 11 258,-2 4-516,-10-2-1161,12 23-1032,-20-9-774,20 9-516,-17 19-258,13 4 0,-3 2-387,7 7 129,0 4-129,4 5 129,8 0-258,8-2-129,6-4-129,3-6-129,10-1-258,-5-19-387,14 9-1290,-7-18-2580,-2-7 387,3-16-516,-6-15-129</inkml:trace>
          <inkml:trace contextRef="#ctx0" brushRef="#br3" timeOffset="213486.375">3646 14708 12255,'-35'-61'4773,"24"42"-387,11-1-258,0 20-2322,16-9-774,14 9-516,2 0-387,7 0-387,16 9-774,-8-2-3096,13-2-387,10 6-129,1-6-516</inkml:trace>
          <inkml:trace contextRef="#ctx0" brushRef="#br3" timeOffset="213299.1746">3708 14238 15222,'4'-76'5289,"-4"51"0,0 9-387,-11-2-3483,11 18-773,0 0-646,-3 27 0,-3 3 0,6 14 0,0 8 0,0 12 0,2 7 0,7 7 0,4 6 0,-1-1 0,8 1 0,-8-13 0,9 4-646,-17-31-1547,17 3-2838,-17-15-258,-2-13 0,-2-19 0</inkml:trace>
        </inkml:traceGroup>
        <inkml:traceGroup>
          <inkml:annotationXML>
            <emma:emma xmlns:emma="http://www.w3.org/2003/04/emma" version="1.0">
              <emma:interpretation id="{7D99B6F2-F459-452E-844F-C0BA893DC565}" emma:medium="tactile" emma:mode="ink">
                <msink:context xmlns:msink="http://schemas.microsoft.com/ink/2010/main" type="inkWord" rotatedBoundingBox="6897,14713 7994,14677 8038,15972 6940,16009"/>
              </emma:interpretation>
              <emma:one-of disjunction-type="recognition" id="oneOf21">
                <emma:interpretation id="interp105" emma:lang="en-US" emma:confidence="1">
                  <emma:literal>of</emma:literal>
                </emma:interpretation>
                <emma:interpretation id="interp106" emma:lang="en-US" emma:confidence="0">
                  <emma:literal>ot</emma:literal>
                </emma:interpretation>
                <emma:interpretation id="interp107" emma:lang="en-US" emma:confidence="0">
                  <emma:literal>oof</emma:literal>
                </emma:interpretation>
                <emma:interpretation id="interp108" emma:lang="en-US" emma:confidence="0">
                  <emma:literal>oh</emma:literal>
                </emma:interpretation>
                <emma:interpretation id="interp109" emma:lang="en-US" emma:confidence="0">
                  <emma:literal>oy</emma:literal>
                </emma:interpretation>
              </emma:one-of>
            </emma:emma>
          </inkml:annotationXML>
          <inkml:trace contextRef="#ctx0" brushRef="#br3" timeOffset="213860.7756">5071 14485 12642,'0'-23'4644,"0"23"-258,-20-9 0,-10 7-3096,30 2-774,-37 24-258,17-3-129,1 9-129,-1 2 0,6 6 0,5-1 0,4 2 129,5-2 0,3-1 0,13-2 258,0-13 0,9 2 129,-5-17 0,10-1 129,-7-10-129,6-8 0,-8-14-129,2-1-128,-5-8-259,-6-4-259,2 4-257,-14-10-516,15 19-1548,-12-10-2451,-1 8 0,-2 3 0,0 6-387</inkml:trace>
          <inkml:trace contextRef="#ctx0" brushRef="#br3" timeOffset="214313.1764">5071 14485 12255,'192'6'4902,"-146"-6"-258,2-11 0,-5-10-2838,16 6-903,-11-11-387,5 1-129,-8-7-129,-4-2 0,-9-2-258,-8 3 0,-6 1 0,-9 1 129,-4 5-258,-5 6 258,0 2-129,0 18 129,0 0 0,-21-7 129,21 7-129,-9 22 129,7 4 129,2 8 0,0 5 1,8 13-388,-3 3 0,7 14 0,-3 2 0,2 15 0,-2 3 0,-4 7 0,-1-2 0,-1 0 0,-1-1 0,-2-11 0,2-8 0,-2-13 0,0-11 0,0-13 0,2-5 0,-2-14-904,3 1-386,-3-19-2838,0 0-903,-9 2 258,9-2-258,-12-14-387</inkml:trace>
          <inkml:trace contextRef="#ctx0" brushRef="#br3" timeOffset="214500.3768">5574 14944 10836,'-33'-55'4515,"25"37"0,5 2-258,3-2-1935,23 18-1161,4-1-774,17-6-516,15 7-1032,3 0-3096,13-6 129,12 3-387,5-10-258</inkml:trace>
        </inkml:traceGroup>
        <inkml:traceGroup>
          <inkml:annotationXML>
            <emma:emma xmlns:emma="http://www.w3.org/2003/04/emma" version="1.0">
              <emma:interpretation id="{AD5EE3DC-7732-44C5-9EF0-D37DFC69F8EF}" emma:medium="tactile" emma:mode="ink">
                <msink:context xmlns:msink="http://schemas.microsoft.com/ink/2010/main" type="inkWord" rotatedBoundingBox="8851,14676 14257,14495 14296,15655 8890,15836"/>
              </emma:interpretation>
              <emma:one-of disjunction-type="recognition" id="oneOf22">
                <emma:interpretation id="interp110" emma:lang="en-US" emma:confidence="0">
                  <emma:literal>Maxims</emma:literal>
                </emma:interpretation>
                <emma:interpretation id="interp111" emma:lang="en-US" emma:confidence="0">
                  <emma:literal>Maxton's</emma:literal>
                </emma:interpretation>
                <emma:interpretation id="interp112" emma:lang="en-US" emma:confidence="0">
                  <emma:literal>Maxim</emma:literal>
                </emma:interpretation>
                <emma:interpretation id="interp113" emma:lang="en-US" emma:confidence="0">
                  <emma:literal>Maxime</emma:literal>
                </emma:interpretation>
                <emma:interpretation id="interp114" emma:lang="en-US" emma:confidence="0">
                  <emma:literal>Maxing</emma:literal>
                </emma:interpretation>
              </emma:one-of>
            </emma:emma>
          </inkml:annotationXML>
          <inkml:trace contextRef="#ctx0" brushRef="#br3" timeOffset="215358.3783">6841 14363 13674,'14'-22'4773,"2"22"-387,-16 0 129,23 36-3096,-19-10-774,8 15-129,-6 4-258,4 8 129,-4 4-258,2 4 0,-2-1-129,1-3 0,-2-7 0,-1-6 0,1-8-129,-1-11 129,-4-25 0,0 0-129,0 0 129,0-36 129,0-5-129,-2-12 0,-3-8 129,3-6-129,-4-6 258,3 0 0,1 0-129,0 7 258,-3 4-129,5 10 129,-5 8-128,3 10-259,0 9 0,2 25 0,-2-16 0,2 16 0,7 16 0,6 7 0,3 6 0,3 6 0,5 5 0,1 0 0,3 5 0,0-6 0,1-3 0,-4-6 0,1-7 0,1-11 0,-2-6 0,4-6 0,-1-13 0,4-12 0,0-8 0,5-8 0,3-7 0,-3-2 0,0-2 0,-5 4 0,-5 4 0,-6 8 0,-7 6 0,-5 9 0,-9 21 0,0 0 0,0 0 0,0 0 0,-5 26 0,0 6 0,1 6 0,-1 8 0,1 6 0,2 3 0,2 3 0,0 3 0,6 1 0,-1-3 0,2-2 0,2-2 0,7 2 0,-7-15 0,12 6-1033,-13-26-1676,13 6-2064,-2-10-129,8-5 0,-2-12-258</inkml:trace>
          <inkml:trace contextRef="#ctx0" brushRef="#br3" timeOffset="215966.7793">7972 14540 9159,'-12'-60'4515,"-4"37"0,3 7-258,-3 12-1032,-5-8-1419,21 12-645,-23 3-387,23-3-129,-20 31-258,17-6 0,-1-1-258,4 7 129,0-1-258,0 2 0,4-2-129,3-1-129,2-1 0,0-8 0,1-3 0,-10-17 129,22 13 129,-22-13 0,26-11 258,-8-8 129,-4-10 0,8 1 129,-8-6 0,5 4-129,-6-1 1,3 10-388,-4 3 0,-12 18 0,27-14 0,-27 14 0,27 9 0,-27-9 0,28 34-259,-17-16-128,5 5-129,-16-23 0,25 33 0,-25-33-129,25 18 129,-25-18-129,21 0 129,-21 0-129,16 0 129,-16 0 0,0 0 0,0 0 129,20 0 129,-20 0 258,7 16 0,-7-16 387,14 25 258,4-7 0,-18-18 129,35 32-129,-13-16 129,11 7-258,-1-3-258,4 3-129,1 3-387,-8-9-516,12 13-1806,-15-9-1935,-10-5 129,-16-16-387,15 20 0</inkml:trace>
          <inkml:trace contextRef="#ctx0" brushRef="#br3" timeOffset="216419.1801">8488 14450 14061,'27'-20'4644,"-2"18"129,-8 2-129,-17 0-2709,41 27-774,-19-6-258,13 11-257,-5 0-646,10 8 0,-7-1 0,1 5 0,0 1 0,-6-6 0,4 0 0,-10-12-646,6 5-644,-28-32-1677,29 9-1677,-29-9-129,28-20-129,-14-9-129</inkml:trace>
          <inkml:trace contextRef="#ctx0" brushRef="#br3" timeOffset="216590.7804">9045 14601 11868,'0'-66'4644,"-6"43"-258,-2 5 258,8 18-2064,-27-3-903,27 3-645,-34 19-129,14 8-387,-6 3 1,1 9-517,-7 8 0,-2 4 0,4 11-517,-18-3-3998,12-6-387,1-1 129,1-6-387</inkml:trace>
          <inkml:trace contextRef="#ctx0" brushRef="#br3" timeOffset="217729.5824">9004 14601 13287,'0'-21'4644,"0"21"0,25-8 0,-7-2-2193,12 13-1419,-7-1-258,14 11-258,1-8-258,8 4 0,4-6 1,7-1-259,0-2 0,1 0 0,-3-7 0,-7-2 0,-7-2 0,-14-3 0,-11 2 0,-16 12-130,0-23 1,-20 16 0,-4 5 0,-7 2 0,1 5 0,-2 13 129,4 9 0,3 5 0,3 7 0,8 5 129,7 6-129,7 0 129,0 0 129,12-2-129,10-7 1,12-2-130,5-13 0,10-4 0,5-13 0,6-9 0,1-6 0,3-13 0,-4-15 0,-1-7 0,-9-7 0,-7-4 0,-10-3 0,-10 4 0,-7 1 0,-10 4 0,-6 6 0,-14 8 0,-6 11 0,-7 3 0,-1 9 0,-2 4 0,3 5 0,2 0 0,5 5 0,20-5 0,-21 24 0,21-24 0,0 21 0,0-21 0,18 18 0,3-13 0,1-5 0,6 0 0,-3 0 0,5-5 0,-3-2 0,1-4 0,-5 2 0,1 0 0,-5 2 0,-1 5 0,-2 0 0,0 2 0,-16 0 0,27 22 0,-15-4 0,1 8 0,-3 3 0,1 6 0,0 8 0,-6-2 0,7 12 0,-12-21-2194,9 13-2708,0-11-258,9-2-129,1-15-129</inkml:trace>
          <inkml:trace contextRef="#ctx0" brushRef="#br3" timeOffset="216933.9809">9043 14215 17415,'9'-20'4902,"10"1"129,-19 19-387,25 7-3869,-18 11-775,8 14 0,-1 3 0,2 15 0,-4 7 0,3 9 0,-3 3 0,1 4 0,1 2 0,-5-4 0,5 2 0,-12-21-130,17-1-4514,-17-15-258,0-6-258,-2-30-129</inkml:trace>
          <inkml:trace contextRef="#ctx0" brushRef="#br3" timeOffset="218649.9839">10587 14604 14964,'4'-16'4902,"-4"16"0,21 2-129,-2 21-2967,-19-23-774,40 41-644,-21-18-388,6 8 0,-7-1 0,-2 2 0,-4 2 0,-8-6 0,3-1-517,-7-11 1,4 0 129,-4-16 0,0 0 129,10-23 129,1-8 387,5-1 0,-2-5 0,7 0 129,-5-1 0,4 10 0,-2 5-128,1 12-259,1 6 0,0 5 0,-1 10 0,1 8 0,-3 2 0,1 1 0,-2 1 0,-3-5 0,-13-17 0,16 27 0,-16-27 0,0 0 0,7 16 0,-7-16 0,0 0 0,12-16 0,-3-2 0,4-1 0,1-6 0,5 0 0,3-4 0,1 4 0,2 2 0,0 6 0,-2 2 0,0 10 0,0 5 0,-2 4 0,1 15 0,-3 4 0,3 4 0,-1 1 0,4 3 0,3-6 0,4-6 0,6-10 0,3-7 0,7-2 0,1-11 0,5-10 0,-4-4 0,-2-5 0,-6-2 0,-6 3 0,-9-1 0,-13 5 0,-12 2 0,-4 5 0,-14 6 0,-9 5 0,-2 3 0,-3 4 0,2 5 0,-1 6 0,10 5 0,4 2 0,10 3 0,5 0 0,12 6 0,15 0 0,10 0 0,11 5 0,9 3 0,2 2 0,2 1 0,-5 4 0,-4 3 0,-7-4 0,-13 2 0,-11-8 0,-14-5 0,-7-5 0,-18-3 0,-14-10 0,-12-5 0,-15-5 0,-3-2 0,-13-2 0,9 2-646,-12-5-4256,18-2-258,4-6 129,19 3-258</inkml:trace>
        </inkml:traceGroup>
        <inkml:traceGroup>
          <inkml:annotationXML>
            <emma:emma xmlns:emma="http://www.w3.org/2003/04/emma" version="1.0">
              <emma:interpretation id="{7BDAC996-720E-4A13-A84E-B4813987146B}" emma:medium="tactile" emma:mode="ink">
                <msink:context xmlns:msink="http://schemas.microsoft.com/ink/2010/main" type="inkWord" rotatedBoundingBox="14826,14917 16158,14872 16174,15364 14842,15409"/>
              </emma:interpretation>
              <emma:one-of disjunction-type="recognition" id="oneOf23">
                <emma:interpretation id="interp115" emma:lang="en-US" emma:confidence="1">
                  <emma:literal>m</emma:literal>
                </emma:interpretation>
                <emma:interpretation id="interp116" emma:lang="en-US" emma:confidence="0">
                  <emma:literal>M</emma:literal>
                </emma:interpretation>
                <emma:interpretation id="interp117" emma:lang="en-US" emma:confidence="0">
                  <emma:literal>&gt;</emma:literal>
                </emma:interpretation>
                <emma:interpretation id="interp118" emma:lang="en-US" emma:confidence="0">
                  <emma:literal>-</emma:literal>
                </emma:interpretation>
                <emma:interpretation id="interp119" emma:lang="en-US" emma:confidence="0">
                  <emma:literal>u</emma:literal>
                </emma:interpretation>
              </emma:one-of>
            </emma:emma>
          </inkml:annotationXML>
          <inkml:trace contextRef="#ctx0" brushRef="#br3" timeOffset="219258.3851">12834 14519 8901,'-6'-19'4773,"6"19"-129,-16-6 258,16 6-1548,0 0-1290,25 0-516,2 0-387,28 2-387,5-2-128,26 0-646,8 0 0,16 0 0,4 0 0,5 0 0,-1-5 0,-8 1 0,-16 1 0,-17-3 0,-17 4 0,-21-6 0,-17 0 0,-22 8 0,-11-25 0,-19 8-388,-4 1 130,-3-4 0,1 2 129,4 4 129,5 2 129,27 12 0,-21-16 129,21 16 129,11 0-257,17 14-130,4 2 0,13 11 0,3 1 0,5 6 0,-7 3 0,-3 4 0,-13-2 0,-14-1 0,-12 2 0,-18-11 0,-4 14-3484,-28-17-1676,-2 5 0,-11-10-387,4 4-387</inkml:trace>
        </inkml:traceGroup>
        <inkml:traceGroup>
          <inkml:annotationXML>
            <emma:emma xmlns:emma="http://www.w3.org/2003/04/emma" version="1.0">
              <emma:interpretation id="{7C1F00B6-AA77-4ACB-AEF5-108D1BCA78F3}" emma:medium="tactile" emma:mode="ink">
                <msink:context xmlns:msink="http://schemas.microsoft.com/ink/2010/main" type="inkWord" rotatedBoundingBox="16928,14493 18844,14429 18869,15176 16954,15240"/>
              </emma:interpretation>
              <emma:one-of disjunction-type="recognition" id="oneOf24">
                <emma:interpretation id="interp120" emma:lang="en-US" emma:confidence="0">
                  <emma:literal>OR</emma:literal>
                </emma:interpretation>
                <emma:interpretation id="interp121" emma:lang="en-US" emma:confidence="0">
                  <emma:literal>OR.</emma:literal>
                </emma:interpretation>
                <emma:interpretation id="interp122" emma:lang="en-US" emma:confidence="0">
                  <emma:literal>or</emma:literal>
                </emma:interpretation>
                <emma:interpretation id="interp123" emma:lang="en-US" emma:confidence="0">
                  <emma:literal>or.</emma:literal>
                </emma:interpretation>
                <emma:interpretation id="interp124" emma:lang="en-US" emma:confidence="0">
                  <emma:literal>OR-</emma:literal>
                </emma:interpretation>
              </emma:one-of>
            </emma:emma>
          </inkml:annotationXML>
          <inkml:trace contextRef="#ctx0" brushRef="#br3" timeOffset="220365.9871">15121 14003 10836,'2'-23'4515,"-2"23"-129,-16-3-258,-11 3-2193,11 16-1032,-9 7-387,2 10-258,-2 5 0,2 6-129,4 4-129,6 2 0,4 0 0,7 2 0,2-3 0,9 1-129,9-2 129,3-3 0,6-4 0,5-4 258,-2-12 0,10-6 129,-5-15 129,8-4 0,-8-11 0,4-10 0,-8-15 129,-3-1-258,-12-11 0,-9-4-129,-7-3 0,-12-3-128,-13-3-130,-7-3 0,-4 5 0,-5 4 0,2 5 0,2 8 0,3 10 0,0 7-130,9 18-644,-5 0-774,30 7-3096,-30 16-516,16 8 0,3 5-258</inkml:trace>
          <inkml:trace contextRef="#ctx0" brushRef="#br3" timeOffset="221379.9888">15808 14105 10320,'0'0'4644,"0"0"-129,0 0-129,0 0-1935,0 0-1290,-9 25-387,9 8-258,0-2 129,0 11-258,2-1-129,1 4-129,1-3 129,1-1-258,0-3 0,-1-6 0,-1-6 0,1-6 0,-4-20 0,4 18-129,-4-18 129,3-13 0,-3-12-129,2-7 129,0-9 129,1-5 0,-1-7 0,5-2 0,-2-2 0,4 3 129,2 3-129,2 8 129,1 4-129,4 7-129,1 9 129,2 7-129,4 9 129,0 7-129,0 1 0,0 14 129,-2 4-129,-5 4 0,-7 4 129,-8 3-129,-3 1 0,-10-5 0,-8-1-129,-9-5 129,-1-1-129,-6-6 129,2-1-129,2-3 0,1-4 129,6-1-258,3-1 387,20-3-258,-25 11 258,25-11-129,-3 21 129,5-4-129,12 2 258,7 8-129,8-1 0,6 6 258,6 0-258,5 2 1,2-3-130,6 1 0,-6-6 0,0-1 0,-7-4 0,-4-5 0,-8-3 0,-8-6 0,-5 0 0,-16-7 0,0 0 0,0 0-259,0 0-773,-16-12-1677,16 12-2322,-25-18 0,25 18-387,-23-27 0</inkml:trace>
          <inkml:trace contextRef="#ctx0" brushRef="#br3" timeOffset="221847.9897">16537 14243 13029,'0'0'5031,"0"0"-387,0 0 0,0 0-3096,0 0-516,0 0-258,9 0-129,-9 0-129,37 0-258,-14 0 0,6 6-387,6 1-129,-4-7-774,13 0-3741,-10 3-258,0-1-129,-8-2-129</inkml:trace>
        </inkml:traceGroup>
        <inkml:traceGroup>
          <inkml:annotationXML>
            <emma:emma xmlns:emma="http://www.w3.org/2003/04/emma" version="1.0">
              <emma:interpretation id="{C16E8A54-3F79-4B56-8D0B-11068082B1F8}" emma:medium="tactile" emma:mode="ink">
                <msink:context xmlns:msink="http://schemas.microsoft.com/ink/2010/main" type="inkWord" rotatedBoundingBox="19398,14378 22132,14287 22159,15099 19426,15190"/>
              </emma:interpretation>
              <emma:one-of disjunction-type="recognition" id="oneOf25">
                <emma:interpretation id="interp125" emma:lang="en-US" emma:confidence="0">
                  <emma:literal>and</emma:literal>
                </emma:interpretation>
                <emma:interpretation id="interp126" emma:lang="en-US" emma:confidence="0">
                  <emma:literal>And</emma:literal>
                </emma:interpretation>
                <emma:interpretation id="interp127" emma:lang="en-US" emma:confidence="0">
                  <emma:literal>AND</emma:literal>
                </emma:interpretation>
                <emma:interpretation id="interp128" emma:lang="en-US" emma:confidence="0">
                  <emma:literal>Avd</emma:literal>
                </emma:interpretation>
                <emma:interpretation id="interp129" emma:lang="en-US" emma:confidence="0">
                  <emma:literal>Anis</emma:literal>
                </emma:interpretation>
              </emma:one-of>
            </emma:emma>
          </inkml:annotationXML>
          <inkml:trace contextRef="#ctx0" brushRef="#br3" timeOffset="222534.3909">17444 13932 14577,'22'-12'4773,"-22"12"-129,0 0-645,7 26-3225,-9-3-129,0 15-129,-5-3-129,3 10-129,-5-2-129,4-3-129,-4 1 0,2-3 0,2-3 0,-2-4-258,3-5 258,1-6 0,-1-4-129,4-16 0,0 0 0,0 0 0,0 0 0,-7-18 258,7-10-258,2-12 129,8-6 0,6-9 258,2-4-129,9 1 129,0-1-129,5 6 129,-6 3 129,4 12-129,-5 6 0,-5 13 0,-4 5 0,2 14 0,-18 0-129,25 16 1,-13 10-130,2 8 0,1 7 0,4 5 0,-3 6 0,4 1 0,-3 1 0,1-1 0,0-2 0,0-1 0,-2-3 0,0-5 0,0-3 0,-5-5 0,1-4 0,-7-8-517,4-3-257,-9-19-516,2 18-1548,-2-18-2322,-11-12 258,-8-6-258,-3-2-258</inkml:trace>
          <inkml:trace contextRef="#ctx0" brushRef="#br3" timeOffset="223251.9921">17578 14281 11868,'-20'-22'4773,"20"22"-387,16-7-129,0 4-2967,27 3-774,3 0-516,9 0-516,14 1-774,-4-2-1419,7-5-645,-2-3-903,-10-1 387,-8-8 774,-2 4 516,-18-4 1935,-7-2 1161,-6 10 2193,-19 10 1032,11-27 516,-11 27-516,0 0-903,0 0-258,0 0-774,0 0-645,0 11-258,0-11-258,0 35-129,-4-13 129,4 4-387,0-6 129,0 3-258,0-5-129,0-2 0,0-16-129,0 0 258,0 0-258,0 0 258,0-9-129,-3-16 129,1-3-129,0-8 129,0-1-129,1-2 258,-1-1-258,2 1 0,0 7 129,0 4-129,2 5 129,-2 23-129,17-20 129,1 22-129,4 19 129,2 9 1,7 8-130,4 6 0,4 8 0,2 3 0,4-2 0,-1-1 0,-1-6 0,1-5 0,-3-9 0,0-7 0,-5-11 0,-1-10 0,-6-6 0,-2-19 0,-8-10 0,-3-9 0,-5-10 0,-4-9 0,-4-7 0,-1-3 0,-2-2 0,0 5 0,-2 5 0,-1 10 0,3 12 0,-4 8 0,4 31-517,0 0-2450,9 0-2193,7 22 0,13 8-258,3 2-129</inkml:trace>
          <inkml:trace contextRef="#ctx0" brushRef="#br3" timeOffset="223829.1931">19394 13971 12642,'10'-18'5160,"-10"18"-387,0 0 258,0 0-2193,15 15-1935,-15 8-129,5 11-258,-2 1-386,5 8-130,-3 3 0,2-1 0,-2-1 0,-3-3 0,4-4-130,-5-8-644,3-4 129,-4-25-258,3 25-129,-3-25-387,0 0-387,-3-31-516,3 12-387,-9-20 129,7 3 0,-16-16 0,11 3 516,-12-10 1161,4 0 1032,3 1 1290,-8 1 516,13 10 645,-7 1-258,12 14 0,-5 2-129,7 30-387,6-21-516,15 21-387,-2 3-258,13 17 0,4-3-129,16 12 129,-3-1-129,15 4-129,2 2 0,5 5-129,-1 0 0,1 1-129,-9-1 0,-5 0-129,-9 5 129,-12-1-129,-11 1 0,-11-1-129,-12 0 258,-4-2-258,-19-6 0,-17-3 0,-8-1-258,-20-14-129,0 14-1161,-17-19-3096,-6-1-129,-11-6-129,1 2-387</inkml:trace>
        </inkml:traceGroup>
      </inkml:traceGroup>
      <inkml:traceGroup>
        <inkml:annotationXML>
          <emma:emma xmlns:emma="http://www.w3.org/2003/04/emma" version="1.0">
            <emma:interpretation id="{BD3D1BE2-C514-42AC-B6F3-8CB63AD55B42}" emma:medium="tactile" emma:mode="ink">
              <msink:context xmlns:msink="http://schemas.microsoft.com/ink/2010/main" type="line" rotatedBoundingBox="14359,15729 23744,15621 23760,16976 14375,17084"/>
            </emma:interpretation>
          </emma:emma>
        </inkml:annotationXML>
        <inkml:traceGroup>
          <inkml:annotationXML>
            <emma:emma xmlns:emma="http://www.w3.org/2003/04/emma" version="1.0">
              <emma:interpretation id="{1688E51B-7588-4CC2-9806-B2577C2EF493}" emma:medium="tactile" emma:mode="ink">
                <msink:context xmlns:msink="http://schemas.microsoft.com/ink/2010/main" type="inkWord" rotatedBoundingBox="14359,15729 23744,15621 23760,16976 14375,17084"/>
              </emma:interpretation>
              <emma:one-of disjunction-type="recognition" id="oneOf26">
                <emma:interpretation id="interp130" emma:lang="en-US" emma:confidence="1">
                  <emma:literal>Implementation</emma:literal>
                </emma:interpretation>
                <emma:interpretation id="interp131" emma:lang="en-US" emma:confidence="0">
                  <emma:literal>Implement action</emma:literal>
                </emma:interpretation>
                <emma:interpretation id="interp132" emma:lang="en-US" emma:confidence="0">
                  <emma:literal>Implemental in</emma:literal>
                </emma:interpretation>
                <emma:interpretation id="interp133" emma:lang="en-US" emma:confidence="0">
                  <emma:literal>Implementatio n</emma:literal>
                </emma:interpretation>
                <emma:interpretation id="interp134" emma:lang="en-US" emma:confidence="0">
                  <emma:literal>Implement aim</emma:literal>
                </emma:interpretation>
              </emma:one-of>
            </emma:emma>
          </inkml:annotationXML>
          <inkml:trace contextRef="#ctx0" brushRef="#br3" timeOffset="226699.5982">15077 15138 13545,'25'-2'5160,"-25"2"-387,21 32 129,-18-1-3612,13 18-516,-7 1 129,7 14-387,-7-1 0,4 8-258,-3-4-128,-1 4-260,4 1-128,-6-10-387,9 5-387,-13-26-903,24 6-2709,-15-19-258,6-7-129,-2-13-258</inkml:trace>
          <inkml:trace contextRef="#ctx0" brushRef="#br3" timeOffset="227058.3988">15447 15857 5805,'14'-20'5031,"-14"20"-516,0 0 129,26-21-903,1 21-1290,-13-13-903,24 13-516,-8-16-258,13 7-129,-4-7-129,4 2-129,-8-5-129,-3 1-129,-7-2 0,-11 1-129,-8 1 0,-6 18 0,-13-23-258,-10 19 129,-4 4 0,-5 2-129,0 12 129,-2 8 0,4 4 0,2 5 129,8 4 0,8 3 0,6 4 0,6 1 0,8 5 0,13-4-129,9-1 0,9-9 0,9 0-387,-1-18-258,13 3-2193,-7-19-1806,-3-3 129,-2-17-516,-9-12-258</inkml:trace>
          <inkml:trace contextRef="#ctx0" brushRef="#br3" timeOffset="227666.7999">16165 15688 12384,'0'0'5160,"0"0"-258,0 0 129,0 0-2838,23 21-1161,-12-1-258,12 8-129,-2-1-387,4 1-129,2 1-258,-4-6-129,0 2-129,-7-9 0,-16-16 0,22 16 0,-22-16 0,0 0 129,19-25 129,-13 0 129,1-5 0,2-2 129,1-4 129,3 8-129,-1 1 129,2 9-129,-14 18 129,29-18-129,-29 18 0,27 9-129,-15 11 129,0 5-129,-1 1 0,-4 7 0,0-1 0,-3-2 0,-2 2-129,-2-6 0,0-2 0,0-8 0,0-16 129,-4 17 0,4-17 0,0 0 129,2-28 129,10 1 129,1-5 0,8-5 0,-1-6 1,8 2-388,-3 6 0,2 4 0,-1 7 0,1 8 0,-2 10 0,0 10 0,-4 15 0,1 10 0,-3 6 0,-3 4 0,2 8 0,-6-5 0,6 3-388,-7-17-773,16 15-645,-27-43-2322,39 32-1032,-9-27-129,4-5 129,1 0-258</inkml:trace>
          <inkml:trace contextRef="#ctx0" brushRef="#br3" timeOffset="228010.0005">17236 15859 10191,'-20'-27'4773,"20"27"129,0 0-129,-7-32-2193,25 32-1032,0-7-387,19 7-387,1-13-129,13 6-258,-1-5 0,7 1-129,-5-5-129,-6 2-129,-9-4 0,-14 0-129,-23 18 0,4-28 0,-17 19-129,-19 2 0,-1 5 0,-8 2 129,3 7-129,1 11 129,7 5 0,7 7 0,8 4 0,10 7 0,5 5 0,4 0 0,17 1 0,4-8-129,12 0-258,2-18-258,22 10-1032,-10-26-2967,5-7 258,-1-17-387,-4-12-129</inkml:trace>
          <inkml:trace contextRef="#ctx0" brushRef="#br3" timeOffset="224655.9946">12837 15521 12900,'9'-27'4773,"-4"11"-516,-5 16 258,0 0-2967,0 0-645,16 27-258,-16-6-258,11 9 129,-9 2-129,8 9-129,-2 2-129,-1 7 129,-2-2-258,0 3 129,-3 4-258,0-1 0,1 3-129,-3-8-258,4 5-516,-4-22-1290,2 2-2322,0-9 0,-1-8 0,-1-17-387</inkml:trace>
          <inkml:trace contextRef="#ctx0" brushRef="#br3" timeOffset="224967.9951">12620 15428 11610,'-5'-30'4386,"5"12"129,0 18 0,12-4-2322,-12 4-903,23-7-258,-3 2-387,19 5 0,4-4-129,21 3-258,10-5-129,8-1-258,7 5-129,-7-6-516,3 8-387,-29 0-3354,-5 1-258,-26 6-258,-25-7-129</inkml:trace>
          <inkml:trace contextRef="#ctx0" brushRef="#br3" timeOffset="225233.1956">12350 15996 14577,'35'37'4773,"-12"-19"-129,8-2-129,10 5-3225,-2-17-645,19 4-258,5 0-258,8-7-387,16 8-645,-14-9-3612,11 2-129,-4 0-129,-6 1-258</inkml:trace>
          <inkml:trace contextRef="#ctx0" brushRef="#br3" timeOffset="226387.5976">13389 15811 11094,'23'-24'4773,"2"24"-129,-25 0 129,23 40-1677,-20-19-2064,13 16-387,-5-3-258,1 5 0,-1 0-258,2-1-129,-3-3-129,1-8-129,0-2 129,-11-25 0,19 21-129,-19-21 129,16-2 129,-16 2 0,18-35 129,-9 8 0,0-7 129,1-1 0,-3-12-129,6 5 129,-4-4 0,3 3 0,-3 4-129,5 7 0,1 5-129,1 9 129,0 13 0,0 5-129,1 3 0,1 12 0,2 4 0,-2 6 0,-2 2-129,0 3 129,-2 2-129,-2-3 129,2 1-129,-3-5 0,-2 0 0,2-8 129,-11-17-129,18 24 129,-18-24 0,16 0 0,-16 0 0,21-15 129,-10-8-129,1-2 129,2-7 0,0-2 0,1-1 0,1 3 0,0 5 0,2 8 0,1 6-129,1 13 129,3 2-129,2 17 0,0 5 129,5 8-129,0 0 0,0 1 0,1-2 0,-3-5 130,0-4-130,-1-12 0,2-8 0,-3-5 0,3-19 0,-3-6 0,1-6 0,0-7 0,-4 2 0,-4 3 0,-3 8 0,-1 5 0,-8 7 0,-7 16 0,0 0 0,9 9 0,-9 14 0,1 9 0,1 7 0,2 9 0,1 5 0,2 3 0,0 4 0,4-1 0,-2 1 0,0-1 0,0-2 0,-6-7 0,1 1 0,-4-12-517,0-1-386,-7-17-129,5 0-387,-16-22-1161,18 1-903,-12-20-1290,3-12 258,2-11-129,0-1 903,-8-26 1032,8 10 1806,-2-13 1677,-1-2 1935,-1-3 1806,7 12 129,1 6-387,3-1-903,9 29-387,-4-14-903,22 34-645,-6-12-516,15 23-129,-4-3-129,7 8-258,-5 6 0,-1 12-129,-4-1-129,-6 6-129,-7 5 0,-12 0-129,-4 5-387,-13-10-645,-1-1-3483,-16 3-258,-6-4-129,-3-4-129</inkml:trace>
          <inkml:trace contextRef="#ctx0" brushRef="#br3" timeOffset="228368.8011">17935 15713 9030,'5'-43'4773,"-5"43"258,0 0-516,0 0-1290,15 11-1677,-12 5-645,10 10-258,-4-3-129,5 8 0,-5-3-387,1-1-129,1 1-258,-6-6 0,2 1-129,-7-23 0,9 19 0,-9-19 129,0 0 129,15-17 0,-8-8 387,5-4 129,-1-6 0,7 4 129,-4-2 0,7 9-129,-1 3 0,5 12-129,-2 9 0,2 6-129,0 15-129,0 9 0,-2 11-129,-6 2-387,3 10-258,-15-19-1419,8 10-2709,-8-8 0,0-9-516,-3-11 129</inkml:trace>
          <inkml:trace contextRef="#ctx0" brushRef="#br3" timeOffset="228618.4016">18688 15389 14835,'14'-53'5160,"-14"53"129,19 0-516,-15 19-3741,14 24-387,-4 3 0,7 15-387,-1 3-128,-1 9-130,-1 3 0,-7-3 0,5 3-646,-14-17-386,14 9-903,-22-31-2451,6-3-774,0-34-129,-17 14-129</inkml:trace>
          <inkml:trace contextRef="#ctx0" brushRef="#br3" timeOffset="229164.4025">18556 15700 9546,'-20'-12'4902,"20"12"-129,0 0-129,31 2-2064,-1-2-1161,27 10-516,3-4-129,18 4-258,1-6 0,8 1-129,-2-5-129,-3 0-129,-9 0 0,-14-3 0,-13-6 0,-16-2-129,-14 0 129,-16 11-129,0-21 0,-18 12 0,-6 6-129,-7-1 129,1 4-129,-2 2 0,4 10 129,4 2-129,5 6 129,6 0 0,6 1 0,6 2-129,1 0 129,0 2 0,3 4 0,4-3 0,0-1 0,2-4-129,-2-3 129,-7-18-129,16 20 129,-16-20 0,22-4 129,-22 4 0,30-32 0,-10 13 129,1-4-129,6 8 129,-3 5-129,5 4 0,-2 6 0,1 6-129,-3 15-129,-4 4 0,1 10-387,-10-10-129,9 16-903,-13-10-3225,8-10-258,0-12-258,5-9 0</inkml:trace>
          <inkml:trace contextRef="#ctx0" brushRef="#br3" timeOffset="229398.4029">19842 15403 14448,'-18'-75'5160,"13"49"-387,5 26 258,0 0-3741,0 0-645,16 23 0,3 20-387,-1 3 259,4 13-517,-3 5 0,-5 0-130,2 9-515,-16-20-903,9 6-3225,-11-11-387,-5-6-129,-7-19-258</inkml:trace>
          <inkml:trace contextRef="#ctx0" brushRef="#br3" timeOffset="229663.6034">19767 15700 10191,'29'-26'4902,"4"18"0,12 1-129,21 7-2451,-13-5-903,18 5-387,-12-4-258,5 4-258,-14 0-129,-7 0-129,-15 2 0,-7 7-129,-21-9 0,11 32 0,-11-11-129,0 8 0,-2 5-129,-5 0-258,7 10-387,-11-16-2064,10 12-2064,-3-10-129,1 0-258,3-30-129</inkml:trace>
          <inkml:trace contextRef="#ctx0" brushRef="#br3" timeOffset="229819.6037">20235 15426 12642,'0'-87'4515,"0"57"-387,0 30-645,0 0-6708,0 0-774,20 12-645,-8 6 129</inkml:trace>
          <inkml:trace contextRef="#ctx0" brushRef="#br3" timeOffset="230163.8043">20603 15597 5676,'-28'37'4515,"12"-15"-258,9 10 0,-2 7-1935,-2-5-645,11 10-387,0-5-258,13 8-387,-1-12-129,9 1 0,1-13-129,4-5 0,1-15-129,3-3 0,-1-14-258,-1-16-258,8 3-1290,-10-14-2838,3-5-129,-1 3-258,-1-3 0</inkml:trace>
          <inkml:trace contextRef="#ctx0" brushRef="#br3" timeOffset="230428.0047">20952 15613 11610,'-13'2'4773,"-4"28"-258,15-3-258,2-27-2064,0 41-774,0-24-516,11 7 0,-3-7-387,10 5-129,-4-4-258,2-2-258,4-2-129,-2-5 0,3-4 0,2-5 129,6 0 0,-1-11 129,2-6 129,6-3 129,-6-1 129,4 3 0,-4 0 0,4 13 0,-7 5-129,5 7-128,2 18-130,1 10 0,8 13-388,-4-10-2321,9 19-2193,4-6-258,3 3-129,-2-8-516</inkml:trace>
        </inkml:traceGroup>
      </inkml:traceGroup>
    </inkml:traceGroup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30:59.74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694EF5A-4D4A-4678-9F6E-BF401FEBA415}" emma:medium="tactile" emma:mode="ink">
          <msink:context xmlns:msink="http://schemas.microsoft.com/ink/2010/main" type="writingRegion" rotatedBoundingBox="-64,768 19884,-516 20922,15596 973,16881"/>
        </emma:interpretation>
      </emma:emma>
    </inkml:annotationXML>
    <inkml:traceGroup>
      <inkml:annotationXML>
        <emma:emma xmlns:emma="http://www.w3.org/2003/04/emma" version="1.0">
          <emma:interpretation id="{B374C34C-4BC4-457F-BE83-6BDBEEAE9325}" emma:medium="tactile" emma:mode="ink">
            <msink:context xmlns:msink="http://schemas.microsoft.com/ink/2010/main" type="paragraph" rotatedBoundingBox="2286,205 19975,119 19988,2667 2298,27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AA5893D-2EA1-4989-9593-317E7411F440}" emma:medium="tactile" emma:mode="ink">
              <msink:context xmlns:msink="http://schemas.microsoft.com/ink/2010/main" type="line" rotatedBoundingBox="2286,205 19975,119 19988,2667 2298,2753"/>
            </emma:interpretation>
          </emma:emma>
        </inkml:annotationXML>
        <inkml:traceGroup>
          <inkml:annotationXML>
            <emma:emma xmlns:emma="http://www.w3.org/2003/04/emma" version="1.0">
              <emma:interpretation id="{3D0D0D42-377D-4917-A1E4-E17DF5D66CCE}" emma:medium="tactile" emma:mode="ink">
                <msink:context xmlns:msink="http://schemas.microsoft.com/ink/2010/main" type="inkWord" rotatedBoundingBox="2287,599 6404,579 6409,1597 2292,1617"/>
              </emma:interpretation>
              <emma:one-of disjunction-type="recognition" id="oneOf0">
                <emma:interpretation id="interp0" emma:lang="en-US" emma:confidence="1">
                  <emma:literal>Basic</emma:literal>
                </emma:interpretation>
                <emma:interpretation id="interp1" emma:lang="en-US" emma:confidence="0">
                  <emma:literal>Basis</emma:literal>
                </emma:interpretation>
                <emma:interpretation id="interp2" emma:lang="en-US" emma:confidence="0">
                  <emma:literal>Basil</emma:literal>
                </emma:interpretation>
                <emma:interpretation id="interp3" emma:lang="en-US" emma:confidence="0">
                  <emma:literal>basic</emma:literal>
                </emma:interpretation>
                <emma:interpretation id="interp4" emma:lang="en-US" emma:confidence="0">
                  <emma:literal>Basin</emma:literal>
                </emma:interpretation>
              </emma:one-of>
            </emma:emma>
          </inkml:annotationXML>
          <inkml:trace contextRef="#ctx0" brushRef="#br0">1 84 9288,'5'-39'4902,"-5"39"-129,0-28-387,-5 10-2064,5 18-1161,0 0-387,0 23-258,-2-3-129,2 10 0,0 4-129,0 14 129,0 0-129,0 9-129,0 0 129,5 1-258,0 3 258,1-1-387,1-3 258,-2-2-258,2-1 129,-3-8-387,3 2 0,-7-12-258,7 5-387,-7-24-774,6 8-2967,-6-5 129,0-20-387,0 21-387</inkml:trace>
          <inkml:trace contextRef="#ctx0" brushRef="#br0" timeOffset="1216.802">72 61 3096,'-2'-25'4773,"2"-3"-387,0 28 129,0-16-1548,0-4-903,18 15-516,-11-13-258,16 8-645,-2-5 0,13 7-258,2-3 0,8 7-129,1-1 0,6 5 0,-1 0-129,2 11-129,-4-1 129,-4 8 0,-7 0-129,-6 1 0,-8 5-129,-11 2 0,-8 6-129,-9-3-258,-10 12-516,-22-13-387,12 15-387,-30-17 0,21 12-129,-23-20 0,23 7 0,-8-15 516,15 1 387,0-6 645,11-3 258,16-2 387,0 0 129,0 0 0,0 0 387,11 0 129,-11 0 0,39 0 258,-21 0-258,17 0 387,-10 0-258,16 2-129,-9-2 0,16 3-129,-9-1-129,8 5-258,-5-1 0,3 4-129,-4 3-129,-2 1 129,-5 4-258,-4 3 129,-3 0 0,-8 6-129,-6 0 258,-4 1-258,-9 1 129,0 1-129,-15-2 258,-4 1-129,-10-4-129,-6 0 258,-10-4-258,-6-5 129,-4-2-129,-8-5 129,-1-4 0,-7-5-129,2 0 129,3-5 0,2-7 0,10 1 0,5-5 0,10 2-129,8 1-129,8-3-645,23 16-1161,-18 0-2322,18 0-516,0 0 129,0 0-645</inkml:trace>
          <inkml:trace contextRef="#ctx0" brushRef="#br0" timeOffset="1934.4034">1701 410 7353,'-27'-34'4515,"8"24"-258,-13-6 0,-6 3-2451,14 13-645,-10 0-387,7 5-129,-3 8-387,9 6 0,1 6-129,8 6-129,1 2 0,5 5 0,5-3 129,1 3-258,5-3 129,4-1-129,5 0-129,0-9 0,4 1-258,-4-8 0,6-2 129,-4-12 258,2-4 0,-2-4 387,-4-15 0,6-3 258,-9-11 387,10 2 0,-11-10-258,8 9 129,-9-7-387,5 9 129,-5 0-387,6 10 129,-4 1-258,-9 19 129,26-13-258,-8 13 258,2 7-129,1 9-129,2 4 258,0 3-258,4 5 0,-2-1-129,2 5-129,-8-9-516,10 9-258,-29-32-1935,33 32-1419,-10-17-129,-1-12-387,5 1 129</inkml:trace>
          <inkml:trace contextRef="#ctx0" brushRef="#br0" timeOffset="2402.4042">2430 399 9159,'0'-28'4644,"0"28"-129,-10-18-258,-10 9-2451,20 9-774,-32 0-387,32 0-258,-35 16-129,19-7-129,16-9-129,-27 27-129,27-27 129,-9 28-129,9-10 0,0-18 0,23 32 129,-2-12-129,10-1 129,1 3-129,5-1 258,2 0-129,0 1 129,-1-1-129,-5 0 0,-4-1 129,-8-4 0,-3 0 258,-18-16-129,5 25 0,-13-18 129,-12 0-129,-12-5 0,-2 1 0,-9-3 0,-3 0-129,-5 0-129,3-5 129,-2-2-129,7-2 0,4 2-129,5-4 0,7 6-258,3-8-516,24 13-1419,0 0-2322,0 0 0,0 0-258,0 0-645</inkml:trace>
          <inkml:trace contextRef="#ctx0" brushRef="#br0" timeOffset="2792.4049">3055 261 6708,'-6'-68'3483,"3"38"-129,3 30-1032,0 0-3999,0 0-1548,23 16-387,-23-16-258</inkml:trace>
          <inkml:trace contextRef="#ctx0" brushRef="#br0" timeOffset="2652.0045">3044 428 11223,'45'-18'4902,"-45"18"-516,0 0 258,0 0-3483,1 30-774,-1-8 258,2 11-258,-2 3-129,2 1-258,3 8-258,-5-11-645,13 12-1290,-12-12-2322,1-13-258,-2-5-129,0-16-258</inkml:trace>
          <inkml:trace contextRef="#ctx0" brushRef="#br0" timeOffset="3104.4054">3837 430 10449,'-3'-22'4773,"-17"12"-129,-6 4-258,26 6-2838,-56 0-645,26 13-258,-9 1-129,7 9-258,-2 4 0,9 7-258,8 3 129,6 4-258,9 1 258,2 1-258,20-2 129,8-4 0,13-1-258,7-9-129,16 5-516,-7-22-2064,14 3-1548,9-4-258,0-4-258,7 0-129</inkml:trace>
        </inkml:traceGroup>
        <inkml:traceGroup>
          <inkml:annotationXML>
            <emma:emma xmlns:emma="http://www.w3.org/2003/04/emma" version="1.0">
              <emma:interpretation id="{A8D8B653-A66D-468B-8755-2F8F697F2FB7}" emma:medium="tactile" emma:mode="ink">
                <msink:context xmlns:msink="http://schemas.microsoft.com/ink/2010/main" type="inkWord" rotatedBoundingBox="7739,596 11276,578 11287,2710 7750,2727"/>
              </emma:interpretation>
              <emma:one-of disjunction-type="recognition" id="oneOf1">
                <emma:interpretation id="interp5" emma:lang="en-US" emma:confidence="1">
                  <emma:literal>Logic</emma:literal>
                </emma:interpretation>
                <emma:interpretation id="interp6" emma:lang="en-US" emma:confidence="0">
                  <emma:literal>Logia</emma:literal>
                </emma:interpretation>
                <emma:interpretation id="interp7" emma:lang="en-US" emma:confidence="0">
                  <emma:literal>logic</emma:literal>
                </emma:interpretation>
                <emma:interpretation id="interp8" emma:lang="en-US" emma:confidence="0">
                  <emma:literal>Login</emma:literal>
                </emma:interpretation>
                <emma:interpretation id="interp9" emma:lang="en-US" emma:confidence="0">
                  <emma:literal>Logie</emma:literal>
                </emma:interpretation>
              </emma:one-of>
            </emma:emma>
          </inkml:annotationXML>
          <inkml:trace contextRef="#ctx0" brushRef="#br0" timeOffset="3868.8068">5449-52 12513,'2'-38'4773,"-2"38"-387,0 0 258,0-16-3612,7 30-387,-7 6-129,9 16 0,-7-1 0,8 15-129,-4 1-129,2 8 0,-2 2-129,1 3 0,-4-2 129,-1-2-258,0-3 129,-2-3-129,0-6 129,0-7-258,0-9 387,0-7-387,0-8 129,0-17 0,0 18 0,0-18 129,0 0-129,14 0 0,-14 0 0,27 0 0,-9 0 0,7-2 0,5 1 0,9-3-129,7 4-258,4-5-129,16 5-387,-9-4-1032,23 2-2967,-11 1 129,2-3-387,-3-1 0</inkml:trace>
          <inkml:trace contextRef="#ctx0" brushRef="#br0" timeOffset="4243.2072">6504 415 10191,'-38'-35'4773,"17"26"-129,-4 5-129,-9-1-2322,17 16-1161,-12 3-258,10 13-258,-3 1-129,8 8-258,2 1 129,10 4-258,2 0 129,3-2-129,15-4 129,5-2-258,4-7 129,7-6 129,0-10-129,3-6 129,-2-6 129,1-10 0,-7-13 0,-1-2 129,-7-10-129,-3-2 129,-11-8-258,-5 1 129,-2 0-387,-16 0 258,-4 5-387,-8 2-129,-1 14-258,-8 0-258,10 25-1419,-8 0-2709,3 5 387,3 11-645,10 9 129</inkml:trace>
          <inkml:trace contextRef="#ctx0" brushRef="#br0" timeOffset="4960.8086">7302 374 10320,'29'-48'4773,"-29"29"-129,0 19-129,-32-30-2064,16 30-1677,-11 0-258,6 10-129,-4 5-258,4 6 0,3 4-129,4 3 0,3 2 0,6-1-129,5 5 129,0-6-387,14 2 0,0-6-129,11-1 129,-2-14-129,7-1 129,-3-8 0,5-8 129,-2-12 258,-3-8 129,1-3 258,-6-8-129,1 7 258,-11-3-129,4 10 129,-9 0-129,-7 25-129,11-20 0,-11 20-129,2 18 0,0 10 0,-1 13 0,3 11-258,0 12 258,3 16 0,2 14 0,3 15 0,-1 6 129,1 8-129,1 2 0,-1 1 258,-3-3 0,2-8-129,-4-11 0,0-14 0,-4-11 0,-3-14 0,0-11 0,0-12-129,-12-15-129,-4-14 0,-9-13 129,-3-6-129,-6-17 129,-5-11-129,-6-8 0,-3-8 0,-3-5-129,-3-2 0,-1-4-129,-2 1 129,4 1-258,1 2 129,6 6-129,5 1 0,11 9-129,3 0-258,20 16-258,-5-16-2064,17 11-1677,18-2-258,16-4 129,15-1-516</inkml:trace>
          <inkml:trace contextRef="#ctx0" brushRef="#br0" timeOffset="5163.609">7882 629 9933,'40'-16'4902,"-40"16"-387,26 0-129,-19 19-2451,-3 1-1290,7 14-129,-8-2-258,4 5-387,2 11-1161,-9-3-3096,0-10 0,0-5-258,-3-10-387</inkml:trace>
          <inkml:trace contextRef="#ctx0" brushRef="#br0" timeOffset="5335.2092">7913 422 10449,'5'-88'3999,"-5"50"-516,0 38-1161,18-11-4644,-18 11-1290,18 15-774,-4 1 129</inkml:trace>
          <inkml:trace contextRef="#ctx0" brushRef="#br0" timeOffset="5600.4096">8772 494 11997,'-18'-24'4902,"-3"24"-645,-4 0 387,-11 2-3096,15 23-645,-9-3-129,8 13-258,1 6-258,8 7-258,10 7 0,3 4-387,14 7-129,9-9 0,16 7-387,-1-20-387,24 11-1677,-3-17-1548,3-12-129,6-6-258,-3-20 129</inkml:trace>
        </inkml:traceGroup>
        <inkml:traceGroup>
          <inkml:annotationXML>
            <emma:emma xmlns:emma="http://www.w3.org/2003/04/emma" version="1.0">
              <emma:interpretation id="{E3CA1858-70AE-48F3-903C-DDFEDBB03A36}" emma:medium="tactile" emma:mode="ink">
                <msink:context xmlns:msink="http://schemas.microsoft.com/ink/2010/main" type="inkWord" rotatedBoundingBox="12855,153 19975,119 19984,1865 12863,1900"/>
              </emma:interpretation>
              <emma:one-of disjunction-type="recognition" id="oneOf2">
                <emma:interpretation id="interp10" emma:lang="en-US" emma:confidence="0">
                  <emma:literal>Family</emma:literal>
                </emma:interpretation>
                <emma:interpretation id="interp11" emma:lang="en-US" emma:confidence="0">
                  <emma:literal>Family _</emma:literal>
                </emma:interpretation>
                <emma:interpretation id="interp12" emma:lang="en-US" emma:confidence="0">
                  <emma:literal>Family -</emma:literal>
                </emma:interpretation>
                <emma:interpretation id="interp13" emma:lang="en-US" emma:confidence="0">
                  <emma:literal>Family.</emma:literal>
                </emma:interpretation>
                <emma:interpretation id="interp14" emma:lang="en-US" emma:confidence="0">
                  <emma:literal>Family •</emma:literal>
                </emma:interpretation>
              </emma:one-of>
            </emma:emma>
          </inkml:annotationXML>
          <inkml:trace contextRef="#ctx0" brushRef="#br0" timeOffset="6318.0111">10567 22 11223,'19'-48'4773,"6"29"-258,12 1 129,1-5-2451,29 19-903,-4-15-387,17 17-258,-2-7-129,7 9-387,-3 0-129,-4 0-387,-3 7-258,-25-7-1290,-6 12-2580,-19 5 0,-14 0-516,-13 3 129</inkml:trace>
          <inkml:trace contextRef="#ctx0" brushRef="#br0" timeOffset="6552.0115">10586 342 11997,'0'0'4902,"23"15"-516,2-14 258,5-1-2451,13 6-1677,2-3-258,10 3-516,10 10-1161,-4-4-2967,7-3 258,6 3-774,1-1 129</inkml:trace>
          <inkml:trace contextRef="#ctx0" brushRef="#br0" timeOffset="6084.0107">10616 115 14190,'15'-61'4773,"-10"40"-258,-5 21 0,0 0-2967,0 0-774,7 25-258,-5 7-129,5 11-129,-2 6 0,4 12 0,2 1-129,-2 2-258,3-2 0,-1-6-258,1-5 129,-3-12-258,5 2-129,-12-20-387,12 11-774,-14-32-2967,0 0 129,0 0-258,0-21 387</inkml:trace>
          <inkml:trace contextRef="#ctx0" brushRef="#br0" timeOffset="7051.2124">11945 454 11610,'-23'-35'4773,"3"19"-387,-3-2 129,-3-5-2193,4 18-1161,-15-8-516,5 13-258,-5 0 0,5 2-258,-4 9 0,9 8-129,2 3 0,4 1 0,7 5 0,5 1-129,5-1 129,4 2-129,4-3 129,7-2-258,1 0 129,4-4-129,2-1 129,-2-6 129,2-3-129,-2-6 129,1-3 129,3-2 0,-4-7 258,4-8-129,-3-8 258,6 4 129,-5-8-258,5 4 258,-5-2-387,2 7-128,1 2-130,-1 7 0,1 6 0,0 3 0,1 7 0,-3 9-388,3 7 1,-6-2-387,8 17-516,-16-10-3483,11-1-387,-1-4 258,3-7-516</inkml:trace>
          <inkml:trace contextRef="#ctx0" brushRef="#br0" timeOffset="7893.6138">12443 467 15351,'7'-27'4773,"-1"11"0,-6 16-387,0 0-3225,0 0-516,0 0-258,16 7 0,-16-7-129,10 27 0,-4-7-258,1 3 0,-2 0-387,2 5 258,-3-5-387,1 4 129,-3-9-129,1 3 0,-3-21 129,8 16 129,-8-16 129,0 0 0,21-19 387,-10-1 0,3 1 0,-2-8 0,4 0 0,-2 1-129,2 4 129,-1 1-129,1 5 0,0 3-258,2 4 129,3 8-129,2 1 258,2 5-129,3 9 0,1 4 0,-3 3-129,1 1 129,-2 3-129,-2 0 258,-3-1-258,-2-2 129,-6-6-258,-12-16 258,23 21 129,-23-21-129,25 0 0,-25 0 258,25-16 0,-11-3 0,2-3 129,0-4-258,2-1 129,-4 2-129,2 0 129,-2 4-258,1 3-129,-15 18 0,28-20 129,-28 20-129,30 0 129,-30 0 0,32 20-129,-14-4 258,-2 0-258,0 2 129,-16-18 0,29 28 0,-29-28-129,23 20 129,-23-20-129,16 9 129,-16-9 0,0 0 0,19 1-129,-19-1 129,0 0 258,20-1-129,-20 1 0,0 0-129,21-4 0,-21 4 0,18 0 0,-18 0-129,21 11-129,-21-11 129,22 18 0,-22-18 0,23 17 0,-23-17-129,21 11-129,-5-2-516,-16-9-3483,0 0-516,25-14 258,-14-4-258</inkml:trace>
          <inkml:trace contextRef="#ctx0" brushRef="#br0" timeOffset="8112.0142">13555 111 12771,'-11'-21'4902,"-3"-2"-258,14 23 0,0 0-2580,0 0-1161,0 0-258,0 0-258,0 0-258,0 0-129,-7 9-387,7 7-129,0-16-645,7 32-1290,-5-16-2322,0 1 258,-2 1-387,0-18 0</inkml:trace>
          <inkml:trace contextRef="#ctx0" brushRef="#br0" timeOffset="8767.2154">13704 559 12513,'0'-21'5031,"0"21"-258,0 0 0,-9-16-2064,9 16-1935,0 14 0,0 6-516,-1-2 0,1 8-258,0 3 129,0 3-258,0 2-129,0-9-387,10 15-1548,-8-18-2580,2-3 0,-4-19-258,0 27-387</inkml:trace>
          <inkml:trace contextRef="#ctx0" brushRef="#br0" timeOffset="9219.6162">14393-462 13029,'12'-58'4902,"-8"36"-258,-4 22 0,3-25-2064,-3 25-1677,6 22-387,-1 10 0,-3 5-258,3 18 129,-1 11-129,3 16-128,-2 3-130,4 8 0,-2-1 0,0-1 0,-1-2 0,-1-9 0,2-3-130,-7-17-644,7 8-387,-9-19-3612,2-6-258,-3-14 0,1-6-129</inkml:trace>
          <inkml:trace contextRef="#ctx0" brushRef="#br0" timeOffset="9640.8167">14711 271 12513,'41'-12'5031,"-25"21"-516,2 7 129,1-7-2838,8 21-774,-6-11-387,10 10-129,-3-8-387,4 1-129,5-10 0,3-3 129,2-9-258,3 0 129,-3-11 129,1-7 0,-5-5 0,-5 2 129,-8-2 0,-3 7 0,-10 0-129,-12 16 129,0 0-129,0 11 130,-12 15-259,-6 13 0,-5 8 0,-6 6 0,-5 9 0,1 6 0,-5-1 0,4 5-130,1 2-128,-1-6-129,7 5-258,-8-20-1032,15 6-3096,-3-16-129,9-8-258,1-15-129</inkml:trace>
          <inkml:trace contextRef="#ctx0" brushRef="#br0" timeOffset="10030.8174">16209 237 12771,'28'-16'4515,"-28"16"-387,0 0 129,27 0-3225,-27 0-516,0 0 129,20 0-129,4 6 129,1-6 0,20 9-129,1-8 129,20 8-129,3-7 0,17 5-258,6-3 0,13-1 0,5 1-258,8-2 130,-3-2-130,-1 0 0,-9 0-130,-12 0-128,-12 0-387,-27-9-1419,-13 9-2580,-25 0-516,-16 0-129,-18-6-387</inkml:trace>
        </inkml:traceGroup>
      </inkml:traceGroup>
    </inkml:traceGroup>
    <inkml:traceGroup>
      <inkml:annotationXML>
        <emma:emma xmlns:emma="http://www.w3.org/2003/04/emma" version="1.0">
          <emma:interpretation id="{A1C351F3-E1AC-42B0-AAEC-F8B7B4C57782}" emma:medium="tactile" emma:mode="ink">
            <msink:context xmlns:msink="http://schemas.microsoft.com/ink/2010/main" type="paragraph" rotatedBoundingBox="449,2856 14305,1896 14647,6841 791,7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E79214-D80C-4B11-9CCC-2CA3F306D575}" emma:medium="tactile" emma:mode="ink">
              <msink:context xmlns:msink="http://schemas.microsoft.com/ink/2010/main" type="line" rotatedBoundingBox="1277,2785 14363,2329 14434,4370 1348,4826"/>
            </emma:interpretation>
          </emma:emma>
        </inkml:annotationXML>
        <inkml:traceGroup>
          <inkml:annotationXML>
            <emma:emma xmlns:emma="http://www.w3.org/2003/04/emma" version="1.0">
              <emma:interpretation id="{3573283C-4C58-4EB8-9955-262EAF238237}" emma:medium="tactile" emma:mode="ink">
                <msink:context xmlns:msink="http://schemas.microsoft.com/ink/2010/main" type="inkWord" rotatedBoundingBox="1277,2785 9953,2483 10024,4524 1348,4826"/>
              </emma:interpretation>
              <emma:one-of disjunction-type="recognition" id="oneOf3">
                <emma:interpretation id="interp15" emma:lang="en-US" emma:confidence="0">
                  <emma:literal>Sty-ID-Fay</emma:literal>
                </emma:interpretation>
                <emma:interpretation id="interp16" emma:lang="en-US" emma:confidence="0">
                  <emma:literal>Shy-ID-Fay</emma:literal>
                </emma:interpretation>
                <emma:interpretation id="interp17" emma:lang="en-US" emma:confidence="0">
                  <emma:literal>sty-ID-Fay</emma:literal>
                </emma:interpretation>
                <emma:interpretation id="interp18" emma:lang="en-US" emma:confidence="0">
                  <emma:literal>shy-ID-Fay</emma:literal>
                </emma:interpretation>
                <emma:interpretation id="interp19" emma:lang="en-US" emma:confidence="0">
                  <emma:literal>*D97-F=ny</emma:literal>
                </emma:interpretation>
              </emma:one-of>
            </emma:emma>
          </inkml:annotationXML>
          <inkml:trace contextRef="#ctx0" brushRef="#br1" timeOffset="19734.0346">915 2271 12384,'44'-109'4902,"-15"61"-387,1 2 129,9 19-3483,-7 1-258,16 20-258,-2 4-129,17 15-129,3 12 0,10 16-129,4 1 0,5 13 0,1 4-129,-4 9 0,-6 1-129,-10 6 129,-9 0-129,-13 3 129,-6-2 129,-13 3-129,-11-3 0,-11 2 0,-4-3 129,-21 2-128,-10-8-130,-16 0 0,-12-6 0,-15-7 0,-12-4 0,-9-13-259,-6-3-128,-6-15 0,3 2-258,-5-16-129,17 11-645,-5-16-3354,24-2 0,8 0-129,12-7-258</inkml:trace>
          <inkml:trace contextRef="#ctx0" brushRef="#br1" timeOffset="19250.4338">910 2262 13287,'3'-57'5031,"-1"37"-129,-2 2-129,0 18-3483,0 0-387,0 0-258,14 29-129,-10 8-129,-3 8 0,-1 17-129,0 9 0,0 15-128,0 3-130,0 8 0,-1 5 0,-1 3 0,2-2 0,0-2 0,3-8 0,6-6 0,0-7 0,2-11 0,0-6 0,-1-14 0,3-6 0,-4-13 0,3-1 0,-12-29-904,13 37-1289,-13-37-2838,0 0 0,0 0-258,-8-16 0</inkml:trace>
          <inkml:trace contextRef="#ctx0" brushRef="#br1" timeOffset="18829.233">-138 3128 5031,'0'0'4386,"0"0"0,0 0 0,0 0-1548,30 0-774,-10-5 0,28 8-387,-6-5-387,31 2-258,0-7-129,20 4-387,1-8 0,6 4-129,-3-4-129,-4 4-129,-11-2 0,-13 4-129,-14 1 0,-12-1-258,-11 5-258,-14-5-129,1 5-516,-19 0-2193,0 0-1677,0 0 387,-16-4-645,16 4-129</inkml:trace>
          <inkml:trace contextRef="#ctx0" brushRef="#br1" timeOffset="18174.0318">-133 2513 5031,'-16'-9'4128,"16"9"0,0 0-129,0 0-1548,0 0-774,22 1-258,-22-1-129,35 8-258,-10-8-129,16 7-129,3-7-129,17 7 0,3-7-129,14 2-129,2-2-129,6 0 0,-3 0 0,1 0-129,-8 0-129,-5 3 129,-12 2-258,-7 1 129,-11 3-258,-9-2 0,-4 5-258,-10-5-129,3 9-516,-21-16-1032,18 6-2451,-18-6 0,0 0-129,4 23-516</inkml:trace>
          <inkml:trace contextRef="#ctx0" brushRef="#br1" timeOffset="20716.8364">-1011 2162 10191,'31'-27'4773,"-12"17"0,-1-3-258,2-8-1935,12 21-1548,-13 0-258,11 14-129,-8 0-258,4 11-129,-10 4 0,-1 5-129,-8 1-129,-7 4 0,-4-1 0,-12-3-129,-3 1-129,-8-8 0,4-1 0,-2-9-129,9-2 0,-2-9 0,18-7 129,0 0 0,0 0 0,0 0 129,23-20 0,2-3 129,4-2 0,6-7 0,1-3 0,3-3 0,-5-1 129,-2 0-129,-7 4 129,-6 2-129,-6 3 258,-4 7-129,-9 4 129,0 19 0,-6-24 0,6 24 0,-23 2 0,11 14 0,-3 7 0,3 11-129,-2 2 129,3 14-129,0 1 129,6 6-129,2-4 0,3 6 129,0-4-129,8-1-129,3-5 0,2-2-129,4 2-129,-8-11-774,14 1-3483,-12 0-258,-4-3 0,-5-1-516</inkml:trace>
          <inkml:trace contextRef="#ctx0" brushRef="#br1" timeOffset="21325.2374">-838 3221 9417,'39'7'4644,"-2"10"-258,-19-9-258,4 2-1161,3 12-2064,-9-6-387,8 3-129,-6-3-258,2 0 0,-1-5-129,-1-2 129,0-9-129,-2 0 0,2-14-129,-2-8 258,-2-5 0,2-1 0,-5-6 258,-1 6 0,-3-2 0,1 12 0,-8 18 129,0 0 0,0 0-129,1 12-129,-1 26 0,0 13-129,-7 6 129,0 12 0,-5 4-258,1 4 129,-3 1-258,-6-1-258,4 6-258,-12-19-1806,5 7-2322,5-3-129,-2-4-387,6-3 0</inkml:trace>
          <inkml:trace contextRef="#ctx0" brushRef="#br1" timeOffset="22105.2388">2076 2895 9030,'-18'0'4644,"18"0"-258,0 0-129,0 0-1806,0 0-1032,0 0-387,0 0-258,19-7-129,-19 7-129,40 0 129,-16 0-129,17 3 0,4-3-129,17 4 129,11-4-258,14 0 129,7 0-258,6 0 0,1-2 1,-1-3-130,-4 1 0,-9-1 0,-16 1 0,-10 1 0,-11 3 0,-15-4 0,-6 4-259,-29 0-515,28 7-645,-28-7-3354,-5 16-387,5-16 129,-23 11-516</inkml:trace>
          <inkml:trace contextRef="#ctx0" brushRef="#br1" timeOffset="22900.8402">3717 2452 10965,'0'0'4902,"0"0"-387,0 0 129,0 0-2967,0 0-645,0 0-129,0 32-258,-3-11-129,3 13-129,0-2-129,0 7 0,0 2 129,0 4-258,0-3 0,0 1-258,0-2 129,-2-5-258,2-1 0,-9-13-258,9 2-387,0-24-645,0 20-1290,0-20-1806,0 0-258,2-23 0,2-4-258</inkml:trace>
          <inkml:trace contextRef="#ctx0" brushRef="#br1" timeOffset="23368.841">3737 2648 11868,'0'0'5160,"5"18"-516,15-15 258,-20-3-3354,52 0-774,-17 0-129,18 0-516,4 0-387,0 0-645,18 2-1935,-9 0-1935,-6-1 0,1 5-387,-6-3-258</inkml:trace>
          <inkml:trace contextRef="#ctx0" brushRef="#br1" timeOffset="23134.8406">3764 2486 8127,'0'-59'4515,"1"38"129,8 0-645,16 15-1161,-18-13-645,34 17-774,-12-12-387,24 10-258,-3-5-129,12 4-129,-3-4-258,3 5-129,-3 4-387,-11-3-129,-2 5-387,-23-2-1806,-7 7-2322,-16-7 129,0 32-387,-16-13-258</inkml:trace>
          <inkml:trace contextRef="#ctx0" brushRef="#br1" timeOffset="23618.4415">5055 2698 14061,'37'-31'5031,"-15"21"-258,1 1 0,-23 9-3483,46-18-645,-17 9-258,6 6-129,-5-3-387,-1 3-258,-2 3-258,-11-2-645,5 2-2838,-21 0-903,0 18 129,0-18-387</inkml:trace>
          <inkml:trace contextRef="#ctx0" brushRef="#br1" timeOffset="23821.2418">5046 2756 11739,'0'0'4902,"0"0"-258,25 11 0,14-4-2838,-10-7-774,17 0-387,-3 0-129,8 0-645,4 5-258,-5-6-1548,7-1-2709,-2 0 0,-5-3-258,-2 3-258</inkml:trace>
          <inkml:trace contextRef="#ctx0" brushRef="#br1" timeOffset="24382.8428">5943 2537 14835,'71'-37'5160,"-34"23"-258,4 7-129,-14-2-3612,16 9-516,-13 0-129,2 12-129,-7 1-129,-4 6-128,-9 3-130,-8 3 0,-4 3 0,-11 1 0,-6 1-130,-12-2 1,1 1-129,-6-8 0,5 0 0,1-6-129,10-3 258,0-7-129,18-5 129,0 0-129,0 0 129,15-3 0,13-10-129,8-4 258,6-3-129,6-3 129,2-4-129,-2 1 129,-3-1 0,-8 0 0,-9 1 0,-8 4 129,-9 3-129,-8 3 129,-3 0 0,0 16 0,-14-15 0,14 15 0,-23 0 129,23 0 0,-21 31-129,15-7 129,1 5-129,5 5 0,0 1 0,0 4 0,7 2 0,4-3-258,1 3-129,-3-9-387,11 12-774,-12-15-3225,5-5-129,-1-2-258,-12-22-387</inkml:trace>
          <inkml:trace contextRef="#ctx0" brushRef="#br1" timeOffset="25038.0439">7188 2632 2064,'0'-16'3999,"0"16"645,0 0-387,0 0-903,-2-20-645,2 20-258,0 0-516,0 0-645,4 9-258,8 9-258,-12-18-129,23 37 0,-10-17-129,8 8 0,-1-5-129,3 6-129,-2-4 129,4 0-387,-2-2 129,2-5-258,2-4 258,-1-7-258,3-7 0,-1-2-129,4-12 129,-3-9 0,-4-6-129,0-3 387,-6-3-129,-1 3 129,-7 1 0,-1 7 129,-6 2 0,-4 22 0,0 0 129,0 0-128,0 0-259,14 36 0,-14 3 0,0 12 0,0 8 0,-7 14 0,-2 9 0,-5 9 0,-2 3 0,-4 0 0,-3 1 0,-4-8 0,3-6 0,-5-11 0,4-8 0,-5-26 0,14 8-2452,-7-24-2579,1-6-129,-1-7-258,0-7 0</inkml:trace>
        </inkml:traceGroup>
        <inkml:traceGroup>
          <inkml:annotationXML>
            <emma:emma xmlns:emma="http://www.w3.org/2003/04/emma" version="1.0">
              <emma:interpretation id="{C9F45490-8B00-4D6F-89C3-62E4AB419873}" emma:medium="tactile" emma:mode="ink">
                <msink:context xmlns:msink="http://schemas.microsoft.com/ink/2010/main" type="inkWord" rotatedBoundingBox="11407,2538 14367,2435 14404,3514 11444,3617"/>
              </emma:interpretation>
              <emma:one-of disjunction-type="recognition" id="oneOf4">
                <emma:interpretation id="interp20" emma:lang="en-US" emma:confidence="1">
                  <emma:literal>AND</emma:literal>
                </emma:interpretation>
                <emma:interpretation id="interp21" emma:lang="en-US" emma:confidence="1">
                  <emma:literal>AN D</emma:literal>
                </emma:interpretation>
                <emma:interpretation id="interp22" emma:lang="en-US" emma:confidence="0">
                  <emma:literal>ANN D</emma:literal>
                </emma:interpretation>
                <emma:interpretation id="interp23" emma:lang="en-US" emma:confidence="0">
                  <emma:literal>AWN D</emma:literal>
                </emma:interpretation>
                <emma:interpretation id="interp24" emma:lang="en-US" emma:confidence="0">
                  <emma:literal>An D</emma:literal>
                </emma:interpretation>
              </emma:one-of>
            </emma:emma>
          </inkml:annotationXML>
          <inkml:trace contextRef="#ctx0" brushRef="#br2" timeOffset="30654.0538">9362 2143 11997,'8'-18'4773,"10"-2"-387,-18 20 258,9 14-2967,-20 1-774,6 17-129,-13 2-258,8 15-129,-12 5 0,5 10-129,-5-2-129,4 2 0,2-2 0,0-3 0,2-4 0,3-5 0,1-6-129,1-6 0,5-6 0,-5-7-129,8-2-129,1-23-129,-7 30-129,7-30-387,0 0-774,0 0-1935,-18 4-903,18-4-129,-6-18-258,6 18-129</inkml:trace>
          <inkml:trace contextRef="#ctx0" brushRef="#br2" timeOffset="31106.4546">9456 2141 14061,'19'-52'4773,"-13"29"-129,-6 23-516,0-28-2580,0 28-516,0 0-387,0 0 0,0 0-258,12 0 0,-5 12-129,8 15 1,-1 7-259,5 8 0,1 8 0,3 5 0,-3 4 0,1 1 0,0 1 0,-1-4 0,-2-2 0,1-3 0,-3-8 0,2-3 0,-2-7 0,0-4 0,-4-7 0,-1-5 0,-11-18 0,14 21 0,-14-21 0,0 0-259,7 20-2966,-7-20-1677,-14 0-129,-5-2 0,-1-3-387</inkml:trace>
          <inkml:trace contextRef="#ctx0" brushRef="#br2" timeOffset="31387.2551">9317 2626 10836,'30'-17'4515,"-10"15"0,10 2-387,6 3-1806,-3-3-1419,21 4-516,-1-2-258,8-2-516,5 3-774,-6-3-1677,0-5-1290,4 3-516,-8-7 0,-1 4-387</inkml:trace>
          <inkml:trace contextRef="#ctx0" brushRef="#br2" timeOffset="32042.4562">10139 2283 13803,'-7'-18'5160,"0"-7"-387,7 25 0,0 0-2967,0 0-774,-2 18-387,0 2-129,2 10-257,0 6-259,5 6 0,-1 5 0,1 2 0,2-2 0,-1-3 0,1-5 0,0-9 0,-2-5 0,-1-9 0,-4-16 0,0 0 0,0 0 0,12-25-259,-10-5 130,-2-11-129,4-9 129,-4-6 0,0-5 129,0-1-129,0 0 387,-4 5-258,2 3 258,1 12-129,1 10 0,0 8 130,0 24-259,19-8 0,2 16 0,8 21 0,3 8 0,7 10 0,7 4 0,4 4 0,2 6 0,-2-4 0,-1-2 0,-4-5 0,-4-6 0,-6-8 0,-6-6 0,-6-7 0,-5-11 0,-2-10 0,-16-2 0,19-23 0,-12-7 0,0-7 0,-3-15 0,1-9 0,-1-8 0,-2-4 0,-2 2 0,1 0 0,1 10 0,-2 8 0,0 14 0,0 9 0,0 30 0,0-16-646,14 30-2966,-10 4-1548,8 5 0,-1 5-258,7 4 0</inkml:trace>
          <inkml:trace contextRef="#ctx0" brushRef="#br2" timeOffset="32650.8573">11444 1801 7998,'-5'-41'4515,"5"41"129,18-5-387,3 5-1419,20 18-1032,-7-4-387,21 23-387,-9-3-258,17 16-129,-6 1-387,5 12 129,-5 1-258,-2 3 129,-11-3-129,-1 2 0,-11-7 129,-7-2-129,-16-9 129,-9-4-129,-14-3 0,-26-7-258,-13 5-516,-38-5-3612,-3 1-774,-18-1 387,-11 4-645</inkml:trace>
          <inkml:trace contextRef="#ctx0" brushRef="#br2" timeOffset="32370.0568">11541 2011 14319,'28'-50'5160,"-17"32"-258,-11 18 0,0 0-3096,0 0-903,16 13-258,-13 13-515,8 14-130,-4 8 0,4 9 0,-2 7 0,3 1 0,-1-2 0,-1-3 0,1-5 0,-2-12 0,2-6 0,-10-12-388,10-2-644,-11-23-516,0 0-2193,0 0-1290,-2-25 129,-8-5-129,-5-12-516</inkml:trace>
        </inkml:traceGroup>
      </inkml:traceGroup>
      <inkml:traceGroup>
        <inkml:annotationXML>
          <emma:emma xmlns:emma="http://www.w3.org/2003/04/emma" version="1.0">
            <emma:interpretation id="{A913C64C-7595-4808-804C-A88DA7B2F9A3}" emma:medium="tactile" emma:mode="ink">
              <msink:context xmlns:msink="http://schemas.microsoft.com/ink/2010/main" type="line" rotatedBoundingBox="610,5177 14455,4218 14637,6841 791,7801"/>
            </emma:interpretation>
          </emma:emma>
        </inkml:annotationXML>
        <inkml:traceGroup>
          <inkml:annotationXML>
            <emma:emma xmlns:emma="http://www.w3.org/2003/04/emma" version="1.0">
              <emma:interpretation id="{AC4BB3FE-DDA9-497C-ACD1-E1EF1AF2544C}" emma:medium="tactile" emma:mode="ink">
                <msink:context xmlns:msink="http://schemas.microsoft.com/ink/2010/main" type="inkWord" rotatedBoundingBox="610,5177 14455,4218 14637,6841 791,7801"/>
              </emma:interpretation>
              <emma:one-of disjunction-type="recognition" id="oneOf5">
                <emma:interpretation id="interp25" emma:lang="en-US" emma:confidence="0">
                  <emma:literal>-I-fyi-my-OR</emma:literal>
                </emma:interpretation>
                <emma:interpretation id="interp26" emma:lang="en-US" emma:confidence="0">
                  <emma:literal>*fyi-key-OR</emma:literal>
                </emma:interpretation>
                <emma:interpretation id="interp27" emma:lang="en-US" emma:confidence="0">
                  <emma:literal>-I-fyi-key-OR</emma:literal>
                </emma:interpretation>
                <emma:interpretation id="interp28" emma:lang="en-US" emma:confidence="0">
                  <emma:literal>*fyi-kayos,</emma:literal>
                </emma:interpretation>
                <emma:interpretation id="interp29" emma:lang="en-US" emma:confidence="0">
                  <emma:literal>-I-fyi-kayos,</emma:literal>
                </emma:interpretation>
              </emma:one-of>
            </emma:emma>
          </inkml:annotationXML>
          <inkml:trace contextRef="#ctx0" brushRef="#br1" timeOffset="39202.8688">-1041 4980 6063,'29'-22'4257,"-13"10"258,16 8-258,2 4-1677,1-8-516,31 8-387,-7-6-258,26 6-387,-3-7-129,21 7-129,-5-7-129,16 2-258,-4-2 0,11 3-129,-4-3-129,-1 3 0,-6 1 0,-5-1-129,-11 1 129,-12 3-129,-11 0 129,-10 0-129,-13 0-129,-9 0-129,-5 1 0,-11-1-258,4 9-387,-27-9-1290,23 2-2322,-23-2-387,0 0 0,3 25-258</inkml:trace>
          <inkml:trace contextRef="#ctx0" brushRef="#br1" timeOffset="36582.0642">688 4628 9159,'-18'-29'4515,"18"8"0,0 21-258,16-4-1677,-16 4-1161,18-9-258,-18 9-387,32 0-129,-14 4-129,10 15 0,-1-3-129,9 15 0,-2-3 0,6 11-129,-2 6 0,4 5 0,-1 3 0,-1 7-129,-3 4 0,-7 4-129,-3 3 129,-6 2 1,-8 2-130,-8 1 0,-5-1 0,-4-2 0,-10-2 0,-5-7 0,-3-5 0,-1-8 0,0-4 0,0-13 0,2-2-259,-1-11-128,6 0-129,-2-10-129,9 5-258,-8-16-645,17 0-2838,0 0-387,0 0-129,-16 0-129</inkml:trace>
          <inkml:trace contextRef="#ctx0" brushRef="#br1" timeOffset="37408.8656">724 4540 8901,'0'-26'4386,"5"-6"129,-5 32-258,30-18-1935,-19-3-516,17 19-516,-6-14-387,17 14-129,-3-7-258,17 9 129,0 0-129,17 4-129,3 1 0,14 9 0,3 2-129,7 7 0,-1 2-129,0 6 1,-7-1-130,-6 5 0,-6 3 0,-12 1 0,-8 4 0,-5-1 0,-9 1 0,-6-4 0,-5-2 0,-4 1 0,-4-6 0,-7-4 0,-4-3 0,-2-4 0,-3-3 0,-8-2 0,4 2-259,-4-18-515,0 29-774,-14-15-3096,14-14-516,-25 21 129,7-12-387</inkml:trace>
          <inkml:trace contextRef="#ctx0" brushRef="#br1" timeOffset="38017.2665">745 5962 7740,'0'17'4386,"0"-17"258,0 0-387,14 22-1677,-14-22-774,39 11-258,-17-11-129,21 3-516,-4-3 0,16 0-258,2-11 0,12 3-258,4-10 0,7 0-129,4-7 1,1 0-259,0-7 0,-3-3 0,-2-10 0,-7-3 0,-3-9 0,-8-7 0,-3-5 0,-4-4 0,-4 0 0,-4 2 0,-5 7 0,-8 5 0,-9 11 0,-7 9 0,-8 9 0,-8 5 0,-2 5 0,-5 4 0,5 16-388,-22-18-257,22 18-129,-21-7-1161,21 7-2709,0 0-258,-16 9 0,16-9-387</inkml:trace>
          <inkml:trace contextRef="#ctx0" brushRef="#br1" timeOffset="40700.4715">-1667 4676 10449,'50'-18'4902,"-22"12"-129,-6-1 0,1 0-2064,5 9-1548,-12 3-516,6 11-129,-22-16-129,21 38-129,-17-13-129,-3 3 0,-1 1-258,-5-1 129,-4 0-258,-9-3 0,6 0-129,-6-7 0,7 2-129,11-20 0,-21 25 0,21-25 0,0 0 129,0 0 0,0 0 129,9-18 129,12-5 0,4-6 258,4-5 0,6-3-129,-3-4 258,2 2-129,-5 0 258,-5 5-129,-9 2 258,-3 9-129,-12 0 129,0 23 0,0-20-129,0 20 129,-21 0-129,8 14 0,-4 6-129,2 8 0,-1 8 0,4 7-129,-4 3 129,7 7 0,2 1-129,7 3 0,0-2-129,2 0-129,10-2-129,0-5 0,12 4-387,-7-15-516,19 15-2064,-11-15-1806,2-1 129,-3-2-258,-4-4-516</inkml:trace>
          <inkml:trace contextRef="#ctx0" brushRef="#br1" timeOffset="41262.0724">-1439 5786 10320,'14'33'4644,"-9"-13"0,6 8-258,1 10-2322,-6-13-903,12 12-645,-8-7-129,6 2-258,0-3-258,0-6-258,7 2-258,-7-16-774,13 5-903,-29-14-903,37 0-387,-17-13-387,5-1 1161,-11-16 1419,7 2 1161,-5-3 1290,-10-8 1290,10 11 1161,-13-4 516,6 9-129,-9-4-645,0 27-1161,0 0-774,0 0-258,0 0-387,0 34-129,-3-2-129,-1 12 0,-5 6 0,2 9-257,-5 3-130,-1 9 0,-3 4 0,-5 5 0,-2 9 0,-4 3 0,2 4-259,-7-10-386,12 12-1161,-4-20-2967,2-7-258,1-9-258,3-14 0</inkml:trace>
          <inkml:trace contextRef="#ctx0" brushRef="#br1" timeOffset="38454.0675">2282 5072 12384,'0'0'5031,"0"0"-645,0 0 387,11-23-2580,10 23-1290,-3 0-129,17 0-129,6 0-129,22 2 0,9-2-129,23 2-128,17-2-259,25 0 0,23-7 0,27-2 0,10-4 0,6 3 0,3-3 0,-1 2 0,-10 3 0,-10 0 0,-24 3 0,-28 2 0,-23 1 0,-26-2 0,-17 4 0,-43-2-2452,-24 2-2321,-15 4-387,-31 1 0,-20 4-387</inkml:trace>
          <inkml:trace contextRef="#ctx0" brushRef="#br1" timeOffset="42697.2748">4258 4190 10707,'-5'-57'4902,"10"36"-258,11 3 258,14 13-2193,-6-17-1032,24 20-516,-4-10-387,18 12-258,1-5-129,6 5-258,-1 0-129,-6 0-387,-2 3-258,-21-3-1032,4 6-2967,-25 2-258,-18-8-129,-5 22-258</inkml:trace>
          <inkml:trace contextRef="#ctx0" brushRef="#br1" timeOffset="42478.8746">4345 4151 13674,'-1'-23'4773,"1"23"0,0 0-129,0 0-2967,0 0-774,0 35-129,-4-4-258,4 15 0,-4 4-129,4 12-257,-5 0-130,3 2 0,-3 2 0,0-6 0,1-3 0,-3-12-388,5-2-257,-5-20 0,7 2-516,0-25-645,0 0-1548,0 0-1548,0-18 129,0-7-129,0-16-129</inkml:trace>
          <inkml:trace contextRef="#ctx0" brushRef="#br1" timeOffset="42915.6752">4376 4329 13287,'-8'18'4902,"8"-18"-387,0 0 129,31 24-3096,-13-24-645,14 8-387,1 0-387,10-6-645,21 18-1548,2-11-2451,-2-4-129,2 7-258,-2-1-129</inkml:trace>
          <inkml:trace contextRef="#ctx0" brushRef="#br1" timeOffset="39795.6697">-943 5869 10320,'-16'2'4515,"16"-2"129,0 0-387,23 12-2451,-23-12-645,52 2-129,-18-2-129,22 0 0,3 0-129,21 0-129,6-7-129,17 0 0,4-5-129,21 1 1,9-5-388,12 2 0,4-2 0,2-2 0,-2 2 0,-4 2 0,-8-1 0,-19 5 0,-18 3 0,-21-1 0,-14 8-130,-26-5-902,3 5-3483,-46 0-645,0 0 129,0 0-516</inkml:trace>
          <inkml:trace contextRef="#ctx0" brushRef="#br1" timeOffset="43165.2756">5363 4594 13287,'48'-20'5031,"-16"10"0,7-1-258,2-9-1677,11 17-2193,-3-6-516,3 4-387,1 5-258,-14-4-645,9 16-1161,-21-3-2838,-27-9 129,5 31-258,-15-14-258</inkml:trace>
          <inkml:trace contextRef="#ctx0" brushRef="#br1" timeOffset="43352.4761">5487 4718 13029,'-17'15'4902,"17"-15"-258,24 14 0,8 0-2838,-7-14-774,20 7-387,1-2-516,6-1-258,12 7-645,-11-11-2580,13 1-1419,0 1 129,-6-2-258,-3 0-387</inkml:trace>
          <inkml:trace contextRef="#ctx0" brushRef="#br1" timeOffset="43914.077">6352 4462 15738,'46'-50'5160,"-14"34"-129,2 4-129,14 14-3354,-16-2-1160,9 12-388,-9 1 0,-2 11 0,-7 5 0,-5 5 0,-11 1 0,-7 3 0,-5 1 0,-13 0 0,-5 0 0,-6-9 0,3 2 0,-4-10 0,6-1 0,3-10 0,21-11-130,-23 10-128,23-10 0,0 0 0,3-14 129,13-4 0,8-3 129,2-6-129,10-5 258,7-3-129,-1-4 0,3-2 0,-3 0 129,-4 2-129,-6 0 129,-6 5 0,-10 3 129,-7 7-129,-9 2 129,0 22-128,-5-21-130,5 21 0,-23 0 0,9 14 0,-1 7 0,3 15 0,1 5 0,4 9 0,0 3 0,4 6 0,3 3 0,0-1 0,8-3 0,5-8 0,3-2 0,-2-11 0,13 3 0,-15-24-2323,8 3-2450,3-6-387,0-8 0,-2-3-387</inkml:trace>
          <inkml:trace contextRef="#ctx0" brushRef="#br1" timeOffset="44132.4775">7200 4692 15738,'47'-22'4902,"-14"17"129,6 5-258,-6-7-2967,18 9-1289,-6 3-517,3 4 0,-2 2 0,-7-8 0,5 13-1549,-15-14-3095,-2-2-387,-10 0 258,-17 0-645</inkml:trace>
          <inkml:trace contextRef="#ctx0" brushRef="#br1" timeOffset="44350.8779">7597 4569 14190,'-27'-13'5031,"27"13"-129,-19 2 129,19-2-2709,-6 27-1161,-1-6-1031,7 18-130,-1-1 0,1 8 0,0 2 0,0 0 0,1 2 0,-1-7 0,11 12-388,-9-18-4514,5-3-387,0-7 129,2-10-516</inkml:trace>
          <inkml:trace contextRef="#ctx0" brushRef="#br1" timeOffset="44818.8787">7985 4583 17286,'12'-19'4902,"11"13"258,-23 6-387,29 27-4127,-19-6-646,14 11 0,-7-1 0,7 2 0,-1-2 0,5-3 0,6-3 0,1-7 0,3-4 0,-1-11 0,4-3 0,-4-7 0,1-10 0,-4-10 0,-6-5 0,-3 0 0,-9 0 0,0 3 0,-7 4 0,-9 25 0,9-17 0,-9 27 0,0 22 0,-11 18 0,-3 11 0,-4 10 0,-7 9 0,0 7 0,-7 2 0,0 2 0,-2-2 0,-1-4 0,-1-3 0,-1-7 0,5-6 0,-4-14 0,15-5 0,-11-27-1162,20 0-3869,-10-14-258,6-4 129,0-5-258</inkml:trace>
          <inkml:trace contextRef="#ctx0" brushRef="#br1" timeOffset="46441.2815">9543 5024 8385,'25'0'4257,"-25"0"258,0 0-516,0 0-1290,0 0-1032,0 0-516,0 0-258,0 0-258,0 0-258,7 15 0,-7-15-129,0 23 0,-2-7-258,-3 1-129,1 10-387,-15-7-1677,-4 5-2322,7 8 258,-8-6-645,5 5 129</inkml:trace>
          <inkml:trace contextRef="#ctx0" brushRef="#br2" timeOffset="49732.8873">10760 4250 12513,'-20'-60'4644,"2"37"-258,1 7 129,-1 16-2580,-16-7-774,9 14-516,-9 11-129,4 17-258,-4 11 0,4 13-129,0 7-129,7 9 0,5 5 0,7 0 0,8 0-129,3-5 129,7-6-129,12-7 129,8-7-129,5-12 129,2-7-129,5-10 258,-4-11-129,6-8 387,-5-7-129,0-7 0,-8-15 258,2-3-129,-7-10 1,4-6-388,-7-13 0,-3-4 0,-6-15 0,-2-5 0,-5-6 0,-4 0 0,-8 2 0,-8 6 0,-5 10 0,-6 13 0,-3 15 0,-5 15 0,3 16 0,-9 4-388,19 19-2708,-8 3-1548,5 10-387,6 4 0,3 5-258</inkml:trace>
          <inkml:trace contextRef="#ctx0" brushRef="#br2" timeOffset="50216.4882">11421 4224 12513,'-5'-29'4902,"0"3"-387,5 26 129,0 0-2193,-16-23-1161,16 23-258,0 0-387,-13 16-129,4 1-257,6 14-259,-4 4 0,3 11 0,1 8 0,3 6 0,0 3 0,0 1 0,1-2 0,5-2 0,1-5 0,0-7 0,2-3 0,-4-13 0,4-4-130,-7-10-515,5 2-129,-7-20-516,0 0-516,0-9-903,0 9-516,0-41-774,-5 2-516,1-4 0,-5-16 0</inkml:trace>
          <inkml:trace contextRef="#ctx0" brushRef="#br2" timeOffset="50528.4887">11364 4355 8385,'0'-128'4257,"2"77"258,5 8-774,8-1-645,17 20-774,-6-9-645,26 22-516,-2-9-258,15 17-258,-2-4-129,8 7-129,-5 3-129,-4 12 0,-9 2-129,-8 6 0,-11 6-129,-11 1 129,-11 2-129,-12 4 0,-2-2 0,-21 1 0,-7-1-129,-9-6 129,-9 1-258,-9-8 129,0 1 0,-5-12-129,3 3-129,0-12 0,8 3 0,-1-4-258,15 0-258,-4-14-1161,12 5-2580,12 5 387,17 4-387,-20-5-129</inkml:trace>
          <inkml:trace contextRef="#ctx0" brushRef="#br2" timeOffset="50887.2892">11825 4396 12771,'30'0'5031,"-12"7"-387,-2 9 129,4 16-2064,-10-10-1419,19 21-387,-10-4-257,12 10-646,-5-1 0,8 2 0,-4 0 0,2-2 0,0-5 0,-3-4 0,-4-7 0,-4-7 0,-3-7 0,-18-18 0,21 25-388,-21-25-4385,0 0-129,-16 3-129,-2-3-129</inkml:trace>
        </inkml:traceGroup>
      </inkml:traceGroup>
    </inkml:traceGroup>
    <inkml:traceGroup>
      <inkml:annotationXML>
        <emma:emma xmlns:emma="http://www.w3.org/2003/04/emma" version="1.0">
          <emma:interpretation id="{E14B197B-901D-4622-B9C9-063103164ECF}" emma:medium="tactile" emma:mode="ink">
            <msink:context xmlns:msink="http://schemas.microsoft.com/ink/2010/main" type="paragraph" rotatedBoundingBox="738,7651 17148,6594 17231,7882 821,89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0A0900-9D29-41B4-9C9F-F1EF83C8420E}" emma:medium="tactile" emma:mode="ink">
              <msink:context xmlns:msink="http://schemas.microsoft.com/ink/2010/main" type="line" rotatedBoundingBox="738,7651 17148,6594 17231,7882 821,8939"/>
            </emma:interpretation>
          </emma:emma>
        </inkml:annotationXML>
        <inkml:traceGroup>
          <inkml:annotationXML>
            <emma:emma xmlns:emma="http://www.w3.org/2003/04/emma" version="1.0">
              <emma:interpretation id="{C84D5F09-42B4-46F9-8EE0-C477FEB8DEE9}" emma:medium="tactile" emma:mode="ink">
                <msink:context xmlns:msink="http://schemas.microsoft.com/ink/2010/main" type="inkWord" rotatedBoundingBox="738,7651 10765,7005 10847,8282 820,8928"/>
              </emma:interpretation>
              <emma:one-of disjunction-type="recognition" id="oneOf6">
                <emma:interpretation id="interp30" emma:lang="en-US" emma:confidence="0">
                  <emma:literal>a-do-Frnt.</emma:literal>
                </emma:interpretation>
                <emma:interpretation id="interp31" emma:lang="en-US" emma:confidence="0">
                  <emma:literal>a-Dom F = at,</emma:literal>
                </emma:interpretation>
                <emma:interpretation id="interp32" emma:lang="en-US" emma:confidence="0">
                  <emma:literal>-Done F = at,</emma:literal>
                </emma:interpretation>
                <emma:interpretation id="interp33" emma:lang="en-US" emma:confidence="0">
                  <emma:literal>a-do-Ftn.</emma:literal>
                </emma:interpretation>
                <emma:interpretation id="interp34" emma:lang="en-US" emma:confidence="0">
                  <emma:literal>a-do F = at,</emma:literal>
                </emma:interpretation>
              </emma:one-of>
            </emma:emma>
          </inkml:annotationXML>
          <inkml:trace contextRef="#ctx0" brushRef="#br1" timeOffset="55489.2972">-267 7618 7740,'0'0'4128,"0"0"0,0 0 0,0 0-1806,12 0-516,4-9-516,18 9-129,-2-2-258,20 2 0,1 0-129,25 0-258,4 0 0,16 5 0,4-3-258,4 4 129,1-5-129,0 3 0,-6-2-129,-7-2 129,-12 0-129,-7 0 0,-13 0 1,-8 0-130,-12 0 0,-10 0 0,-7 0 0,-25 0-259,25 0-128,-25 0-129,0 0-258,0 0-645,0 0-1548,0 0-1935,0 0 258,0 0-258,0 0-258</inkml:trace>
          <inkml:trace contextRef="#ctx0" brushRef="#br1" timeOffset="56596.8994">1115 7139 11352,'-2'-46'4773,"2"28"0,0 2-129,0 16-2322,0 0-903,29-3-516,-29 3-129,41 17-129,-13 3-258,11 12 0,6 0 1,8 7-388,4 0 0,5 2 0,2-2 0,0 1 0,0-5 0,-1-3 0,-6-3 0,-4-3 0,-3-4 0,-9-5 0,-6-1 0,-8-3 0,-6-4 0,-21-9 0,20 10 0,-20-10 0,0 0 0,-20 18 0,-3-11 0,-5 9 0,-6 2 0,-11 7 0,-6 3 0,-6 6 0,-7 4 0,-9 1 0,0 3 0,-5-2 0,1-1 0,6-5 0,5-4 0,9-7 0,8-4 0,11-6 0,12-4 0,4-4 0,22-5 0,-19 4 0,19-4 0,0 0-775,17 3-902,-17-3-2967,29-3-387,-1-6 129,6-4-129</inkml:trace>
          <inkml:trace contextRef="#ctx0" brushRef="#br1" timeOffset="55941.6982">1247 7194 10707,'-11'-19'4902,"-1"-8"-129,12 27 0,0 0-2193,-16-23-903,16 23-645,0 0-258,0 20-129,0-3-129,0 12-128,0 3-388,0 11 0,0 3 0,0 11 0,3 0 0,3 7 0,-1-2 0,4 0 0,1 0 0,-1-3 0,0-2 0,-2-11 0,2 2 0,-5-16 0,5 6-646,-9-20-644,3 10-1419,-3-28-2193,0 0 0,0 0-129,-14 4-129</inkml:trace>
          <inkml:trace contextRef="#ctx0" brushRef="#br1" timeOffset="57018.1001">2001 7524 11223,'0'-43'5160,"-5"27"-516,5 16 129,0 0-1806,-31-20-1677,31 20-387,-10 16-387,10 6-129,-2 3-129,2 7-129,3 5 0,8 4 0,5-2-129,2 0 0,5-2 0,2-5 0,0-5 0,3-9 0,1-9 0,1-9 0,-3-7 259,-1-13-259,-2-8 0,-1-10 0,-7-4 0,-4-6 0,-5-4 0,-5 0 0,-2 1 0,-11 5 0,-6 3 0,-8 6 0,0 13-130,-13 3-644,12 21-774,-17 0-3354,11 5 0,2 8-258,7 3 129</inkml:trace>
          <inkml:trace contextRef="#ctx0" brushRef="#br1" timeOffset="57548.501">2348 7511 10707,'26'0'4902,"-26"0"-129,18 0 129,-18 0-903,0 0-3096,0 0-129,0 0-258,0 0-129,0 0-129,0 0 0,0 0-129,0 0-129,0 0 0,0 0 129,0 0-129,-9-14 0,9 14 0,0 0 0,0 0 0,0 0 0,0 0 0,0 0 0,0 0 0,0 0 0,0 0 0,27 0 130,3 0-130,13 5 0,12-1 0,16 3 0,13-4 0,12 1 0,12-4 0,17 2 0,7-2 0,15 0 0,1-7 0,0 0 0,-8-2 0,-8 0 0,-17 0 0,-19 2 0,-19 3 0,-29-3 0,-13 7 0,-35 0-1936,0 0-3095,0 0-129,-28 0-258,0 0-129</inkml:trace>
          <inkml:trace contextRef="#ctx0" brushRef="#br1" timeOffset="60465.7062">4281 6954 13674,'16'6'5160,"2"-6"-258,2 0-129,13 3-3096,-11-3-774,17 0-258,-3 0-387,6-2-387,6 2-258,-3-1-516,17 6-2193,-12 2-1935,0 0 258,-6 4-516,1-4-129</inkml:trace>
          <inkml:trace contextRef="#ctx0" brushRef="#br1" timeOffset="60231.7058">4283 6848 14448,'9'-24'4902,"-9"24"-129,14-17-645,0 29-2709,-14-12-645,11 46 0,-6-15-258,4 11-129,-2-1-129,2 5 0,-3-1-258,1-2 130,-2-2-260,-1-8 1,1-2-258,-3-8-129,5-2 0,-7-21-387,7 18-258,-7-18-645,0 0-1032,0-29-774,2 6-516,-2-9-387,0-5 258,-9-13 903,7 6 1161,-8-13 1935,-1 2 1806,2-2 1677,2 7 903,-2-2 129,4 8-129,5 10-1032,-4-7-258,15 25-903,-6-14-387,22 19-645,-8-8 0,19 10-258,-3-4-129,15 6-129,2-4-129,8 4 0,2 2-258,-3 1 0,-2 4-258,-11-1-129,-3 2-387,-27-1-1032,-16 0-2967,0 25-258,-16-9-129,-18 6-129</inkml:trace>
          <inkml:trace contextRef="#ctx0" brushRef="#br1" timeOffset="60699.7066">5180 7024 11352,'48'-34'5289,"-27"21"-387,7 1 0,3-9-1419,11 14-2451,-6-8-516,8 8-129,-1 2-258,-2-2-387,2 7-258,-15 0-645,10 7-3483,-38-7-387,17 28 0,-17-8-387</inkml:trace>
          <inkml:trace contextRef="#ctx0" brushRef="#br1" timeOffset="60918.107">5317 7143 12900,'19'14'5031,"-1"-14"-258,5 2 129,9 7-3225,-9-9-774,15 0-387,-5 0-129,10 0-387,3 0-387,1-9-516,22 9-2193,-9-5-1806,4-4 258,6 0-516,1-5-516</inkml:trace>
          <inkml:trace contextRef="#ctx0" brushRef="#br1" timeOffset="59389.3043">-1512 7577 12513,'37'-34'5031,"-14"22"-387,2-1 258,7 13-2709,-12-7-903,14 9-516,-9 1-129,3 13-129,-7 2-257,2 7-259,-7 2 0,-3 5 0,-6 0 0,-5 5 0,-2 2 0,-11 0 0,-5 4 0,-7-7 0,-2 3 0,0-7-259,-1-2 1,1-9 0,7-3 0,0-7 129,18-11 0,-20 7 0,20-7 0,0 0 0,2-18 129,12-3 0,6-4 129,7-7-129,7-4 129,5-3 0,5-3 0,6 1-129,0-2 129,0 7 0,-6 1 0,-5 6-129,-5 3 129,-7 6-129,-13 2 129,-14 18-129,0-19 0,0 19 0,-27-4 129,4 4 0,-5 4-129,-3 8 129,1 8 1,2 5-130,3 1 0,5 6 0,4 6 0,7 4 0,6 1 0,3 5 0,14-3 0,9-3 0,13 3 0,1-8 0,16 6-130,-6-22-2192,13 15-2322,6-10-516,7 3 0,5-2-258</inkml:trace>
          <inkml:trace contextRef="#ctx0" brushRef="#br1" timeOffset="61510.908">6544 6917 12642,'7'-23'5289,"18"1"-387,-9 12 129,7 10-2451,-7-7-1419,16 7-516,-5 0-128,3 12-517,-3 1 0,-4 6 0,-5 2 0,-9 6 0,-8 2 0,-1-1 0,-14 2 0,-7-3 0,-4 1-130,-7-8-386,3 0 0,1-8 129,7 1-129,1-10 129,20-3 129,0 0 0,0 0 129,0-12 0,11-4 258,15-2-129,8-7 129,7-2 0,5-3 0,6-2 0,-1 0 0,1 4 129,-9-1-129,-6 6 0,-10 3 129,-8 10-129,-19 10 0,0 0 129,0 0-129,-17 5 0,-1 11 129,2 9-129,0 2 129,3 6-129,4 1 1,6 7-130,3 0 0,0 2 0,7-2 0,7 0 0,6-6 0,1-3 0,6-3 0,-4-10 0,4-1-259,-8-13-386,11 8-903,-30-13-3354,22-7 0,-20-9-258,-2-8 0</inkml:trace>
          <inkml:trace contextRef="#ctx0" brushRef="#br1" timeOffset="61776.1085">6711 6533 15222,'16'-34'5031,"9"20"129,12 3-387,-1-3-3612,28 12-387,2-7-128,12 6-646,2-5 0,0 3 0,-3-2 0,-11 2 0,-11-1 0,-18-1 0,-10 7-517,-27 0-3869,0 0-774,-16 20 129,-4-4-387</inkml:trace>
          <inkml:trace contextRef="#ctx0" brushRef="#br1" timeOffset="62103.709">8540 7321 14964,'-14'18'4902,"14"-18"-129,-15 26-387,-3-12-3354,10 11-1032,-1 9-2451,-6-5-2064,-6-1-129,0 4-258,-8-3-387</inkml:trace>
        </inkml:traceGroup>
        <inkml:traceGroup>
          <inkml:annotationXML>
            <emma:emma xmlns:emma="http://www.w3.org/2003/04/emma" version="1.0">
              <emma:interpretation id="{318E92E2-E392-4489-898D-E34EF5739DAE}" emma:medium="tactile" emma:mode="ink">
                <msink:context xmlns:msink="http://schemas.microsoft.com/ink/2010/main" type="inkWord" rotatedBoundingBox="11693,6997 17151,6645 17231,7882 11773,8233"/>
              </emma:interpretation>
              <emma:one-of disjunction-type="recognition" id="oneOf7">
                <emma:interpretation id="interp35" emma:lang="en-US" emma:confidence="1">
                  <emma:literal>Inverter</emma:literal>
                </emma:interpretation>
                <emma:interpretation id="interp36" emma:lang="en-US" emma:confidence="0">
                  <emma:literal>Inver to</emma:literal>
                </emma:interpretation>
                <emma:interpretation id="interp37" emma:lang="en-US" emma:confidence="0">
                  <emma:literal>Inver ten</emma:literal>
                </emma:interpretation>
                <emma:interpretation id="interp38" emma:lang="en-US" emma:confidence="0">
                  <emma:literal>Inver too</emma:literal>
                </emma:interpretation>
                <emma:interpretation id="interp39" emma:lang="en-US" emma:confidence="0">
                  <emma:literal>Inver tea</emma:literal>
                </emma:interpretation>
              </emma:one-of>
            </emma:emma>
          </inkml:annotationXML>
          <inkml:trace contextRef="#ctx0" brushRef="#br2" timeOffset="70528.7239">9452 6954 11610,'-5'31'4902,"5"-31"-258,9 24 129,9-4-1806,-18-20-2064,57 21-129,-17-14-258,21 2-258,1-3-129,9-5-258,6 7-387,-8-8-774,13-6-3096,-16 4-516,-7-3 258,-8 0-645</inkml:trace>
          <inkml:trace contextRef="#ctx0" brushRef="#br2" timeOffset="70263.5234">9513 6403 11997,'3'-41'4902,"19"25"-387,6-2 387,15 11-2451,-4-13-1161,23 15-258,0-11-516,11 9 0,2 0-516,-2-2-129,2 9-774,-24 0-2709,3 0-1161,-19 4-129,-15 8-258,-20 4-129</inkml:trace>
          <inkml:trace contextRef="#ctx0" brushRef="#br2" timeOffset="69998.323">9756 6422 9804,'8'-23'5031,"8"-7"-387,-16 30 0,0 0-1032,0 0-2064,0 0-645,10 23-129,-4 9-258,-6 2 0,5 14 0,-5 4-257,3 10-259,-3 0 0,2 4 0,0 2 0,0-4 0,0-4 0,-1-7 0,5-3 0,-6-14-259,3-4-386,-3-13 0,6 1-645,-6-20-2451,-9 4-1032,9-4 0,-15-13-129,7-5-516</inkml:trace>
          <inkml:trace contextRef="#ctx0" brushRef="#br2" timeOffset="70949.9246">10274 6805 14448,'-5'-21'5031,"5"21"-258,3 12 0,8 20-3225,-11-7-645,9 14-129,-7-5-257,5 5-517,-4 0 0,-1-2 0,5-5 0,-5-7-388,7-3 1,-9-22 0,12 16-129,-12-16 129,20-9 0,-9-14 0,1-2 258,0-7 129,3-4 129,-1 1 129,-3-3 0,3 6 129,-4 0 0,6 9 0,-3 2 0,7 12 0,-3 5-129,10 4-128,0 15-130,3 6 0,0 6 0,0 5 0,-1 3 0,-8 3 0,2 2-259,-14-8-902,11 4-3354,-18-6-516,-2-3 258,0-9-516</inkml:trace>
          <inkml:trace contextRef="#ctx0" brushRef="#br2" timeOffset="71261.9252">10954 6862 14190,'12'-45'5031,"-12"45"-258,16-9-129,-16 9-2580,25 13-1290,-18 5-129,9 10-129,-5 1-386,-1 4-130,-1-1 0,-2 0 0,-1-3 0,1-4 0,-2-7 0,-5-18 0,9 17 0,-9-17 0,14-14 0,-5-14 0,0-6 0,0-11 0,0-4 0,-2-8 0,4 9-130,-6-7-1031,16 15-3483,-12 7-387,4 9 129,-13 24-258</inkml:trace>
          <inkml:trace contextRef="#ctx0" brushRef="#br2" timeOffset="72026.3265">11430 6860 14448,'54'9'4902,"-22"-7"-129,5-2-129,-9-11-3225,20 7-645,-5-12-258,5 0-129,-9-5-129,-1-4-258,-12-1 0,-10-3-129,-10 4 0,-10-2 0,-17 8 0,-15 5 0,-5 7 0,-7 7 129,2 0-129,-2 12 129,5 9 0,8 8 0,8 1 129,9 7 0,8 1 0,8 6 129,2-3-129,14 2 129,7-4 0,13-2-129,4-5 1,8-3-130,4-6 0,5-9 0,3-5 0,3-5 0,1-4 0,-1-8 0,-3-9 0,-2-5 0,-5-6 0,-5-8 0,-7-3 0,-10-5 0,-11 1 0,-9 0 0,-9 6 0,-6 0 0,-12 10 0,-6 2 0,-3 13-259,-2 1 1,3 9 0,1 2 0,7 2 129,18-2 0,-21 18 129,21-18-129,2 17 129,-2-17 129,33 13 0,-8-11 129,2-2 0,5 0 0,-2-6 130,4 3-388,-7-8 0,1 9 0,-3-1 0,0 3 0,-4 0 0,-1 10 0,-1 6 0,-1 8 0,0 4 0,-2 2 0,0 6 0,-5-1 0,-1 8 0,-4-5 0,3 6-259,-9-19-1934,0 9-2709,0-11-129,1-7-129,-1-16-258</inkml:trace>
          <inkml:trace contextRef="#ctx0" brushRef="#br2" timeOffset="72322.7271">13127 6280 16770,'7'-60'4902,"-3"44"258,-4 16-387,0 0-3611,0 0-1162,14 19 0,-12 10 0,5 13 0,-3 6 0,1 16 0,0 8 0,2 6 0,2 5 0,-2-1 0,2 0 0,-2-9 0,4 0 0,-6-20 0,8-1 0,-13-27-1678,0-2-3224,0-23-258,0 0 129,0 0-258</inkml:trace>
          <inkml:trace contextRef="#ctx0" brushRef="#br2" timeOffset="72494.3274">13038 6752 13803,'18'-24'4902,"11"19"-387,6 3 0,1-1-2967,24 3-903,-3 5-645,2-5-1290,5 0-3096,-2 2-129,-5 1-258,-5-1-387</inkml:trace>
          <inkml:trace contextRef="#ctx0" brushRef="#br2" timeOffset="73243.1287">13679 6775 13416,'71'-9'4902,"-25"2"0,4-2-258,5 9-2193,-9-13-1548,11 3-387,-11-10-129,-5 0-129,-14-3-129,-13 0-258,-14 4 129,-12-3-258,-20 8 129,-14 2-129,-6 5 129,-7 3-129,1 4 129,1 7 0,7 13 129,7 5 0,11 7 0,13 7 0,6 3 129,13 5 0,2 1 0,17 3 129,6-5 0,13 1 0,3-10-129,12 0 129,2-8-128,9-4-130,0-9 0,6-7 0,-1-7 0,0-2 0,-1-13 0,-6-8 0,-3-8 0,-6-5 0,-8-8 0,-6-4 0,-9-6 0,-9 0 0,-8 1 0,-10 3 0,-3 3 0,-10 6 0,-6 11 0,-9 6 0,0 13 0,-4 2-259,6 7-128,0 0 129,23 0 0,-21 23 0,21-23 0,3 29 129,15-17 129,9 1 129,5-8 129,9 2 129,0-7 0,3 2 129,-5-2-386,2 0-130,-11-7 0,2 3 0,-8 3 0,-3 1 0,-5 7 0,2 9 0,-6 9 0,1 5 0,-4 7 0,-2 8 0,-6 8 0,-1-3 0,0 14 0,-19-11-4000,1-1-1031,-7-4-387,2-4-258</inkml:trace>
        </inkml:traceGroup>
      </inkml:traceGroup>
    </inkml:traceGroup>
    <inkml:traceGroup>
      <inkml:annotationXML>
        <emma:emma xmlns:emma="http://www.w3.org/2003/04/emma" version="1.0">
          <emma:interpretation id="{A9B3A32D-4F03-4B1B-8242-C8325E8573EC}" emma:medium="tactile" emma:mode="ink">
            <msink:context xmlns:msink="http://schemas.microsoft.com/ink/2010/main" type="paragraph" rotatedBoundingBox="796,9320 15733,8687 15797,10197 860,10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4D748E-31DA-45E9-959D-4544C340B2B7}" emma:medium="tactile" emma:mode="ink">
              <msink:context xmlns:msink="http://schemas.microsoft.com/ink/2010/main" type="line" rotatedBoundingBox="796,9320 15733,8687 15797,10197 860,10830"/>
            </emma:interpretation>
          </emma:emma>
        </inkml:annotationXML>
        <inkml:traceGroup>
          <inkml:annotationXML>
            <emma:emma xmlns:emma="http://www.w3.org/2003/04/emma" version="1.0">
              <emma:interpretation id="{773D5906-BDF3-42E4-913D-634E3195DCF2}" emma:medium="tactile" emma:mode="ink">
                <msink:context xmlns:msink="http://schemas.microsoft.com/ink/2010/main" type="inkWord" rotatedBoundingBox="796,9320 11135,8882 11199,10392 860,10830"/>
              </emma:interpretation>
              <emma:one-of disjunction-type="recognition" id="oneOf8">
                <emma:interpretation id="interp40" emma:lang="en-US" emma:confidence="0">
                  <emma:literal>thin.</emma:literal>
                </emma:interpretation>
                <emma:interpretation id="interp41" emma:lang="en-US" emma:confidence="0">
                  <emma:literal>thin,</emma:literal>
                </emma:interpretation>
                <emma:interpretation id="interp42" emma:lang="en-US" emma:confidence="0">
                  <emma:literal>a-DIN,</emma:literal>
                </emma:interpretation>
                <emma:interpretation id="interp43" emma:lang="en-US" emma:confidence="0">
                  <emma:literal>a-fin,</emma:literal>
                </emma:interpretation>
                <emma:interpretation id="interp44" emma:lang="en-US" emma:confidence="0">
                  <emma:literal>ND-Ina,</emma:literal>
                </emma:interpretation>
              </emma:one-of>
            </emma:emma>
          </inkml:annotationXML>
          <inkml:trace contextRef="#ctx0" brushRef="#br1" timeOffset="78859.1385">-226 9459 8772,'-59'3'4128,"34"-3"387,9 0-516,16 0-1290,-30 0-903,30 0-645,0 0-258,0 0-258,-18 4-129,18-4-129,0 0 0,22 11 0,-5-10 0,12 5 0,1-6 0,18 2 0,9-2 0,21 0-129,15-8 1,19 1-259,11-2 0,10 1 0,2-3 0,6 2 0,-1-2 0,-5 6 0,-10-2 0,-8 0 0,-10 0 0,-11 1 0,-12 1 0,-13 1 0,-14 3 0,-18-1 0,-11 2 0,-28 0 0,18 0 0,-18 0-775,0 0-1418,-25 14-2709,4-10 0,-2-1-258,-4-1-129</inkml:trace>
          <inkml:trace contextRef="#ctx0" brushRef="#br1" timeOffset="79358.3394">1576 8815 12900,'5'-45'4902,"-1"28"-258,1-1 258,11 16-2709,-16-14-903,14 16-387,-14 0-129,18 0-515,-18 0-259,25 37 0,-14-6 0,3 20 0,-5 8 0,3 12 0,-3 7 0,2 8 0,-4 3 0,-2 0 0,1-2 0,-5-12 0,3-4 0,-4-9 0,2-9 0,-2-6 0,1-8 0,-1-14 0,0 1 0,0-26-130,0 27-1160,0-27-2580,-14 0-1290,14 0 387,-10-30-516,4 8 0</inkml:trace>
          <inkml:trace contextRef="#ctx0" brushRef="#br1" timeOffset="79873.1403">1611 8838 13416,'-25'-91'4902,"18"59"-129,7 4 0,11 19-2838,-7-11-645,17 20-387,-3 0-258,12 16-515,-3 4-130,14 16 0,1 4 0,10 12 0,1 5 0,6 3 0,0 1 0,3-2 0,-3-2 0,-1-8 0,-4-2 0,-5-6 0,-6-9 0,-9-4 0,-7-5 0,-10 2 0,-8-2 0,-9 0 0,-10 0 0,-14 2 0,-8 2 0,-5 0 0,-7 1 0,-4-1 0,-4 0 0,0-1 0,-1-1 0,0 0 0,-1-2 0,3-3 0,3-1 0,1-3 0,7 0 0,2-5 0,10 0 0,5-8 0,7 3 0,16-6 0,0 0-646,-22-6-1289,31-4-2838,-9 10-129,34-24-258,-11 10 0</inkml:trace>
          <inkml:trace contextRef="#ctx0" brushRef="#br1" timeOffset="80387.9411">2561 9338 9288,'-23'-23'4257,"-9"5"129,32 18-258,-19-2-1548,-3-10-1032,22 12-387,-21-7-258,21 7-129,0 0-129,0 0-129,-16-7 0,16 7-129,0 0 0,27 0 129,-4 0-129,16 5 1,5-2-388,19 6 0,8-2 0,12 4 0,12-4 0,13 2 0,17-5 0,20-1 0,16-1 0,13-2 0,7 0 0,13-2 0,5-7 0,8 0 0,-4-1 0,-19-1 0,-13 0 0,-14 1 0,-18-3 0,-24 3 0,-24 1 0,-34-4 0,-18 12 0,-37-17-2323,-2 18-2579,-25-13-258,-14 11-129,-9 1-258</inkml:trace>
          <inkml:trace contextRef="#ctx0" brushRef="#br1" timeOffset="82275.5444">4167 8591 6966,'-14'-78'4902,"7"46"-258,7 8-258,0 24-903,2-41-645,26 36-903,-4-11-645,22 11-387,0-6-387,20 6 0,1-1-128,12 3-388,1-1 0,0 4 0,-6 0-259,-11 0-257,-5 7-516,-34 1-3483,-24-8-258,8 23 0,-27-9-516</inkml:trace>
          <inkml:trace contextRef="#ctx0" brushRef="#br1" timeOffset="82057.1442">4162 8555 15351,'7'-19'4902,"-7"19"0,0 0-258,0 0-3225,0 0-645,0 23-129,0 7-515,0 2-130,4 9 0,1 5 0,4 6 0,-2 3 0,2 0 0,0 2 0,-4-5 0,2-6 0,-3-5 0,-2-7 0,-2-11 0,0-4 0,0-19 0,0 0-388,-13 4-902,13-4-1161,-9-11-2322,4-14-129,0-9 0,-2-10-129</inkml:trace>
          <inkml:trace contextRef="#ctx0" brushRef="#br1" timeOffset="82509.5447">4216 8694 16125,'28'14'4902,"-3"-10"0,3-2-129,15 8-3612,-11-10-516,14 7-386,1-1-259,-5-5-388,15 14-1418,-11-12-2709,1 3-516,-1-1 129,2 0-387</inkml:trace>
          <inkml:trace contextRef="#ctx0" brushRef="#br1" timeOffset="81370.7427">-1484 8872 14577,'39'-46'5031,"-14"22"-258,6 8 0,-12-7-3225,22 22-645,-5-5-258,5 8-128,-6 9-517,-1 10 0,-7 6 0,-8 12 0,-6 5 0,-12 6 0,-1 5 0,-17-3 0,-5 3-130,-8-9-257,0 1-129,-6-14 0,6-2 0,-2-14 129,11-1 0,1-10 0,20-6 129,-16 0 129,16 0 0,7-31 129,9 7 0,11-10 0,5-9 129,7-7 129,5-7 0,10 2-129,-1-4 129,2 8-129,-7-2 129,-5 13-129,-7 3 258,-10 14-258,-13 3 129,-13 20 0,0-16 0,0 16 0,-34 4-129,14 12 129,-5 7-129,1 9 1,-1 5-130,5 13 0,2 2 0,8 5 0,4 1 0,6 1 0,4-2 0,12-4 0,11 1 0,3-13 0,16 5-904,-12-14-3611,19-2-387,1-3 0,4-4-258</inkml:trace>
          <inkml:trace contextRef="#ctx0" brushRef="#br1" timeOffset="82821.5454">5978 8724 14448,'0'-18'4902,"0"18"-258,-9-14 0,9 14-3225,0 0-516,-16 0-258,16 0-129,0 0 0,0 0-386,18-16-130,14 7 0,13 2 0,3-2 0,9 0 0,1 4 0,-4-2 0,-3 7 0,-20-5-1033,1 5-3740,-32 0-258,0 19 0,-22-5-258</inkml:trace>
          <inkml:trace contextRef="#ctx0" brushRef="#br1" timeOffset="83008.7457">5831 8854 14577,'0'0'4902,"10"13"-258,19-12 0,17 8-3354,-7-9-387,16 4-516,-1-2-387,1-1-387,7 19-1806,-5-13-2451,-11-2 0,-3 2-258,-6-3-258</inkml:trace>
          <inkml:trace contextRef="#ctx0" brushRef="#br1" timeOffset="83585.9466">6798 8698 15867,'55'-59'5160,"-15"36"-258,-1 3 0,12 17-3354,-10-6-1160,11 9-388,-10 9 0,1 8 0,-9 6 0,-6 6 0,-10 1 0,-12 8 0,-6-1 0,-15 2 0,-8 2 0,-12-4 0,-3 1 0,-10-10-130,6 4-386,-1-16 0,9 0 0,2-12 0,14-4 258,18 0 0,-12-15 258,14-4 0,15-4 0,12-4 129,8-5-129,11 0 129,6-5 0,4 1 0,-1-1 129,-2 3-129,-7-2 0,-5 8 129,-14-1 0,-6 8-129,-14 3 258,-9 18-129,0-21 0,0 21-128,-15 0-130,15 0 0,-25 30 0,13 0 0,1 8 0,6 12 0,1 7 0,4 10 0,4 6 0,8 0 0,8 2 0,1-6 0,11 1 0,-3-19-646,17 4-3998,-12-14-516,0-4 258,-2-4-516</inkml:trace>
          <inkml:trace contextRef="#ctx0" brushRef="#br1" timeOffset="83835.5471">8858 9487 15093,'29'4'5031,"-15"12"-258,-14-16-258,0 23-2580,-11 0-1677,-5 2-258,-5-5-1161,-1 6-3225,-2 1-387,-1-4 129,0 0-387</inkml:trace>
        </inkml:traceGroup>
        <inkml:traceGroup>
          <inkml:annotationXML>
            <emma:emma xmlns:emma="http://www.w3.org/2003/04/emma" version="1.0">
              <emma:interpretation id="{E6DC8459-626E-4E08-B6D8-3CAF6B502B33}" emma:medium="tactile" emma:mode="ink">
                <msink:context xmlns:msink="http://schemas.microsoft.com/ink/2010/main" type="inkWord" rotatedBoundingBox="12073,8877 15735,8722 15793,10109 12131,10264"/>
              </emma:interpretation>
              <emma:one-of disjunction-type="recognition" id="oneOf9">
                <emma:interpretation id="interp45" emma:lang="en-US" emma:confidence="0">
                  <emma:literal>Buffer</emma:literal>
                </emma:interpretation>
                <emma:interpretation id="interp46" emma:lang="en-US" emma:confidence="0">
                  <emma:literal>Butter</emma:literal>
                </emma:interpretation>
                <emma:interpretation id="interp47" emma:lang="en-US" emma:confidence="0">
                  <emma:literal>Buttes</emma:literal>
                </emma:interpretation>
                <emma:interpretation id="interp48" emma:lang="en-US" emma:confidence="0">
                  <emma:literal>Batter</emma:literal>
                </emma:interpretation>
                <emma:interpretation id="interp49" emma:lang="en-US" emma:confidence="0">
                  <emma:literal>buffer</emma:literal>
                </emma:interpretation>
              </emma:one-of>
            </emma:emma>
          </inkml:annotationXML>
          <inkml:trace contextRef="#ctx0" brushRef="#br2" timeOffset="90855.5596">9792 8408 12900,'11'-52'4902,"-6"32"-387,-1 4 258,-4 16-2193,0 0-1677,0 0-258,12 18-258,-8 7 129,4 11-129,-2 3-128,3 9-259,-4 5 0,4 6 0,-2 1 0,-2 1 0,1-1 0,-1 1 0,-1-1 0,-3-12 0,3 0-259,-4-16-386,2 2-129,-2-34-387,0 27-1161,0-27-1806,-6-23-387,5-6-129,-5-13-258,6-3 0</inkml:trace>
          <inkml:trace contextRef="#ctx0" brushRef="#br2" timeOffset="91417.1606">9854 8393 11223,'2'-90'4515,"9"51"0,6 8-387,14 10-1677,-10-6-1161,20 18-387,-7-1-258,8 10-129,-2 0-129,-1 9-129,-4 7 0,-3 8-129,-9 5 0,-12 3-258,-9 5-129,-9-3-129,-9 5 0,-16-7-387,3 4 0,-13-15-258,11 6 258,-4-15-129,13 4 129,1-10 0,21-6 387,0 0 387,0 0 129,5 17 516,13-15-129,14 7 129,-3-7 258,15 12-129,-6-7 0,10 13-129,-8-4-129,5 5-129,-8 1 0,-1 4 0,-9-1-258,-6 4 129,-10 1-129,-8 0 129,-5 0-129,-15 1 129,-10-3-129,-7-1 0,-7-4 0,-2-4 0,-3-6-129,0-8 0,0-5 0,3-2 0,4-8-129,2-6 0,5-2 0,3-3-129,6 3 0,2-7-258,21 25-516,-29-36-1677,20 18-2064,9 18 387,0-21-387,0 21-258</inkml:trace>
          <inkml:trace contextRef="#ctx0" brushRef="#br2" timeOffset="92368.7621">10802 8491 13803,'15'-21'4644,"-15"21"-258,0 0 129,7 18-3096,-7-2-774,0 12-258,-2-1 0,2 8-129,0 1-129,0 1 0,0-1-129,5-1 0,2-1 0,0-7 0,2 0-129,0-10 129,-9-17-129,23 18 129,-23-18 0,29-5 0,-29 5 129,32-36 0,-18 8 129,4-2 0,-4-2 129,4 0-129,-6 0 129,1 5 0,-4 0-257,1 9-130,-4 2 0,-6 16 0,0 0 0,16-10 0,-16 10 0,14 9 0,-5 8 0,2 1 0,-1 5 0,4 2 0,1 2 0,1-2 0,-2-2 0,2-4 0,-16-19 0,32 20 0,-13-20 0,1 0 0,3-16 0,4-9 0,5-7 0,5-11 0,8-5 0,5-9 0,1-3 0,6-6 0,0 0 0,-7 4 0,-8 5 0,-8 9 0,-9 5 0,-9 11 0,-7 11 0,-9 21 0,0 0 0,-16 4 0,0 19 0,0 9 0,0 10 0,-2 8 0,0 5 0,6 8 0,1 2 0,2 7 0,4 1 0,0 5 0,3 4 0,2 3 0,0 4 0,0-5 0,0-3 0,0-6 0,2-7 0,0-11 0,-1-9 0,-1-13 0,0-5 0,0-8 0,-1-1 0,1-21 0,-17 29 0,17-29 0,-19 17 0,19-17-259,-18 9-515,18-9 0,0 0-258,-27-9-774,27 9-2580,0-28-129,-7 7-129,2-1-258</inkml:trace>
          <inkml:trace contextRef="#ctx0" brushRef="#br2" timeOffset="92618.3627">11288 8835 13803,'50'-31'4515,"-25"24"-258,12 7 0,9 0-3096,-1 0-645,10 0-516,9 0-387,-4-11-516,13 6-1548,0-11-1806,-9-11-129,6-1 0,-13-13-387</inkml:trace>
          <inkml:trace contextRef="#ctx0" brushRef="#br2" timeOffset="93554.3643">11836 8822 11868,'10'-53'4515,"8"35"-387,16 9 129,12 7-2580,-3-8-645,21 6-258,2-7-387,12 2-129,0-3-129,8-2-129,-3-4 129,-6 0-129,-10-1 0,-15 1 0,-16-2 129,-19 2-129,-17 18 129,-5-24-129,-22 15 0,-5 3 129,-5 5-129,3 1 0,0 8 129,10 12 129,0 1-129,14 11 129,4 0 0,6 9 129,11-3-129,14 4 258,2-8-129,12 0 0,3-9-128,12-7-259,-1-9 0,6-8 0,0-1 0,-2-14 0,-2-7 0,-6-8 0,-2-1 0,-8-6 0,-7-1 0,-9-6 0,-5 2 0,-11 1 0,-4 4 0,-3 0 0,-5 10 0,-11 1 0,4 9-130,-6 2-257,18 14 258,-23-9-129,23 9 129,0 0 0,0 0 258,19 3-129,6 1 129,7 1 0,4 1 129,5 1-129,-4-2 259,2 6-388,-7-6 0,-3 9 0,-8-1 0,-1 6 0,-6 1 0,-2 5 0,-3 3 0,-2 4 0,0 6 0,-5-3 0,7 13 0,-9-11-4645,0 3-257,2-5-258,3-3-258</inkml:trace>
          <inkml:trace contextRef="#ctx0" brushRef="#br2" timeOffset="92867.9629">12192 8194 15093,'-29'-57'4902,"17"41"0,12 16-258,0 0-3096,-25 16-387,25 22-644,-7 4-517,7 13 0,-2 9 0,2 15 0,0 3 0,0 6 0,0 3 0,2 9 0,1-2 0,-3-2 0,2-4 0,-2-12 0,0-5 0,-11-29-388,11-1-4385,-17-28-387,-1-8 258,-4-12-258</inkml:trace>
        </inkml:traceGroup>
      </inkml:traceGroup>
    </inkml:traceGroup>
    <inkml:traceGroup>
      <inkml:annotationXML>
        <emma:emma xmlns:emma="http://www.w3.org/2003/04/emma" version="1.0">
          <emma:interpretation id="{E92997B2-B114-4A21-98FD-56B18256E694}" emma:medium="tactile" emma:mode="ink">
            <msink:context xmlns:msink="http://schemas.microsoft.com/ink/2010/main" type="paragraph" rotatedBoundingBox="710,11449 17392,10153 17621,13094 939,143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385A91-FBAC-4C96-A47B-2C8E7A4E80A0}" emma:medium="tactile" emma:mode="ink">
              <msink:context xmlns:msink="http://schemas.microsoft.com/ink/2010/main" type="line" rotatedBoundingBox="710,11449 17392,10153 17621,13094 939,14391"/>
            </emma:interpretation>
          </emma:emma>
        </inkml:annotationXML>
        <inkml:traceGroup>
          <inkml:annotationXML>
            <emma:emma xmlns:emma="http://www.w3.org/2003/04/emma" version="1.0">
              <emma:interpretation id="{20F28519-008E-42EE-8510-34DBEA29F347}" emma:medium="tactile" emma:mode="ink">
                <msink:context xmlns:msink="http://schemas.microsoft.com/ink/2010/main" type="inkWord" rotatedBoundingBox="867,11321 6011,11201 6082,14270 938,14391"/>
              </emma:interpretation>
              <emma:one-of disjunction-type="recognition" id="oneOf10">
                <emma:interpretation id="interp50" emma:lang="en-US" emma:confidence="0">
                  <emma:literal>RIDE</emma:literal>
                </emma:interpretation>
                <emma:interpretation id="interp51" emma:lang="en-US" emma:confidence="0">
                  <emma:literal>RIDDLE</emma:literal>
                </emma:interpretation>
                <emma:interpretation id="interp52" emma:lang="en-US" emma:confidence="0">
                  <emma:literal>FIDE</emma:literal>
                </emma:interpretation>
                <emma:interpretation id="interp53" emma:lang="en-US" emma:confidence="0">
                  <emma:literal>FIDDLE</emma:literal>
                </emma:interpretation>
                <emma:interpretation id="interp54" emma:lang="en-US" emma:confidence="0">
                  <emma:literal>*=D--.,=</emma:literal>
                </emma:interpretation>
              </emma:one-of>
            </emma:emma>
          </inkml:annotationXML>
          <inkml:trace contextRef="#ctx0" brushRef="#br1" timeOffset="100293.5762">-146 12115 4902,'-23'0'4386,"23"0"-129,0 0 0,-16 3-1419,16-3-645,0 0-387,16 0-387,19 0-387,1 0-258,24 0 129,13 0-258,27 0-129,7-2 0,15 2-129,8-3-129,7 3 0,2 0-129,3-2 129,-6 2-129,-5-2 0,-8 1-129,-6-1 129,-6-5 0,-14 0-129,-6-2 129,-14 2-129,-10-2-129,-13 0-129,-6 3-129,-13-3-387,6 9-1806,-14 0-2193,-4-1-258,-5-3 0,-1-3-387</inkml:trace>
          <inkml:trace contextRef="#ctx0" brushRef="#br1" timeOffset="99451.1747">-7 11268 8514,'-23'-18'4515,"23"18"0,-15-18-258,14 1-1419,1 17-1290,0 0-516,0 0-387,0 0 0,10-11-129,-10 11-129,22-4-129,-6 3 0,5 1 0,6 0 0,12 0 0,12 0 0,13 0-129,11 0 129,10 0-129,12 0 129,13-2-129,7 2 0,9-4-129,8-1 129,6-2 0,3 0 0,-1-2 0,-5 2 0,-7 1-129,-9-1 130,-11 5-130,-21 1 0,-14 1 0,-15 0 0,-10 0 0,-11 0 0,-7 0 0,-7 0 0,-7-6 0,-2 6-259,-16 0-644,19 0-1161,-19 0-2709,0 0-258,0 0-129,-19-3-129</inkml:trace>
          <inkml:trace contextRef="#ctx0" brushRef="#br1" timeOffset="103694.3821">1578 12143 9030,'23'-23'5031,"0"16"-387,12 2 129,12 5-1677,2-13-1290,35 13-645,-2-11-129,23 8-387,3-4-258,15 3-129,-4-1 0,-1 1-258,-12 4-129,-13-3-258,-11 3-516,-34 0-2580,-14 3-1419,-34-3 129,0 0-516,-6 16-258</inkml:trace>
          <inkml:trace contextRef="#ctx0" brushRef="#br1" timeOffset="103195.1813">2070 11030 4773,'-16'-18'4386,"16"18"-129,0 0 0,-1-18-774,1 18-1161,0 0-516,30 0-645,-30 0-129,48 0-258,-18-2-129,15 2-129,-3 0-387,6 2-258,7 7-645,-16-2-3483,10-3-129,-5 4-387,-14 0-258</inkml:trace>
          <inkml:trace contextRef="#ctx0" brushRef="#br1" timeOffset="100979.9774">2328 10661 11997,'-14'-41'4902,"9"24"0,5 17-258,0-18-1419,0 18-1677,0 0-645,0 0-257,9 0-646,-1 18 0,10 8 0,-2 8 0,7 11 0,1 8 0,4 11 0,-1 11 0,1 14 0,-3 7 0,0 10 0,-6 3 0,-3 1 0,-1 2 0,-5-3 0,-1-6 0,-2-7 0,-1-12 0,3-8 0,0-6 0,3-10 0,-1-5 0,-1-10 0,1-3 0,-4-17 0,2 0 0,-9-25 0,7 27-1549,-7-27-2837,0 0-903,-12-18 258,5-3-387</inkml:trace>
          <inkml:trace contextRef="#ctx0" brushRef="#br1" timeOffset="101650.7786">2357 10647 8127,'-16'-27'4386,"10"-5"258,6 32-516,7-19-774,8-1-1161,29 17-774,-3-11-258,27 14-258,-3-6-258,23 6 0,-1 2-258,12 16 129,-4 3-257,3 9-259,-6 8 0,-1 6 0,-6 10 0,-5 6 0,-5 9 0,-9 11 0,-8 8 0,-8 8 0,-9 1 0,-11 3 0,-8 1 0,-10 1 0,-12-3 0,-2-4 0,-14-8 0,-9-3 0,-8-4 0,-5-4 0,-10-5 0,-2-5 0,-5-4 0,-3-10 0,-3-8 0,-3-8 0,2-6 0,-4-14-130,4-7 1,-2-9 0,3-12-129,4-10 129,6-3 0,3-5 129,7-5-129,3-1 0,12 4-258,1-2-129,16 15-516,-12-13-1290,17 12-2580,4 20 258,4-23-516,-4 23 258</inkml:trace>
          <inkml:trace contextRef="#ctx0" brushRef="#br1" timeOffset="105269.9849">-1299 11965 11352,'0'0'5289,"22"0"-645,-22 0 387,16 23-1935,-16-23-2193,23 39-258,-9-17-129,9 8-129,0 0-129,2 2-258,2 0 0,1-3-258,4-4 129,0-7-129,4-8 0,-4-10 129,2 0-129,-4-16 129,0-7 129,-3-5 129,-9-4 0,-1 1 129,-9 3 0,-1 7 129,-7-1-129,0 22 129,0 0-128,0 0-259,0 0 0,-11 38 0,-1 6 0,-1 22 0,-5 14 0,-7 21 0,-7 8 0,-5 13 0,-6 8 0,-5 4 0,-1-4 0,-1-4 0,0-7 0,4-12 0,8-9 0,3-25 0,17 5-2452,-2-35-2579,8-6-258,12-37-258,0 0 0</inkml:trace>
          <inkml:trace contextRef="#ctx0" brushRef="#br1" timeOffset="104692.7839">-1322 10837 10836,'0'-30'5031,"32"7"-516,-5 14 387,3 9-1935,-3-7-1677,17 7-516,-6 2-387,6 10 0,-7 3-258,-1 6 0,-8 0-129,-8 8 0,-9 3-129,-11 2 0,-2 8-258,-19-4 129,-3 6-258,-9-10-129,2 10-258,-8-17 129,14 7-129,-5-20 129,14 2 129,-2-14 129,18-2 0,0 0 387,0-25 258,22 4 387,4-19 0,15 5 129,6-19 129,17 8-129,-4-11 129,11 9-258,-9-5 129,1 10-129,-15 1-129,-6 11 129,-15 3-258,-9 10 129,-18 18-129,0-16 129,-11 16-129,-5 5-258,-7 13 387,0 7-387,-2 7 130,0 7-130,2 6 0,5 4 0,2 5 0,7 5 0,4 1 0,5 4 0,0 2 0,12-4 0,4 0 0,1-6-388,6 0-128,-7-13-516,16 2-3483,-13-10-516,-3-3 387,-3-2-774</inkml:trace>
        </inkml:traceGroup>
        <inkml:traceGroup>
          <inkml:annotationXML>
            <emma:emma xmlns:emma="http://www.w3.org/2003/04/emma" version="1.0">
              <emma:interpretation id="{0653D868-E984-4CF6-822A-B8999314EF83}" emma:medium="tactile" emma:mode="ink">
                <msink:context xmlns:msink="http://schemas.microsoft.com/ink/2010/main" type="inkWord" rotatedBoundingBox="6127,11232 9471,10972 9568,12219 6224,12479"/>
              </emma:interpretation>
            </emma:emma>
          </inkml:annotationXML>
          <inkml:trace contextRef="#ctx0" brushRef="#br1" timeOffset="102227.9796">3984 11250 5031,'0'0'4128,"0"0"-387,-18-12 129,18 12-1677,-8 16-516,-1 0-516,5 16-387,-7-4-129,8 15 0,-4-2-258,7 10 258,0-6-258,5 8 129,4-12 0,11 4 0,-4-13 0,10 0 129,-3-13 0,11 1 0,-9-15 0,11 0 0,-10-6 0,6-8-129,-8-13 0,4-1 1,-10-9-517,0-5 0,-11-8 0,-7-6 0,0-8 0,-18-1 0,-5 1 0,-7 2 0,-6 5 0,-5 8 0,0 8 0,-3 6-646,13 27-644,-15-3-3096,16 6-645,5 7 258,5 11-645</inkml:trace>
          <inkml:trace contextRef="#ctx0" brushRef="#br1" timeOffset="102617.9803">4374 11423 8901,'19'-9'4515,"-19"9"0,16-6-258,-16 6-1290,0 0-1419,38 2-387,-20-2-387,17 4 0,4-2-258,22 5 0,12-6-129,21 5 129,13-6-129,21 0-129,12-6 0,19-1-129,11-5 0,3 1 0,-4-1 1,-9 3-130,-14 2 0,-16 1 0,-20 3 0,-28-1-259,-25 6-386,-34-2-774,-23 0-3225,0 0-387,-16 7 129,-25 0-516</inkml:trace>
          <inkml:trace contextRef="#ctx0" brushRef="#br1" timeOffset="106315.1868">5589 10496 9675,'5'-55'4515,"2"33"129,-7 22-258,36-16-1290,-20 2-1161,21 14-645,-1-5-387,15 5-387,3-2 0,8 2-258,2 0-129,-4-2-258,1 2-258,-17 0-387,4 9-1935,-23 0-1935,-25-9-129,0 27-129,-16-11-129</inkml:trace>
          <inkml:trace contextRef="#ctx0" brushRef="#br1" timeOffset="106096.7864">5612 10505 13545,'12'-36'4773,"-12"36"-258,0 0 258,7-23-2580,1 32-1161,-8 7-258,0 12-129,0 3-128,0 10-517,0 1 0,0 10 0,0-2 0,1 3 0,3 0 0,-1-1 0,1 0-259,-2-10-257,3 3-258,-5-19 0,4 8-516,-4-34-1419,0 0-1806,0 0-129,-15-14-258,10-13 0</inkml:trace>
          <inkml:trace contextRef="#ctx0" brushRef="#br1" timeOffset="106549.1872">5697 10704 14448,'0'0'4773,"0"0"0,0 0-129,11 0-2838,21 0-903,0 0-387,14 0-258,11 0-258,4-2-258,8 4-1161,-3 2-2967,-2-1-516,-2 4 129,-9-1-516</inkml:trace>
          <inkml:trace contextRef="#ctx0" brushRef="#br1" timeOffset="106845.5877">6718 10715 15867,'47'-23'5031,"-28"15"-258,1 5 0,-20 3-3483,35-5-516,-10-1-515,5 4-259,2 2 0,0-1 0,6 1 0,-12 0-646,12 10-644,-38-10-3354,25 18-129,-25-18-129,0 23-258</inkml:trace>
          <inkml:trace contextRef="#ctx0" brushRef="#br1" timeOffset="107048.388">6791 10827 13287,'-5'16'4902,"5"-16"0,16 7-129,14 5-2967,-14-12-645,20 4-387,-3-4-387,7 2-258,6 1-387,-7-3-774,20 0-3483,-15 0-258,1 0-129,-8 2-387</inkml:trace>
        </inkml:traceGroup>
        <inkml:traceGroup>
          <inkml:annotationXML>
            <emma:emma xmlns:emma="http://www.w3.org/2003/04/emma" version="1.0">
              <emma:interpretation id="{1D705903-95E4-4C3C-BC90-C4A272BBC357}" emma:medium="tactile" emma:mode="ink">
                <msink:context xmlns:msink="http://schemas.microsoft.com/ink/2010/main" type="inkWord" rotatedBoundingBox="10098,10850 12790,10641 12903,12086 10210,12296"/>
              </emma:interpretation>
              <emma:one-of disjunction-type="recognition" id="oneOf11">
                <emma:interpretation id="interp55" emma:lang="en-US" emma:confidence="0">
                  <emma:literal>at.</emma:literal>
                </emma:interpretation>
                <emma:interpretation id="interp56" emma:lang="en-US" emma:confidence="0">
                  <emma:literal>at,</emma:literal>
                </emma:interpretation>
                <emma:interpretation id="interp57" emma:lang="en-US" emma:confidence="0">
                  <emma:literal>NT,</emma:literal>
                </emma:interpretation>
                <emma:interpretation id="interp58" emma:lang="en-US" emma:confidence="0">
                  <emma:literal>at].</emma:literal>
                </emma:interpretation>
                <emma:interpretation id="interp59" emma:lang="en-US" emma:confidence="0">
                  <emma:literal>at],</emma:literal>
                </emma:interpretation>
              </emma:one-of>
            </emma:emma>
          </inkml:annotationXML>
          <inkml:trace contextRef="#ctx0" brushRef="#br1" timeOffset="110480.3941">7867 10147 12900,'-26'0'4773,"26"0"-387,-16 0 129,16 0-2580,0 0-774,0 0-258,0 0-129,-16 9-258,16-9 0,0 16-128,0-16-388,0 0 0,19 20 0,1-17 0,15 6 0,15-7 0,25 3 0,16-5 0,22 0 0,16-1 0,11-7 0,9 0 0,13-1 0,4-4 0,-3 3 0,-10 2 0,-14 3 0,-16 3 0,-16 0 0,-20 2 0,-25 0 0,-23 6 0,-23-1 0,-16-5 0,0 0 0,-23 18 0,-9-18 0,9 0-3613,-14 4-1676,1 3-129,2-4-258</inkml:trace>
          <inkml:trace contextRef="#ctx0" brushRef="#br1" timeOffset="109419.5921">7903 10588 14835,'18'-17'4902,"-18"17"-387,28-4 129,-28 4-3096,39 7-645,-17 4-129,10 8-387,-6-1-128,3 7-259,-8 0 0,-3 5 0,-7 1 0,-11 2 0,0 1 0,-18-2 0,-4 4-388,-6-8 130,0 2-258,-6-10 129,7-2 0,0-9-129,10-2 258,-1-7-129,18 0 258,0 0 0,-5-20 0,8 2 0,15-1 129,7-4 0,7-4 129,5-1 0,9-6 129,6 2 129,0-2-258,1 2 129,-5-2 0,-4 7 129,-10-1-258,-5 5 258,-17 3-387,-12 20 258,-2-19-129,-17 17 0,-10 2 129,-1 7-129,-4 9 0,0 7-129,2 6 130,4 3-130,5 0 0,9 7 0,5-2 0,9 6 0,0-2 0,16 0 0,5-2 0,8 0 0,4-3 0,5-6 0,4-2 0,-2-8-130,2-1-515,-10-19-1290,6 6-2709,-10-6-258,1-4 0,-6-6-387</inkml:trace>
          <inkml:trace contextRef="#ctx0" brushRef="#br1" timeOffset="109918.7931">8739 10708 15351,'16'-16'4902,"-16"16"0,21 0-258,-21 0-2967,25 19-774,-14-1-515,8 7-388,-3 0 0,4 3 0,-2-1 0,1-4 0,3-2 0,-1-6 0,2-7 0,4-6 0,1-2 0,3-9 0,-1-7 0,0-5 0,-1-4 0,-3 0 0,-6 0 0,-4 2 0,-6 4 0,-10 19 0,13-27 0,-13 27 0,0 0 0,-7 12 0,-4 12 0,-1 9 0,-4 10 0,-2 9 0,0 6 0,0 10 0,4-2 0,0 7 0,1-4 0,3-3 0,1-6 0,0-10 0,4-7 0,-4-13 0,3-3 0,6-27 0,-14 21 0,-5-24-3742,19 3-1289,-25-29 0,10 6-258,-2-11-129</inkml:trace>
          <inkml:trace contextRef="#ctx0" brushRef="#br1" timeOffset="111135.5952">10555 11151 14835,'20'-22'4773,"-20"22"-258,0 0 129,17-5-3612,-17 5-516,-7 11 0,7-11-258,-25 32-129,9-6-258,-5-3-258,5 16-774,-14-8-3225,10-5-258,1 1-129,1-7-129</inkml:trace>
        </inkml:traceGroup>
        <inkml:traceGroup>
          <inkml:annotationXML>
            <emma:emma xmlns:emma="http://www.w3.org/2003/04/emma" version="1.0">
              <emma:interpretation id="{E9DDE752-71D5-448A-A597-279E08EA511C}" emma:medium="tactile" emma:mode="ink">
                <msink:context xmlns:msink="http://schemas.microsoft.com/ink/2010/main" type="inkWord" rotatedBoundingBox="13783,10949 17432,10665 17503,11584 13855,11867"/>
              </emma:interpretation>
              <emma:one-of disjunction-type="recognition" id="oneOf12">
                <emma:interpretation id="interp60" emma:lang="en-US" emma:confidence="0">
                  <emma:literal>NAND</emma:literal>
                </emma:interpretation>
                <emma:interpretation id="interp61" emma:lang="en-US" emma:confidence="0">
                  <emma:literal>Nan)</emma:literal>
                </emma:interpretation>
                <emma:interpretation id="interp62" emma:lang="en-US" emma:confidence="0">
                  <emma:literal>*and</emma:literal>
                </emma:interpretation>
                <emma:interpretation id="interp63" emma:lang="en-US" emma:confidence="0">
                  <emma:literal>Nard</emma:literal>
                </emma:interpretation>
                <emma:interpretation id="interp64" emma:lang="en-US" emma:confidence="0">
                  <emma:literal>Nano)</emma:literal>
                </emma:interpretation>
              </emma:one-of>
            </emma:emma>
          </inkml:annotationXML>
          <inkml:trace contextRef="#ctx0" brushRef="#br2" timeOffset="113803.1999">11514 10268 15222,'-2'-18'4902,"2"18"-258,-3 13-129,-5 3-2838,8 23-903,0-3-129,6 15-257,-3 1-388,4 1 0,2-1 0,2-1 0,-2-3 0,2-3 0,1-4 0,-5-7 0,6-2-388,-10-13-128,10 2-516,-13-21-645,0 0-2838,0 0-258,0 0-129,10-8 129</inkml:trace>
          <inkml:trace contextRef="#ctx0" brushRef="#br2" timeOffset="114130.8005">11496 10288 14061,'0'-20'4773,"2"-1"-129,-2 21 0,12 9-1935,-12-9-1548,27 34-386,-7-11-775,13 16 0,5 0 0,8 11 0,4 0 0,5-1 0,2 1 0,2-2 0,-1-3 0,-3-6 0,-3-4 0,-4-8 0,-5-2 0,-10-11 0,1 2-130,-34-16-3740,30 0-1161,-30 0 129,15-14-516,-15-7 0</inkml:trace>
          <inkml:trace contextRef="#ctx0" brushRef="#br2" timeOffset="114396.001">12108 10311 15609,'-21'-43'4902,"15"27"129,6 16-258,0 0-2321,0 0-2452,6 22 0,6 10 0,-1 1 0,1 14 0,1 4 0,1 4 0,-2 4 0,1 0 0,-3 3 0,1-7 0,2 2 0,-5-11 0,7 2 0,-14-21-1807,10 3-3482,-7-10 129,-4-20-258,10 19 0</inkml:trace>
          <inkml:trace contextRef="#ctx0" brushRef="#br2" timeOffset="114957.6019">12755 10370 15093,'8'-18'5031,"-8"18"-129,0 9-129,-6 14-2322,3 21-1934,-12 1-517,7 12 0,-7 1 0,1 1 0,-2 0 0,2-8 0,1-3 0,3-8 0,3-7 0,-1-11-259,3-4-128,5-18 0,0 0 129,0-17 0,2-7 129,7-12 129,7-8 0,2-4 258,5-9 0,3 0 0,1-2 129,2 7 130,-5 1-517,1 12 0,-7 1 0,0 15 0,-9 2 0,-9 21 0,18-9 0,-18 9 0,16 16 0,-4 9 0,2 3 0,4 10 0,0 6 0,1 4 0,1 4 0,0-1 0,1 1 0,-5 0 0,0-1 0,-2-6 0,0-3 0,-5-8 0,2-2 0,-9-12 0,8 6-1033,-10-26-3869,0 0-258,-16 0 258,16 0-516</inkml:trace>
          <inkml:trace contextRef="#ctx0" brushRef="#br2" timeOffset="115129.2021">12782 10743 14061,'-18'-10'4644,"18"10"-258,0-18-129,18 14-2967,21 4-1161,9 0-387,7 0-516,15 4-1935,6-4-1806,-6-4 387,6-5-387,-8-10-387</inkml:trace>
          <inkml:trace contextRef="#ctx0" brushRef="#br2" timeOffset="115675.2032">13574 10514 15738,'3'-23'4902,"-3"23"-129,-9 0 0,-16 0-2967,20 21-1031,-9 2-775,5 9 0,-2 0 0,4 2 0,2 1 0,5 1 0,0-6 0,0-5 0,2-3 0,-2-22 0,10 19 0,-10-19 0,9-9 0,-5-12 0,-2-6 0,-1-5 0,1-7 0,-2-2 0,0-2 0,0 6 0,0 1 0,0 6 0,0 5 0,4 9 0,-4 16 0,21-3 0,-5 10 0,7 16 0,6 5 0,6 10 0,1 5 0,5 1 0,1 2 0,3 2 0,-4-5 0,-2-4 0,-5-7 0,-4-5 0,-7-9 0,0-8 0,-7-10 0,-16 0 0,25-32 0,-16 0 0,-2-10 0,2-10 0,-4-9 0,1-1 0,-5-4 0,-1 4 0,0 5 0,0 6 0,0 13 0,-5 6 0,5 32 0,0 0-4000,0 0-1160,4 18-129,15 9-129</inkml:trace>
          <inkml:trace contextRef="#ctx0" brushRef="#br2" timeOffset="116221.2042">14486 10224 12384,'0'-46'4902,"0"46"-387,27-9 258,-9 5-2322,26 24-903,-7-8-516,22 22 0,0-6-902,14 11-130,-4 2 0,6 7 0,-6 2 0,-3 0 0,-13 2 0,-13-3 0,-21 1 0,-19-4 0,-18-1 0,-26-6 0,-13-3 0,-20-8 0,-4 2 0,-21-15-2194,4 6-2708,1-5-258,6-2-129,6 0-258</inkml:trace>
          <inkml:trace contextRef="#ctx0" brushRef="#br2" timeOffset="115940.4037">14572 10428 14964,'17'-14'5160,"-17"14"0,16 9-258,-16-9-2451,13 37-2321,-13-10-130,9 10 0,-6 3 0,4 2 0,-1 3 0,-1-4 0,2 1 0,-3-10 0,1 0 0,-5-14 0,9 2-1033,-9-20-1160,0-9-2580,0-11-258,-7-6 129,-2-10-258</inkml:trace>
        </inkml:traceGroup>
      </inkml:traceGroup>
    </inkml:traceGroup>
    <inkml:traceGroup>
      <inkml:annotationXML>
        <emma:emma xmlns:emma="http://www.w3.org/2003/04/emma" version="1.0">
          <emma:interpretation id="{AE32B938-73D6-4EB1-B317-8C970F5649A6}" emma:medium="tactile" emma:mode="ink">
            <msink:context xmlns:msink="http://schemas.microsoft.com/ink/2010/main" type="paragraph" rotatedBoundingBox="723,14032 17070,12270 17378,15121 1030,168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102FD8-5B98-4730-8AAA-0CAB3133769E}" emma:medium="tactile" emma:mode="ink">
              <msink:context xmlns:msink="http://schemas.microsoft.com/ink/2010/main" type="line" rotatedBoundingBox="723,14032 17070,12270 17378,15121 1030,16883"/>
            </emma:interpretation>
          </emma:emma>
        </inkml:annotationXML>
        <inkml:traceGroup>
          <inkml:annotationXML>
            <emma:emma xmlns:emma="http://www.w3.org/2003/04/emma" version="1.0">
              <emma:interpretation id="{BC4E3FD4-196E-4EBB-9DEA-721A20689FE0}" emma:medium="tactile" emma:mode="ink">
                <msink:context xmlns:msink="http://schemas.microsoft.com/ink/2010/main" type="inkWord" rotatedBoundingBox="447,16548 1709,13715 2639,14129 1377,16962">
                  <msink:destinationLink direction="with" ref="{9D9C9CB1-038E-4BDF-B5F9-14E84CF1CB74}"/>
                </msink:context>
              </emma:interpretation>
              <emma:one-of disjunction-type="recognition" id="oneOf13">
                <emma:interpretation id="interp65" emma:lang="en-US" emma:confidence="0">
                  <emma:literal>intone.</emma:literal>
                </emma:interpretation>
                <emma:interpretation id="interp66" emma:lang="en-US" emma:confidence="0">
                  <emma:literal>intonate.</emma:literal>
                </emma:interpretation>
                <emma:interpretation id="interp67" emma:lang="en-US" emma:confidence="0">
                  <emma:literal>intolerable.</emma:literal>
                </emma:interpretation>
                <emma:interpretation id="interp68" emma:lang="en-US" emma:confidence="0">
                  <emma:literal>patentee.</emma:literal>
                </emma:interpretation>
                <emma:interpretation id="interp69" emma:lang="en-US" emma:confidence="0">
                  <emma:literal>patentee,</emma:literal>
                </emma:interpretation>
              </emma:one-of>
            </emma:emma>
          </inkml:annotationXML>
          <inkml:trace contextRef="#ctx0" brushRef="#br1" timeOffset="135034.8372">-461 13385 11352,'9'-34'5031,"3"16"-516,-12 18 258,31-41-2322,-5 39-1290,-4-6-387,10 8-129,-6 3-129,8 13-129,-7 4-258,1 6 0,-5 6 0,-7 8-129,-5 4 0,-9 0-129,-2 8-129,-11-7 129,-3-1-129,-7-7-129,-1-1 0,-1-13 0,5-5 129,-1-9 0,19-9-129,-23 0 129,23 0 129,-4-23-129,6-1 258,10-6-129,8-4 0,7-3 258,3-6-129,7 2 129,1-3 0,1 5 0,-2-2 129,-3 7 0,-7 4 0,-4 7-129,-11 1 129,-12 22 0,4-23 0,-4 23 0,-13 0-129,13 0 129,-34 31-129,18 1 0,-1 5 0,2 13 0,1 3 0,7 6 0,2 3-129,5-1 129,2-1-129,10-3 0,6-2-387,-2-9-129,14 8-1032,-9-13-3096,2-4-387,-6-1-129,-5-3-258</inkml:trace>
          <inkml:trace contextRef="#ctx0" brushRef="#br1" timeOffset="135736.8383">-1402 14866 12900,'4'-19'4902,"-4"19"-387,19 2 129,6 23-3096,-9-6-774,14 15-129,-1-4-258,6 8 0,-1-3-258,4-3-129,-3 0-129,-1-9-129,2-1 0,-6-13-129,5-6 129,-6-3 0,1-11 0,-7-8 0,2-6 258,-4-5 0,-5-6 258,-1 2 0,-8 2 129,2 9 0,-8 0 0,-1 23 129,0 0-129,0 0 0,11 23 0,-6 18-129,-5 9 0,0 10-128,-1 10-130,-6 4 0,-8 5 0,3 4 0,-8 3 0,1 6 0,-3-1 0,-2-4 0,0 0 0,-4-12-388,8 3-644,-15-31-1806,10 6-2193,0-21-129,5-5-129,4-13-258</inkml:trace>
        </inkml:traceGroup>
        <inkml:traceGroup>
          <inkml:annotationXML>
            <emma:emma xmlns:emma="http://www.w3.org/2003/04/emma" version="1.0">
              <emma:interpretation id="{B037AA69-2656-4992-B54D-AD75719E1D2B}" emma:medium="tactile" emma:mode="ink">
                <msink:context xmlns:msink="http://schemas.microsoft.com/ink/2010/main" type="inkWord" rotatedBoundingBox="2626,13921 9827,13145 10080,15495 2880,16271"/>
              </emma:interpretation>
            </emma:emma>
          </inkml:annotationXML>
          <inkml:trace contextRef="#ctx0" brushRef="#br1" timeOffset="133459.2343">379 13621 7353,'7'-26'4515,"11"20"129,3-6-387,7-4-1419,24 16-903,-8-16-387,31 16-387,-5-14-258,22 14-129,1-6-258,17 6 0,5 0-129,6 0-129,2 0 0,2 0 0,-4 2-129,-2 0 0,-4-2 0,-6 0 0,-9 0 1,-8 0-130,-8 0 0,-10 0 0,-10 0 0,-5 0 0,-13 5 0,-5-1 0,-5 1 0,-6-1 0,0-1 0,1-3 0,-1 2 0,-2 0-130,4-1-257,-7-1 0,4 4-258,-29-4-774,32 0-3225,-32 0-387,0 0 0,-32 23-258</inkml:trace>
          <inkml:trace contextRef="#ctx0" brushRef="#br1" timeOffset="130464.0292">2474 13132 7224,'-25'-18'4644,"6"1"-387,19 17 129,0 0-1806,-20-20-516,20 20-774,0 0-258,13 2-129,-13-2-258,40 18-129,-11-1 0,12 12 129,0-1-258,7 15 0,-4 3-129,4 13 0,-5 7 0,-2 10 0,-7 6-258,-2 9 259,-7 7-259,-2 3 0,-7 7 0,-6 6 0,-4 4 0,-6 10 0,-6 0 0,-11 0 0,-12-4 0,-5-1 0,-8-9 0,-5-9 0,-6-14 0,1-18 0,1-15 0,3-11 0,9-14 0,3-9 0,13-7-259,-2-13-515,25-4-129,-25 0-516,25 0-1290,0 0-2322,-5-27 129,5 4-258,0-7-258</inkml:trace>
          <inkml:trace contextRef="#ctx0" brushRef="#br1" timeOffset="131712.0313">2606 15139 8127,'0'0'4386,"-23"-2"258,23 2-645,0 0-1548,0 0-903,0 0-387,0 0-387,28 0 0,-8 0-129,17 0-129,0-4 129,20 1-129,4-8 0,17 0 0,4-6-129,14-3-129,9-5 0,14-5-129,6-6 129,6-5-129,-1-7 1,-2-7-130,-5-3 0,-9-3 0,-13 1 0,-19-1 0,-16 4 0,-18 6 0,-16 8 0,-14 6-388,-11 12-386,-11-2-774,4 27-3225,-25-18-258,2 18-129,-2 0-129</inkml:trace>
          <inkml:trace contextRef="#ctx0" brushRef="#br1" timeOffset="131166.0304">2613 12977 8772,'21'-3'4644,"-5"-1"0,13 4-387,15 6-1677,-12-6-645,32 7-645,-10-4-258,17 13-387,-5-3 0,10 10-258,-5 0 0,7 13-129,-3 4-129,2 12 0,-3 9-129,5 11 129,-5 12-129,1 5 129,-2 4 0,-2 3 129,-5 0 0,-6-6-128,-6-6-130,-4-6 0,-10-10 0,-2-4 0,-10-9 0,-1-3 0,-7-6 0,-4-3 0,-2-6 0,-5-7 0,1 2-130,-10-32-902,11 30-3870,-11-30-258,-7 18 129,7-18-516</inkml:trace>
          <inkml:trace contextRef="#ctx0" brushRef="#br1" timeOffset="132242.4323">4502 14143 9030,'-13'-38'4515,"13"38"0,-17-23-258,1 12-1548,16 11-1419,-18 4-387,13 14-387,-4 1-129,5 10-258,2 5 129,2 3-258,2 6 0,9 1 129,3 1 0,6-3-129,1-3 0,2-5 0,2-5 0,0-6 129,0-11 129,1-5 0,-1-8 129,6-12 0,-7-14 129,7-5 0,1-16 0,5-1-129,-8-10 0,-5 0-128,-11-1-259,-10 3 0,-4 3 0,-19 8 0,-12 12 0,-14 6-130,-2 14-386,-6 3-387,14 14-774,-14 10-3096,17 1 0,5 4-258,7 2-258</inkml:trace>
          <inkml:trace contextRef="#ctx0" brushRef="#br1" timeOffset="132616.8329">5039 14143 13416,'62'0'4773,"-30"0"-129,0 0 0,-3 0-3354,19 7-387,0-7-258,18 9 0,0-9-258,21 7 129,12-6-129,20 5 0,6-3-257,14 1-130,1 1 0,8-1 0,5-1 0,2 1 0,1-2 0,-6-2 0,-5 0 0,-8 0 0,-7 0 0,-18-7 0,-12 7 0,-36-9-1420,-9 3-3353,-35 1-258,-20 5 129,-11-7-387</inkml:trace>
          <inkml:trace contextRef="#ctx0" brushRef="#br1" timeOffset="136516.8396">6026 13125 13029,'0'0'4773,"0"0"-129,0 0 0,-14-2-2838,19 15-774,-3 3-258,11 14 0,-8 0-258,7 9 0,-1 2-257,0 5-259,1 4 0,-3 0 0,2 3 0,-4-3 0,0-2 0,-5-9-259,3 2-257,-5-14-258,4 1-387,-4-28-1935,0 0-1677,-9 0 129,9 0-258,-2-28 0</inkml:trace>
          <inkml:trace contextRef="#ctx0" brushRef="#br1" timeOffset="137000.4407">6044 13344 12126,'0'0'5160,"0"0"-516,0 0 258,20-2-1161,15 2-2838,-1-4-387,16 3 0,5-3-516,9-1-129,7 5-387,-7-11-645,16 11-2064,-12 0-1677,-2-2 258,-6 1-516,-1-3 129</inkml:trace>
          <inkml:trace contextRef="#ctx0" brushRef="#br1" timeOffset="136750.8402">6076 13116 9546,'-5'-51'4902,"7"33"0,10 2-258,9 10-774,-5-13-2064,29 15-645,-4-8-387,17 6-129,-1-1-387,4 2 1,-2 5-389,-6-4-257,-3 4-258,-18 0-2193,-7 8-1806,-25-8-129,3 25-387,-8-8-129</inkml:trace>
          <inkml:trace contextRef="#ctx0" brushRef="#br1" timeOffset="137390.4413">7033 13431 13803,'0'0'4644,"29"0"-258,3 0 129,-2-5-2967,23 5-1161,4 0-516,5-4-774,13 4-2322,-2-2-1161,-5-5-129,1 4-258,-10-3-387</inkml:trace>
          <inkml:trace contextRef="#ctx0" brushRef="#br1" timeOffset="137203.241">7028 13262 13803,'57'-28'5031,"-24"17"-258,8 4-129,4-6-1806,6 12-2193,-6-1-387,1 0-387,-1 4-645,-22-2-2322,0 7-1548,-23-7-258,11 23 0,-15-5-258</inkml:trace>
        </inkml:traceGroup>
        <inkml:traceGroup>
          <inkml:annotationXML>
            <emma:emma xmlns:emma="http://www.w3.org/2003/04/emma" version="1.0">
              <emma:interpretation id="{8D047B4D-7B72-44D2-AAF4-1A4248384343}" emma:medium="tactile" emma:mode="ink">
                <msink:context xmlns:msink="http://schemas.microsoft.com/ink/2010/main" type="inkWord" rotatedBoundingBox="10170,13014 13358,12670 13546,14421 10359,14765"/>
              </emma:interpretation>
            </emma:emma>
          </inkml:annotationXML>
          <inkml:trace contextRef="#ctx0" brushRef="#br1" timeOffset="139621.2453">8106 12349 12513,'-84'-17'4773,"54"11"-258,5-1 0,4-7-2838,21 14-774,0 0-258,-16 7 0,16-7-258,-9 21-129,9-21-129,-11 29 0,11-29 0,-11 25 0,11-25 0,-9 19 0,9-19 0,0 0 0,0 0 129,0 0-129,0 0 0,0 0 129,0 0-128,29 13-130,10-13 0,27 0 0,23 0 0,26 0 0,22-6 0,25-4 0,20-4 0,22-2 0,8 0 0,-6-2 0,-8 2 0,-11-4 0,-19 6 0,-18 2 0,-29 3 0,-30 0 0,-27 3 0,-23-1 0,-18 7 0,-23 0 0,0 0-517,-34 0-4385,2 6-387,-7-3 129,3 4-516</inkml:trace>
          <inkml:trace contextRef="#ctx0" brushRef="#br1" timeOffset="138076.8425">8081 13068 14577,'21'-41'4773,"-5"20"-129,9 7 0,-11-6-2838,31 16-774,-8-4-387,11 8 1,-2 1-646,1 12 0,-6 3 0,-6 5 0,-12 4 0,-10 4 0,-12 3 0,-8 0 0,-14 0 0,-15-6 0,-3 5 0,-7-12-259,7 2-128,-6-8-129,13-1 129,2-10 129,12 0 0,18-2 129,-8-9 129,8 9 0,24-30 0,10 10 129,4-6 129,13 1-129,3-7 129,4 1-129,-3-1 0,1 0 0,-12 2-258,-7 0 258,-10 3-258,-11 2 129,-9 6-129,-7 3 129,0 16 129,-18-20-129,1 18 129,1 2 0,-2 6 0,2 10 0,0 3 258,5 8-128,2 1-259,7 10 0,2-1 0,0 6 0,13-1 0,3 5 0,3-3 0,1-1 0,1-2 0,-1-7 0,1-1 0,-8-9 0,6 6-1162,-19-30-3095,22 23-645,-22-23 129,30 0-387,-12-2 129</inkml:trace>
          <inkml:trace contextRef="#ctx0" brushRef="#br1" timeOffset="138295.2429">8974 13235 13029,'69'-37'4902,"-28"25"-387,5 3 0,9-9-1548,13 14-2064,-4-5-516,4 4-387,-3 3-387,-9-7-645,2 8-3225,-17-5-387,-14 1 129,-27 5-516</inkml:trace>
          <inkml:trace contextRef="#ctx0" brushRef="#br1" timeOffset="138513.6433">9340 12931 15609,'-35'-21'4644,"35"21"387,0 0-516,0 0-2967,-8 10-387,10 12-902,2-1-259,5 9 0,0 4 0,3 4 0,1 4 0,-1-1 0,6 4 0,-15-17-1420,19 6-3353,-5-9-258,8-4 129,0-8-387</inkml:trace>
          <inkml:trace contextRef="#ctx0" brushRef="#br1" timeOffset="139012.8442">9803 13066 14448,'17'-58'4773,"-9"38"0,-1 4-129,-7 16-2193,0 0-1548,16 11-128,-16-11-775,12 37 0,-7-14 0,6 9 0,2 0 0,-1 2 0,4-2 0,4-5 0,1-4 0,7-7 0,1-4 0,1-10 0,2-2 0,2-14 0,-2-9 0,-2-7 0,0-6 0,-3-5 0,-6-2 0,3 1 0,-5 1 0,-5 7 0,-5 5 0,-2 13 0,-7 16 0,0 0 0,0 0 0,-21 34 0,3 0 0,-1 11 0,-4 6 0,1 11 0,1 2 0,0 9 0,-1 4 0,4 3 0,1-2 0,1-5 0,1-4 0,-1-10 0,4-5 0,-2-19 0,5-5 0,-9-19 0,13 9-1549,5-20-3353,-27-6-258,9-15 129,2-9-258</inkml:trace>
          <inkml:trace contextRef="#ctx0" brushRef="#br1" timeOffset="140557.2469">11174 13419 12642,'16'-13'4644,"5"-12"-129,-21 25 0,4-25-2322,-4 25-1032,0 0-258,0 0-258,0 0-129,0 0-129,0 0-129,0 0 0,0 0-128,5 31-130,-5 4 0,-14 1-517,5 22-2321,-12-6-1677,-2 1-387,-7-1-258,-6-11-129</inkml:trace>
        </inkml:traceGroup>
        <inkml:traceGroup>
          <inkml:annotationXML>
            <emma:emma xmlns:emma="http://www.w3.org/2003/04/emma" version="1.0">
              <emma:interpretation id="{005F906A-6332-4AA3-B91F-3B5A051BBB99}" emma:medium="tactile" emma:mode="ink">
                <msink:context xmlns:msink="http://schemas.microsoft.com/ink/2010/main" type="inkWord" rotatedBoundingBox="14159,13270 17143,12948 17268,14101 14283,14423"/>
              </emma:interpretation>
            </emma:emma>
          </inkml:annotationXML>
          <inkml:trace contextRef="#ctx0" brushRef="#br2" timeOffset="143318.4516">11895 12764 11352,'5'-34'4644,"-2"16"-129,-1 2 258,-2-5-2193,0 21-1290,0 0-258,0 0-387,0 0 0,11 25-129,-11 3-258,0 8 129,0 5-257,0 9-130,0-1 0,2 7 0,-1-1 0,5 0 0,-3-2 0,3-1 0,1-1 0,0-8 0,0-2 0,-5-9 0,5-4 0,-7-11-259,7-1-644,-7-16-387,0 0-1290,0 0-2322,14-22 258,-10-6-129,-1-6-129</inkml:trace>
          <inkml:trace contextRef="#ctx0" brushRef="#br2" timeOffset="143677.2524">12017 12609 10965,'6'-23'4386,"-6"23"0,0 0-129,0 0-2064,21 7-903,-21-7-387,21 32 0,-8-14-129,13 12-129,-4-1 0,10 8-129,-2 2-129,7 7-129,3-1 1,4 5-259,0-1 0,4 1 0,2 0 0,4-4 0,-3-1 0,1-8 0,-2 1 0,-9-10 0,-1 2 0,-11-12-517,-1 3-386,-28-21-1419,22 0-2451,-22 0 0,0-10-258,-6-8-129</inkml:trace>
          <inkml:trace contextRef="#ctx0" brushRef="#br2" timeOffset="144004.8529">12700 12591 12513,'6'-58'4902,"-5"36"-516,-1 6 258,-3-1-2709,3 17-774,0 8-258,7 21-258,-7-1-129,9 19 0,-6 2-129,5 14-128,-7 1-259,5 5 0,1-1 0,0-3 0,2 0 0,0-9 0,3-4 0,1-9 0,6-2-259,-8-13-386,10 6-645,-21-18-3354,11 0-258,-11-16 0,11 16-258</inkml:trace>
          <inkml:trace contextRef="#ctx0" brushRef="#br2" timeOffset="144504.0538">13460 12741 13029,'-22'-46'4773,"22"46"-258,-30-22-129,21 31-2967,-12 0-645,9 19-129,-4 1-258,5 14 0,-2 3 0,8 4-129,3 1-129,2 3 0,2-1 0,9-1-258,-1-1 258,5-3-258,1-5 0,1-6 129,-1-7-129,0-6 129,2-8-129,2-13 129,-1-3 129,3-14 0,-3-11 129,4-5 0,-1-8-129,3-4 129,-2-12-129,-4-1 0,-3-7-129,-3-2 129,-6-4-129,-5 3 0,-2 0-129,-13 9 129,-6 6 0,-8 11-258,-1 15-129,-10 7-129,6 17-258,-12-2-1677,8 11-2193,2 12-258,4 8 0,5 1-258</inkml:trace>
          <inkml:trace contextRef="#ctx0" brushRef="#br2" timeOffset="145174.8548">14154 12652 11610,'14'-54'4902,"-9"35"-258,-5 19 129,5-25-2064,6 34-1419,-11-9-516,4 43 0,-4-11-258,3 12-129,-3 4 1,4 9-388,-2-2 0,3 4 0,-2-2 0,3-2 0,1-3 0,0-6 0,0-4 0,2-6 0,2-6 0,-6-10 0,4-2 0,-9-18-646,9 16-386,-9-16-1935,-2-16-1935,-1-6 0,-1-1-387,-1-5 258</inkml:trace>
          <inkml:trace contextRef="#ctx0" brushRef="#br2" timeOffset="145549.2557">14212 12670 8256,'2'-111'4644,"12"63"0,4 4-129,3 1-903,17 22-1935,-12-9-645,15 21-258,-5-2-129,10 11-129,-5 4-129,4 13-129,-3 5-129,1 4 129,-6 5-258,-3 2 129,-5-1-129,-8 0 129,-9-1-129,-6-1 129,-6-3-129,-11-1 129,-12-3-129,-7-1 0,-8-4 0,-4-4 0,-5 0-258,-4-7 129,3 0-129,-2-7-129,7 0 0,1 0-129,10 0-129,-4-12-645,36 12-1935,-32-9-1548,32 9 129,-23-7-258,23 7-129</inkml:trace>
          <inkml:trace contextRef="#ctx0" brushRef="#br2" timeOffset="145876.856">14552 12796 12513,'30'14'5031,"-10"-1"-258,-4 3 129,2 16-2451,-9-13-1161,15 13-387,-6-2-258,7 8-386,-4 1-259,6 5 0,2 1 0,1 1 0,0-3 0,2 0 0,-2-6 0,-5-7 0,2 2 0,-27-32-3484,12 29-1547,-12-29-129,-9 19-258,-10-13-258</inkml:trace>
        </inkml:traceGroup>
      </inkml:traceGroup>
    </inkml:traceGroup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33:13.8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9C9CB1-038E-4BDF-B5F9-14E84CF1CB74}" emma:medium="tactile" emma:mode="ink">
          <msink:context xmlns:msink="http://schemas.microsoft.com/ink/2010/main" type="inkDrawing" rotatedBoundingBox="2152,15719 5724,15503 5730,15599 2158,15815" semanticType="underline" shapeName="Other">
            <msink:sourceLink direction="with" ref="{BC4E3FD4-196E-4EBB-9DEA-721A20689FE0}"/>
          </msink:context>
        </emma:interpretation>
      </emma:emma>
    </inkml:annotationXML>
    <inkml:trace contextRef="#ctx0" brushRef="#br0">-23 286 6063,'-38'0'4773,"38"0"-516,0 0 258,0 0-1935,0 0-516,13-11-516,28 11-387,1-9-258,30 5 0,8-6-258,25 3-129,8-6 0,21 6-129,6-4-129,17 4 129,8 0-129,8 2 0,-1 1-129,-1 4 129,4-3-129,4 1 130,8-3-259,-2-3 0,-5 0 0,-4-5 0,-7-3 0,-9 0 0,-11-2 0,-17-1 0,-24 6 0,-29-6-388,-12 15-902,-40-7-3483,-9 1-387,-18 10-129,-13-22-129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33:38.50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53DEEB-D74E-41ED-8FEB-19526EA98BF1}" emma:medium="tactile" emma:mode="ink">
          <msink:context xmlns:msink="http://schemas.microsoft.com/ink/2010/main" type="writingRegion" rotatedBoundingBox="226,405 24701,-181 25132,17756 657,18343"/>
        </emma:interpretation>
      </emma:emma>
    </inkml:annotationXML>
    <inkml:traceGroup>
      <inkml:annotationXML>
        <emma:emma xmlns:emma="http://www.w3.org/2003/04/emma" version="1.0">
          <emma:interpretation id="{DAB3C3CE-B69F-4715-9C75-8E3E8C77148A}" emma:medium="tactile" emma:mode="ink">
            <msink:context xmlns:msink="http://schemas.microsoft.com/ink/2010/main" type="paragraph" rotatedBoundingBox="2635,224 20304,309 20294,2381 2625,22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4DBD76-FA29-4781-B122-8B9BBED151E7}" emma:medium="tactile" emma:mode="ink">
              <msink:context xmlns:msink="http://schemas.microsoft.com/ink/2010/main" type="line" rotatedBoundingBox="2635,224 20304,309 20294,2381 2625,2296"/>
            </emma:interpretation>
          </emma:emma>
        </inkml:annotationXML>
        <inkml:traceGroup>
          <inkml:annotationXML>
            <emma:emma xmlns:emma="http://www.w3.org/2003/04/emma" version="1.0">
              <emma:interpretation id="{C5FB8C06-A3FA-4A26-8C75-CC75332CDB9C}" emma:medium="tactile" emma:mode="ink">
                <msink:context xmlns:msink="http://schemas.microsoft.com/ink/2010/main" type="inkWord" rotatedBoundingBox="2634,340 6894,360 6888,1606 2628,1586"/>
              </emma:interpretation>
              <emma:one-of disjunction-type="recognition" id="oneOf0">
                <emma:interpretation id="interp0" emma:lang="en-US" emma:confidence="1">
                  <emma:literal>Basic</emma:literal>
                </emma:interpretation>
                <emma:interpretation id="interp1" emma:lang="en-US" emma:confidence="0">
                  <emma:literal>Basil</emma:literal>
                </emma:interpretation>
                <emma:interpretation id="interp2" emma:lang="en-US" emma:confidence="0">
                  <emma:literal>Basis</emma:literal>
                </emma:interpretation>
                <emma:interpretation id="interp3" emma:lang="en-US" emma:confidence="0">
                  <emma:literal>Basin</emma:literal>
                </emma:interpretation>
                <emma:interpretation id="interp4" emma:lang="en-US" emma:confidence="0">
                  <emma:literal>basic</emma:literal>
                </emma:interpretation>
              </emma:one-of>
            </emma:emma>
          </inkml:annotationXML>
          <inkml:trace contextRef="#ctx0" brushRef="#br0">19 146 8772,'2'-64'4773,"-2"36"-129,-3 3-258,3 25-1806,-13-30-1290,13 30-387,0 0-258,0 0-129,-7 26-129,7 12-129,4 4 0,3 13 129,0 8-258,2 10 129,-2 3-129,2 1 0,-2-1 129,4 1-258,-3-5 129,1-2 0,0-6-129,0-5 0,0-6 0,0-7-129,0-5-129,-4-11-258,2 1 0,-7-31-387,11 37-645,-11-37-3354,0 0 258,0 0-516,-14-2 0</inkml:trace>
          <inkml:trace contextRef="#ctx0" brushRef="#br0" timeOffset="1123.2019">128-76 7482,'36'-25'4773,"-10"12"-129,4 3-387,-1-6-1677,21 16-1032,-13 0-516,16 2-387,-6 5-258,3 9-129,-4 1-129,-7 5-129,-4 1 129,-6 4-129,-8 3 0,-8 4 0,-13 1-129,-2 3 129,-18 3-258,-10-4 0,-5 4-258,-13-7 0,1 1-129,-8-10 0,9 2 0,-6-13 129,13 2 0,2-7 129,10-2 258,6-5 0,21-2 387,0 0 129,0 0 0,12 0 129,13-2 129,13 2 0,-1-4-129,13 4 0,-2 0 0,7 9-258,-2 0 0,4 7 0,-4 4-129,1 3 0,-4 4-129,-2 3 129,-6 4-129,-8 5 129,-5 2 0,-13 3-129,-7 1 129,-9 1-129,-6 0 129,-13-1-129,-12-3 258,-2-4-258,-8-5 0,-4-6 0,-3-7 0,-2-8 0,-1-7 0,-3-5 0,1-1 0,-2-12 0,5-5 129,2-3-129,2-4 0,5 2-129,7 0 0,4 0-258,14 10-387,-4-8-1290,20 21-2580,0 0 129,0 0-645,11-5-258</inkml:trace>
          <inkml:trace contextRef="#ctx0" brushRef="#br0" timeOffset="1950.0034">1681 570 7740,'-9'-43'4515,"-7"25"-129,-9-2-129,-11 1-2064,13 17-1032,-10-5-129,9 7-516,-4 2-129,7 12-129,-1 4 0,8 9-129,3 1-129,4 4 129,4 4 0,3 3-129,0 0 129,5 2-129,4-2 129,2-4-129,1-1 0,2-5-129,1-4 129,-1-8 0,-14-17 0,30 18 0,-14-18 129,2-9 0,-2-10 129,3-6 129,-3-9-129,4 2 258,-4-9-258,2 6 129,-6-3-129,2 8 129,-5 3-387,2 8 129,-6 1 0,-5 18-129,16-11 0,-16 11 0,20 9 0,-8 9 0,4 1 0,4 6-129,1 6 258,1-1-258,1 4 0,-4-4-129,4 5 0,-5-10-387,7 11-129,-25-36-1032,41 34-2967,-21-20 129,1-3-387,6-6 0</inkml:trace>
          <inkml:trace contextRef="#ctx0" brushRef="#br0" timeOffset="2433.6043">2522 603 10707,'0'-46'4902,"-10"27"-258,-6 3 129,-4-6-2709,4 20-1161,-13-5-129,10 7-258,-10 0-129,6 4 0,0 3-258,7 5-129,16-12 129,-16 29-129,16-11 0,4 1 0,12 3-129,7-3 129,9 2 0,3 1 0,5-1 0,2 2-129,3-1 258,-1 1-258,-1 0 258,-4-2-258,-5 1 258,-7 1-129,-6-2 0,-7 0 129,-9-3-129,-5 0 129,0-18-129,-26 27 129,-1-18-129,-3-1 129,-6-4-129,-3-4 129,-4 0-129,3 0 0,-1-7 0,2 0-129,3 0 0,2-6-258,9 6 0,0-9-516,25 16-1290,-16-9-2580,16 9 0,0-19-129,0 19-516</inkml:trace>
          <inkml:trace contextRef="#ctx0" brushRef="#br0" timeOffset="2667.6047">2906 602 12255,'16'-9'4773,"2"0"-129,-18 9 0,14 10-3354,-14-10-645,8 34 0,-7-12 0,6 8-516,-1 5 0,-3 1-387,6 7-387,-9-15-903,14 17-1419,-8-19-1677,1-3-387,-7-23 0,5 16-258</inkml:trace>
          <inkml:trace contextRef="#ctx0" brushRef="#br0" timeOffset="2854.805">2999 475 9159,'-9'-103'4257,"2"57"0,7 17-645,0 12-2580,0 17-1290,0 0-2193,0 0-1419,7 28-258,4-5-258,15 16-387</inkml:trace>
          <inkml:trace contextRef="#ctx0" brushRef="#br0" timeOffset="3151.2055">4102 523 11997,'-6'-28'4902,"-13"17"-258,-11 4 129,8 7-3225,-17 0-645,7 14-258,-9 0-129,6 11 0,-1 2-387,4 7 129,5 1-129,6 6-129,9-1 129,6 2-258,6-1 129,13-2-129,12 0-129,7-10-258,16 1 0,-2-16-645,23 11-2064,-6-18-1677,6-5-129,2-2 0,2-5-387</inkml:trace>
        </inkml:traceGroup>
        <inkml:traceGroup>
          <inkml:annotationXML>
            <emma:emma xmlns:emma="http://www.w3.org/2003/04/emma" version="1.0">
              <emma:interpretation id="{3EEBCA3F-9627-4B26-9725-7635C392191A}" emma:medium="tactile" emma:mode="ink">
                <msink:context xmlns:msink="http://schemas.microsoft.com/ink/2010/main" type="inkWord" rotatedBoundingBox="8125,293 11195,308 11185,2337 8116,2323"/>
              </emma:interpretation>
              <emma:one-of disjunction-type="recognition" id="oneOf1">
                <emma:interpretation id="interp5" emma:lang="en-US" emma:confidence="1">
                  <emma:literal>Logic</emma:literal>
                </emma:interpretation>
                <emma:interpretation id="interp6" emma:lang="en-US" emma:confidence="0">
                  <emma:literal>logic</emma:literal>
                </emma:interpretation>
                <emma:interpretation id="interp7" emma:lang="en-US" emma:confidence="0">
                  <emma:literal>Logia</emma:literal>
                </emma:interpretation>
                <emma:interpretation id="interp8" emma:lang="en-US" emma:confidence="0">
                  <emma:literal>Login</emma:literal>
                </emma:interpretation>
                <emma:interpretation id="interp9" emma:lang="en-US" emma:confidence="0">
                  <emma:literal>Yogic</emma:literal>
                </emma:interpretation>
              </emma:one-of>
            </emma:emma>
          </inkml:annotationXML>
          <inkml:trace contextRef="#ctx0" brushRef="#br0" timeOffset="3806.4067">5489-26 12384,'25'-104'4902,"-14"69"-258,-6 12 0,-5 23-2580,0 0-1419,4 32-258,-4 5-129,0 18 129,0 9-258,0 16 129,0 2-129,0 5 0,0 1 0,0-5 0,0-5-129,-2-8 0,0-8 129,2-7-129,0-7 129,0-10-258,0-6 258,0-8-129,4-4 129,-4-20 0,21 20-129,-5-17 0,5-1 129,8-2 0,6 0-129,6-2-129,9-1 0,2-6-258,6 7-129,-2-7-516,11 9-774,-17 0-2967,9 0-258,-8-5-129,1-1 129</inkml:trace>
          <inkml:trace contextRef="#ctx0" brushRef="#br0" timeOffset="4180.8072">6462 520 10449,'-35'-59'4773,"12"39"-129,-1 6-258,-9 0-2451,15 16-774,-11 3-516,10 16-129,-1 4-129,8 9-129,3 4-129,5 4 0,4 4 0,0-1-258,7-1 258,8-3-129,2-7 129,3-5-129,0-12 258,1-4-258,2-13 258,2 0 129,-2-18-129,0-5 129,-1-9-129,-1-2 129,-3-9-129,-4 1 0,-9-3-258,-3 3 0,-2 4-258,-4 3-129,-6 13-258,-12-3-516,22 25-3225,-28 0-774,28 0 129,-28 25-387</inkml:trace>
          <inkml:trace contextRef="#ctx0" brushRef="#br0" timeOffset="4898.4086">7090 514 9933,'36'-55'4902,"-35"30"0,-6 0-387,-11 15-1548,-11-10-1806,11 18-516,-10 2-129,4 6-129,-1 12-129,4 10-129,3 4-129,3 7 0,4 2 0,6 0 0,3 2-129,3-4-129,12-2 258,4-8-258,10-6 258,1-7-129,5-9 129,1-7 0,3-9 0,2-14 129,-5-9-129,-4-9 258,0-7-258,-2 0 129,-9 2 0,-1 5 129,-8 5-129,-1 11 0,-11 25 0,16-12-129,-16 22 129,0 22-129,0 13 0,-2 12-129,-1 10 258,-1 14-258,-1 7 129,-1 12 0,5 7 0,-3 1-129,2 3 258,0-5-129,2-3 0,0-6 129,0-10 0,0-16 0,0-16 129,0-11-129,0-13 258,-1-10-129,1-21 0,-20 14 1,4-14-259,0-14 0,-7-11 0,-2-9 0,-7-8 0,0-10 0,-4-12 0,1-9 0,1-5-130,-3-2-128,5 2 129,3 3-258,8 11 129,1 3-258,11 15 0,2 5-258,9 20-129,2-8-387,26 24-1290,-3-15-2064,14 1-129,7-2 0,12-10-387</inkml:trace>
          <inkml:trace contextRef="#ctx0" brushRef="#br0" timeOffset="5257.2092">7851 329 5676,'-7'-81'3999,"7"81"-774,0-32-774,15 32-2193,9 21-3225,-11-3-516,22 23-516,-4-13 129</inkml:trace>
          <inkml:trace contextRef="#ctx0" brushRef="#br0" timeOffset="5116.809">7958 532 13803,'0'0'5031,"0"0"-387,0 0 129,0 0-3870,4 27-129,-4-4-258,0 11 129,0-2-258,0 3-387,1 1-129,-1-6-387,8 6-129,-8-20-1032,3 0-3096,-3-16 0,0 0-387,-12 0 129</inkml:trace>
          <inkml:trace contextRef="#ctx0" brushRef="#br0" timeOffset="5491.2096">8442 477 10707,'0'-21'4515,"-9"15"129,-12 3-258,-4 10-1677,-13 0-1548,14 16-387,-8 0-129,7 13-258,2-1 0,7 10-258,7 1 0,7 0-258,4 2 0,15-7-258,14 2 129,2-13-387,15 6-516,-5-11-3354,12-13-387,-1-6 258,-1-6-387</inkml:trace>
        </inkml:traceGroup>
        <inkml:traceGroup>
          <inkml:annotationXML>
            <emma:emma xmlns:emma="http://www.w3.org/2003/04/emma" version="1.0">
              <emma:interpretation id="{6D64CD1B-DD16-4ABF-A8B9-9D9BD57F7BC4}" emma:medium="tactile" emma:mode="ink">
                <msink:context xmlns:msink="http://schemas.microsoft.com/ink/2010/main" type="inkWord" rotatedBoundingBox="12304,270 20304,309 20298,1581 12298,1543"/>
              </emma:interpretation>
              <emma:one-of disjunction-type="recognition" id="oneOf2">
                <emma:interpretation id="interp10" emma:lang="en-US" emma:confidence="1">
                  <emma:literal>Families</emma:literal>
                </emma:interpretation>
                <emma:interpretation id="interp11" emma:lang="en-US" emma:confidence="1">
                  <emma:literal>Families _</emma:literal>
                </emma:interpretation>
                <emma:interpretation id="interp12" emma:lang="en-US" emma:confidence="0">
                  <emma:literal>Inanities _</emma:literal>
                </emma:interpretation>
                <emma:interpretation id="interp13" emma:lang="en-US" emma:confidence="0">
                  <emma:literal>Familiar _</emma:literal>
                </emma:interpretation>
                <emma:interpretation id="interp14" emma:lang="en-US" emma:confidence="0">
                  <emma:literal>•Families _</emma:literal>
                </emma:interpretation>
              </emma:one-of>
            </emma:emma>
          </inkml:annotationXML>
          <inkml:trace contextRef="#ctx0" brushRef="#br0" timeOffset="6427.2113">9673 351 13803,'-7'18'4902,"7"-18"-258,23 16-129,18-2-3225,0-11-774,23 8-129,16 0-516,5-10-774,22 12-2709,-6-8-1032,2 1 0,-8-1-258,-10-2-516</inkml:trace>
          <inkml:trace contextRef="#ctx0" brushRef="#br0" timeOffset="5990.4105">9692 251 14835,'32'-78'4902,"-23"48"0,-7-1-387,-2 31-3225,0 0-516,0 0-129,2 27-387,-2 18 0,0 8-129,0 11 130,0 11-259,0 3 0,0 0 0,0-5 0,3-4-130,3-10-128,3-5 0,-2-14-258,4-4 0,-6-16-258,9-3-129,-14-17-1290,7-17-2709,-7-10 387,0-7-387,0-9 129</inkml:trace>
          <inkml:trace contextRef="#ctx0" brushRef="#br0" timeOffset="6208.8109">9698 70 12384,'5'-100'4902,"11"64"-516,9 13 258,-4-9-2580,31 25-1032,3-11-129,25 15-258,6-6-258,17 7 0,2-1-258,1 3 0,-4 0-387,-13 0-129,-9 12-516,-38-8-2193,-13 12-1677,-29 1 0,-11 7-258,-30 0 0</inkml:trace>
          <inkml:trace contextRef="#ctx0" brushRef="#br0" timeOffset="7098.0124">11037 714 9933,'41'-32'4773,"-30"12"-516,-11-3 0,-9-7-1677,2 12-1161,-22-11-516,8 13-258,-11-1-258,0 10-129,-4 3 0,4 4-129,-1 12 0,6 10 0,2 4-129,5 5 0,6 4 129,5 1-387,6 1 387,3-1-387,3-2 387,10-2-258,3-4 129,3-3-129,4-4 129,4-6 129,0-10-129,1-3 129,-1-4 129,1-14-129,1-7 258,-1-6 129,-3-6-258,2-1 258,-6-1-258,-1 5 259,-4 1-517,-2 10 0,-14 21 0,25-18 0,-25 18 0,27 13 0,-13 10 0,2 5 0,2 6 0,1 2 0,3 3-130,-6-4-515,7 6 0,-11-14-645,20 12-1548,-14-21-2064,7-4 129,-4-12-258,6-2-258</inkml:trace>
          <inkml:trace contextRef="#ctx0" brushRef="#br0" timeOffset="7893.6138">11606 626 14319,'-3'-42'4515,"3"42"258,0 0-258,9 0-2838,-9 0-774,21 34-258,-7-10 0,9 10-387,-1 0 0,-1 5-258,1 2 0,-3-2-387,-1 0 129,-7-7-258,1-1 129,-5-14 0,-7-17 129,0 0 0,23 4 0,-14-18 258,2-15 258,3-3 129,-3-9 0,5 0 0,-4 2-258,2 4 258,-1 3-258,-1 9 129,1 7-258,-13 16 0,25-6 0,-25 6 0,30 22 0,-14 1-129,2 3 129,1 6-258,1 4 258,-1 0-129,1-1 0,0-5-129,-1 1 258,-1-8-129,1-7 0,1-11 129,1-5 129,2-9-129,-1-12 258,4-8-129,-1-8 258,2-2-129,0-2 0,-2 7 130,-2 2-388,-4 7 0,-1 6 0,-2 6 0,-16 13 0,29 0 0,-29 0 0,28 14 0,-10 1 0,1 4 0,3 3 0,-1-1 0,2-1 0,-1-3 0,1-1 0,-4-3-130,3-4 1,-5-6 129,3-3 0,0-3 129,-1-12 1,1-6-130,-1-4 0,1 0 0,-1-3 0,-3 3 0,0 4 0,-3 3 0,-13 18 0,19-11 0,-19 11 0,18 18 0,-7 5 0,0 7 0,-1 2 0,1 4 0,1 1 0,-1-5-517,1 2-128,-8-16-516,14 9-2580,-18-27-1161,0 0 0,0 0-129,0-18-645</inkml:trace>
          <inkml:trace contextRef="#ctx0" brushRef="#br0" timeOffset="8065.2141">12923 333 14577,'-14'-98'4515,"8"61"-258,6 12-258,0 25-3612,0 0-774,0 0-2580,0 0-1161,6 25-258,2-7-258,8 5-516</inkml:trace>
          <inkml:trace contextRef="#ctx0" brushRef="#br0" timeOffset="8330.4146">13261-117 14964,'12'-61'4902,"-7"45"-129,-5 16-129,6 11-2967,-6 10-1032,2 31-129,-2 10-129,5 18-128,-3 13-259,1 12 0,-1 3 0,2 3 0,-3-3 0,3-14-130,3-8-257,-3-17-387,8-3-129,-8-25-774,22 5-1161,-8-26-1935,7-10 129,2-10-258,6-10-516</inkml:trace>
          <inkml:trace contextRef="#ctx0" brushRef="#br0" timeOffset="8517.6149">13693 719 10836,'37'-84'5031,"-26"56"-258,-9 3 0,-2 25-1290,0 0-1935,0 0-774,0 14-129,2 15-258,3 3-129,2 7-387,0 5 0,-2-3-516,10 7-516,-15-10-3483,10-10-258,-10-28-129,15 18-387</inkml:trace>
          <inkml:trace contextRef="#ctx0" brushRef="#br0" timeOffset="8658.0152">13821 308 12900,'-2'-117'3483,"6"88"-1935,-1 10-1419,-3 19-3354,0 0-903,16 26-516</inkml:trace>
          <inkml:trace contextRef="#ctx0" brushRef="#br0" timeOffset="9235.2162">14122 687 14835,'58'2'4902,"-26"-6"-516,2-1-129,-7-15-3225,10 4-258,-10-9-258,-2 2-258,-9-3-129,-11-3-258,-5 8 0,-11 1 0,-10 8-129,-11 5 0,-3 7-129,-5 10 129,3 12 0,0 8 129,6 7 0,7 2 129,8 6 0,7 5-129,9-2 258,0 3-129,12-3 129,9 0-129,3-5 0,6-6-129,2-5 129,3-12 129,5-9-258,0-11 129,7-9 129,2-16 0,5-14 129,8-8 129,2-11-129,7 1 129,-1-5-129,4 5 258,1 1-129,-4 14 0,-7 6-258,-5 17 129,-9 10 1,-4 9-259,-7 14 0,-7 13 0,-9 8 0,-1 8 0,-6 5 0,-7 2 0,-9 0 0,0-2 0,-15 0 0,-13-9-130,-2 5-644,-22-22-2451,6 10-1677,-9-13 129,3 1-645,-3-8 0</inkml:trace>
          <inkml:trace contextRef="#ctx0" brushRef="#br0" timeOffset="9672.017">16411 594 13029,'23'0'5031,"-23"0"-516,39 0 258,-19 0-3225,30 8-516,5-7-258,34 6-258,16-5-129,17 2-258,10-2 0,5-2-129,-5 0 0,-12 0-129,-15 0-129,-32 0-258,-21 1-903,-52-1-3225,0 0-258,0 0-258,-46-7-129</inkml:trace>
        </inkml:traceGroup>
      </inkml:traceGroup>
    </inkml:traceGroup>
    <inkml:traceGroup>
      <inkml:annotationXML>
        <emma:emma xmlns:emma="http://www.w3.org/2003/04/emma" version="1.0">
          <emma:interpretation id="{E752D7CB-56DA-4B4B-976D-818D2CD9D6F4}" emma:medium="tactile" emma:mode="ink">
            <msink:context xmlns:msink="http://schemas.microsoft.com/ink/2010/main" type="paragraph" rotatedBoundingBox="1900,3017 24020,2486 24113,6380 1994,69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5FF6ACF-C829-404C-9FB2-6CFA7F8AEA7E}" emma:medium="tactile" emma:mode="ink">
              <msink:context xmlns:msink="http://schemas.microsoft.com/ink/2010/main" type="line" rotatedBoundingBox="1900,3017 24020,2486 24089,5375 1970,5906"/>
            </emma:interpretation>
          </emma:emma>
        </inkml:annotationXML>
        <inkml:traceGroup>
          <inkml:annotationXML>
            <emma:emma xmlns:emma="http://www.w3.org/2003/04/emma" version="1.0">
              <emma:interpretation id="{BCF5996C-F792-438C-80B4-60A7F1B7E298}" emma:medium="tactile" emma:mode="ink">
                <msink:context xmlns:msink="http://schemas.microsoft.com/ink/2010/main" type="inkWord" rotatedBoundingBox="1900,3017 9937,2824 10006,5713 1970,5906"/>
              </emma:interpretation>
              <emma:one-of disjunction-type="recognition" id="oneOf3">
                <emma:interpretation id="interp15" emma:lang="en-US" emma:confidence="0">
                  <emma:literal>FFV</emma:literal>
                </emma:interpretation>
                <emma:interpretation id="interp16" emma:lang="en-US" emma:confidence="0">
                  <emma:literal>RI*</emma:literal>
                </emma:interpretation>
                <emma:interpretation id="interp17" emma:lang="en-US" emma:confidence="0">
                  <emma:literal>RIA*</emma:literal>
                </emma:interpretation>
                <emma:interpretation id="interp18" emma:lang="en-US" emma:confidence="0">
                  <emma:literal>RIP*</emma:literal>
                </emma:interpretation>
                <emma:interpretation id="interp19" emma:lang="en-US" emma:confidence="0">
                  <emma:literal>RIO*</emma:literal>
                </emma:interpretation>
              </emma:one-of>
            </emma:emma>
          </inkml:annotationXML>
          <inkml:trace contextRef="#ctx0" brushRef="#br1" timeOffset="18189.6318">3164 2613 9288,'-19'-14'4386,"19"14"129,0 0-516,0 0-1806,0 0-774,16 34-387,2-11-258,21 18-129,-4 0 0,15 16 0,-4 0 0,8 16-258,-6 0 129,-4 10-258,-8 4 0,-10 9 0,-8 2 0,-11-2-129,-7-1 0,-1-6 0,-15-8-129,-6-8 129,-4-9-129,-5-10 0,-1-12-129,-3-8-129,4-4-129,-4-12-258,12 4-129,-11-19-645,34-3-1161,-30 16-2322,30-16 258,-22-5-387,22 5 0</inkml:trace>
          <inkml:trace contextRef="#ctx0" brushRef="#br1" timeOffset="21372.0375">2725 3031 3354,'0'0'4386,"0"0"-387,-20-12 129,20 12-1548,0 0-387,0 0-645,0 0-387,0 0-516,0 0 0,0 0-387,0 0-129,0 0 129,20-7 0,-4 7 0,7 0 0,2 0 129,9 5 0,1-3 129,13 5-258,2-5 129,7 1-258,2-1 129,3 0-129,2-2-129,0 0 129,-3 0-129,-4 0 0,-6-4-129,-3-1 129,-7 2-129,-5-1-129,-4 4-129,-11-5-774,6 5-1290,-27 0-1806,16 10-387,-16-10 129,-9 16-774</inkml:trace>
          <inkml:trace contextRef="#ctx0" brushRef="#br1" timeOffset="19297.2339">3216 4143 10836,'0'0'4515,"9"0"0,-9 0-129,0 0-2451,43 2-774,-19-2-129,24 9-129,0-7-129,15 3-258,3-5-129,6 2 0,0-2-129,6-7 0,-2-9-258,3-2 258,-1-9-258,4-3 129,-2-11 129,2-5-258,-2-9 129,-2-8 1,-5-10-130,-4-7 0,-8-5 0,-8-4 0,-8 2 0,-12 5 0,-10 6 0,-8 10 0,-8 14 0,-7 13 0,0 11 0,-7 8 0,7 20-130,-22-16-128,22 16 0,-17 0-129,17 0-258,-11 12 0,11 6-516,0-18-1419,-11 22-2322,9-5 387,2-17-516,0 32 0</inkml:trace>
          <inkml:trace contextRef="#ctx0" brushRef="#br1" timeOffset="19656.0344">4890 3192 11868,'0'0'4644,"26"-13"-258,-26 13 129,16-12-2709,9 12-774,-5 0-129,19 3-258,-2-1-129,22 7 0,9-6-129,28 3 0,18-4-129,24-1 129,19-1-258,15 0 129,17-9-128,14 1-130,-4-1 0,-14 0 0,-18-2 0,-17 2 0,-26 0 0,-23 6 0,-28-1 0,-30-1 0,-14 5-646,-29 0-1160,0 0-2967,-32-11-258,-4 11-129,-12-2-258</inkml:trace>
          <inkml:trace contextRef="#ctx0" brushRef="#br1" timeOffset="18751.2329">3339 2494 7353,'67'-14'4902,"-26"12"-129,7 2-258,2 0-903,21 18-1935,-12-7-645,21 17-258,-5-3-387,10 11 129,-3-1-258,1 6 129,-4 2-258,-1 3 129,-7 0 0,-3 6-129,-10-4 258,-2 0-129,-12-5 0,-7-1-129,-6-6 129,-10-4-258,-5-4 129,-7-5-258,-2-1-258,-7-22 0,2 30-516,-11-26-2193,9-4-1935,-18 14 258,18-14-516,-30 11 129</inkml:trace>
          <inkml:trace contextRef="#ctx0" brushRef="#br1" timeOffset="21996.0386">2417 3891 4644,'0'0'3870,"0"0"129,0 0 258,0 0-2064,27 0-387,-7-6-129,26 6 0,-5-3-258,24 3-387,-2-9-129,19 9-258,-4-9-258,9 4 0,-3-4 0,3 3-258,-7-1 0,-5 4 0,-8-1 0,-12 2-129,-9 2-258,-12-1-129,-5 1-258,-29 0-1677,0 0-2322,0 0 129,-25 14-387,2-5-258</inkml:trace>
          <inkml:trace contextRef="#ctx0" brushRef="#br1" timeOffset="16255.2285">391 3001 3096,'-14'-19'4257,"14"19"-516,-16-16 258,16 16-1290,0 0-516,-9-20-774,9 20-129,0 0 0,0 0-258,0 0-387,0 0-129,0 0-129,0 0 0,0 0-129,0 0 0,0 0-129,0 0 0,11-4 0,10 4 129,4 0 0,12 4 0,8 0 0,15 1 0,10 0 0,15 2 0,9-1 129,15 1-258,1 0 129,9 0 0,0-2-129,4 3 0,-2-5 0,0-1-129,-3-2 129,1 0-129,2 0 0,-2-2 0,-4-3 0,-4 1 0,-10 1 129,-10 1-129,-15 2 0,-17-2-258,-13 2 129,-15 0-258,-10 0 0,-21 0-774,0 0-1935,0 18-1935,-11-11 258,-12 2-258,-11-2-387</inkml:trace>
          <inkml:trace contextRef="#ctx0" brushRef="#br1" timeOffset="16894.8295">466 3827 5805,'0'0'4515,"0"0"-258,0 0-129,0 0-1935,0 0-645,0 0-258,0 0-387,0 0-129,0 0-258,21 8 129,2-4 0,20 7 0,9-10 0,30 7 0,12-8 0,25 1-129,7-1-129,13 0 0,7-9-129,9-1-129,-2-4 0,7-1 0,-9-1 0,-2 0-129,-8 0 129,-4 2-129,-11 3-129,-16 2-129,-14 6-129,-28-6-258,-9 9-645,-31 0-3354,-5 0-258,-23 0-258,0 0 0</inkml:trace>
          <inkml:trace contextRef="#ctx0" brushRef="#br1" timeOffset="17565.6308">2668 2558 8127,'-19'-19'4644,"19"19"129,0 0-516,-17-25-1290,17 25-1548,0 0-516,6 19-258,1-3-258,11 13 129,1 3-129,10 16 129,-1 2-129,10 10 0,-6 8 258,0 14-258,-7 5 129,-9 19-258,-15 7 258,-1 7-386,-17 1-130,-8 0 0,-7-3 0,-2-10 0,-5-8 0,1-18 0,5-15 0,-1-10 0,3-9 0,3-10 0,5-8 0,0-11 0,9-1 0,-6-16-1162,20-2-1418,0 0-2322,0 0 0,-11-11-129,11-6-258</inkml:trace>
          <inkml:trace contextRef="#ctx0" brushRef="#br1" timeOffset="23415.6411">-690 2718 11352,'3'-32'5031,"4"16"-645,1-7 387,-8-7-3096,23 14-645,-6-9-387,14 9-258,-5-2 0,8 9-129,-2 6 0,2 3-129,-4 12-129,-1 11 129,-8 6-129,-1 3 0,-6 2 0,-7 5 0,-7 0 0,0-2-129,-9 1 0,-9-5-129,0-1 0,-3-5 129,2-4-129,-5-7 0,24-16 0,-28 20 129,28-20 0,-16 2 0,16-2-129,0-11 258,0 11-129,27-36 0,-4 11 129,5-5-129,6-4 258,5-1-129,0-3 129,2 1-129,-5 2 129,-4 3 0,-7 0 129,-6 8-129,-8 1 129,-4 7 0,-7 16-129,0-21 0,0 21 129,-23 0-258,7 9 129,0 10-129,0 10 129,2 6-129,-1 6 129,3 9 0,3-2-129,7 4 258,1-1 0,1 1 0,3-4 0,6 0-258,9-2 129,-2-5-387,10 4 0,-11-15-1290,15 4-3096,-7-2-129,-5-4-387,-2 2 0</inkml:trace>
          <inkml:trace contextRef="#ctx0" brushRef="#br1" timeOffset="24164.4424">-701 3967 14061,'7'-16'4773,"-7"16"0,7-18-258,-7 18-3096,0 0-774,15 9-258,-15-9-129,17 29 0,-4-8-258,3 2 129,2 6-129,1 1 0,4 2-129,-3-5-129,1 1-129,-5-10-258,7 7-258,-23-25-645,43 19-903,-43-19-774,39-2 387,-25-19 129,11 3 903,-11-12 1032,6-2 774,-4 5 1032,-12-14 1290,10 18 516,-14-9 129,0 32 0,5-39-1032,-5 39-645,0 0-129,0 0-387,0 0-129,18 32-129,-18 2 0,2 14-257,-2 7-259,-2 16 0,-12 8 0,0 15 0,-10 11 0,-1 9 0,-5 1 0,-4 1 0,2 0 0,-1-8 0,4-3 0,-1-23 0,14-4-1291,-9-30-2708,20-7-1161,5-18 0,0-23-387,35 0-387</inkml:trace>
        </inkml:traceGroup>
        <inkml:traceGroup>
          <inkml:annotationXML>
            <emma:emma xmlns:emma="http://www.w3.org/2003/04/emma" version="1.0">
              <emma:interpretation id="{27262B44-4337-4C04-B513-152A013A64DF}" emma:medium="tactile" emma:mode="ink">
                <msink:context xmlns:msink="http://schemas.microsoft.com/ink/2010/main" type="inkWord" rotatedBoundingBox="11047,2889 18010,2721 18052,4461 11089,4628"/>
              </emma:interpretation>
              <emma:one-of disjunction-type="recognition" id="oneOf4">
                <emma:interpretation id="interp20" emma:lang="en-US" emma:confidence="0">
                  <emma:literal>F=ny+ny</emma:literal>
                </emma:interpretation>
                <emma:interpretation id="interp21" emma:lang="en-US" emma:confidence="0">
                  <emma:literal>F=rey+ny</emma:literal>
                </emma:interpretation>
                <emma:interpretation id="interp22" emma:lang="en-US" emma:confidence="0">
                  <emma:literal>F=niy+ny</emma:literal>
                </emma:interpretation>
                <emma:interpretation id="interp23" emma:lang="en-US" emma:confidence="0">
                  <emma:literal>Faying</emma:literal>
                </emma:interpretation>
                <emma:interpretation id="interp24" emma:lang="en-US" emma:confidence="0">
                  <emma:literal>Flaying</emma:literal>
                </emma:interpretation>
              </emma:one-of>
            </emma:emma>
          </inkml:annotationXML>
          <inkml:trace contextRef="#ctx0" brushRef="#br1" timeOffset="25194.0442">8438 2795 7998,'-3'-20'4644,"3"20"0,-4-19-129,4 19-1290,0 0-1290,-7-23-645,7 23-387,0 0-258,0 17-258,0 3 0,0 10-129,0 6 0,0 8 129,0 8 0,2 5-258,2 1 129,1 1-129,-2-2 129,1-4-258,1-3 0,-1-11-258,1 0-258,-5-15-129,7 4-387,-7-28-1548,0 0-2322,0 0 387,9-19-387,-5-6-129</inkml:trace>
          <inkml:trace contextRef="#ctx0" brushRef="#br1" timeOffset="25459.2447">8435 2779 12126,'0'-41'4773,"0"41"-387,18-25 387,-11 7-2967,18 18-903,-6-9-129,15 9-258,0-1-129,10 1-129,6 0-129,7 0-129,5 0-258,-3 0-129,7 7-387,-22-7-1161,10 0-2709,-26 0 0,-28 0-129,0 0-387</inkml:trace>
          <inkml:trace contextRef="#ctx0" brushRef="#br1" timeOffset="25677.6451">8472 2941 9159,'-10'17'5160,"10"-17"-516,0 0 0,12 8-645,11-1-2967,-23-7 0,43 5-516,-11-1-387,5-4-387,15 5-774,-11-5-3354,16 0-258,1 2-258,-3-2-258</inkml:trace>
          <inkml:trace contextRef="#ctx0" brushRef="#br1" timeOffset="25958.4456">9491 2935 14835,'36'-16'4902,"-15"11"0,-1 0-258,16 5-3354,-13-2-516,18 2-258,-2 0 0,9 0-258,0 0-128,5 0-260,-1 0 1,-8 0-129,-1 7-258,-20-5-387,0 16-1161,-23-18-2838,-16 23 258,-18-7-258,-8 0-258</inkml:trace>
          <inkml:trace contextRef="#ctx0" brushRef="#br1" timeOffset="26145.6459">9609 3094 11610,'-21'9'4773,"1"-1"-258,20-8 258,0 0-2193,25 4-1161,-9-4-387,16 4-258,0-4-258,12 1-387,4 1-129,8-2-387,15 5-903,-11-1-3225,20-4-387,2 0 258,5-4-645</inkml:trace>
          <inkml:trace contextRef="#ctx0" brushRef="#br1" timeOffset="26910.0472">10614 2864 11610,'-16'-19'4515,"16"19"129,16-27-258,7 27-2322,-23 0-645,43-11-387,-20 4-258,11 7-129,-4 0-258,4 9 129,-6 2-258,2 8 0,-7 1-129,-3 7 1,-9 1-130,-11 6 0,0 0 0,-15-1 0,-4 1 0,-10-2 0,1-2-130,-8-6-257,8-3 129,1-9-129,6 1 0,3-10 129,18-3-129,-16 0 129,16 0 0,5-10 129,15-6 0,3-2 129,9-5 0,7-2 129,9-4-258,6-1 258,1-2-129,0 0 0,-3 0 0,-4 4 129,-11-1-129,-7 4 129,-12 4 0,-11 5 0,-7 16 0,-5-21 129,5 21-258,-32-4 129,14 4 0,-2 11 0,3 3 0,-1 7 0,4 2 0,1 6 0,1 3 129,5 3-129,3 5 129,4 1-129,0 1 130,4-3-259,10 2 0,2-5 0,5-1-259,0-10-257,13 6-516,-18-15-2838,18-4-1032,-4-3 258,2-7-516,2-2 0</inkml:trace>
          <inkml:trace contextRef="#ctx0" brushRef="#br1" timeOffset="27393.6481">11651 2861 13416,'16'-9'4902,"-16"9"-387,19 9 387,-19-9-3483,18 35-516,-7-15 129,9 8-516,-6-3 0,5 5-258,1-3 0,-1-4-258,3 0 130,-3-8-260,4-5 1,2-10 0,0 0 129,0-9-129,4-10-129,-1-6 258,-1-5 0,-2 1 129,-4-1-129,-3 7 129,-6 1 0,-1 5 129,-11 17-128,0 0-130,0 0 0,0 0 0,2 26 0,-2 10 0,-9 5 0,-4 10 0,-1 10 0,-2 8 0,-2 2 0,-1 8 0,3-1 0,-2-2 0,0 3 0,0-12 0,4-4 0,-2-15 0,4-4 0,-8-24-388,13 5-1676,-11-25-2838,18 0 0,-26-31-258,15-6 0</inkml:trace>
          <inkml:trace contextRef="#ctx0" brushRef="#br1" timeOffset="27736.8487">11662 2386 14706,'0'-36'5031,"0"36"-387,3-21 129,-3 21-3483,0 0-645,0 0-129,0 0-129,27 2-129,-2 12 0,5-2-129,11 2 1,9-1-130,12-1 0,7-3 0,6-7 0,3-2 0,-3-2 0,1 2-1162,-24 0-3611,-4 0-258,-21 0 0,-27 0-516</inkml:trace>
          <inkml:trace contextRef="#ctx0" brushRef="#br1" timeOffset="28204.8494">12846 2926 11352,'29'-5'5031,"-10"2"-387,-1 1 129,5 2-1677,-7 0-2064,20 2-258,-4-2-258,9 1-129,0 1-129,3-2-387,6 0-387,-9-2-774,10-3-3225,-17-6-387,-4-1 0,-15-4-387</inkml:trace>
          <inkml:trace contextRef="#ctx0" brushRef="#br1" timeOffset="28407.6498">13198 2775 12513,'-40'-2'5031,"40"2"-258,-18 17 258,18-17-2451,0 39-1548,0-16-258,2 14-129,-1-1-257,3 6-388,-1 3 0,1-1 0,3 4-130,-7-14-1289,14 7-3225,-7-9-387,6-3 0,-2-12-387</inkml:trace>
          <inkml:trace contextRef="#ctx0" brushRef="#br1" timeOffset="28969.2509">13606 2882 13416,'73'-48'5289,"-38"32"-645,3 5 258,-8 1-2451,5 10-1548,-8 5-387,5 11-258,-7 4 0,-4 3-128,-5 5-130,-7 4 0,-7 2 0,-2-2-130,-14 5-128,-15-8-258,4 8-129,-17-16-645,17 17-645,-23-26-774,27 15-1032,-11-22 387,23 11 129,9-16 774,0 0 903,0 0 1032,26-14 1419,13 2 1161,-3-15 903,17 4-129,-6-15-258,13 12-387,-15-19-516,13 17-645,-17-13-258,4 12 0,-17-3-258,1 11 258,-15-2-258,-14 23 0,18-23 0,-18 23-129,0 0-129,0 0 0,-13 23-258,4-2 129,0 8 0,0 5-129,4 3 258,2 4-258,3 2 129,0-3-258,8 1 129,1-7-129,7-2-258,-5-12-387,12 8-1290,-7-19-2451,-16-9-387,22 0-129,-17-16-258</inkml:trace>
          <inkml:trace contextRef="#ctx0" brushRef="#br1" timeOffset="29281.2514">13839 2389 15996,'14'-28'5031,"9"14"-129,13 14-516,-1-8-3354,22 8-387,2-7-129,14 6-257,-2-1-259,4 0 0,-8 2 0,-4-2 0,-12 2 0,-13 0 0,-6 0-130,-32 0-386,28 4-258,-28-4-903,0 0-3096,0 0-258,-12 5 0,-4 6-129</inkml:trace>
          <inkml:trace contextRef="#ctx0" brushRef="#br1" timeOffset="29874.0524">14997 2797 14835,'0'0'4902,"0"0"0,0 0-516,0 0-3354,0 0-516,19 21 0,-8-5-129,7 4-129,1-1 0,5 1-129,-1-3 0,2-1-129,-2-3 0,0-4-129,0-4 129,0-5-129,-2 0 0,1-12 0,-3-4 129,1-6 0,-2-3 129,-1 2 0,-4-2 129,-1 8 0,-6-1 1,-6 18-259,10-22 0,-10 22 0,0 0 0,2 33 0,-2-1 0,0 12 0,-5 8 0,-4 13 0,-4 7 0,-1 9 0,-2 7 0,-2 2 0,-1 1 0,-4 0 0,1-2 0,-1-11 0,5 4 0,-6-25 0,15 1-4516,-13-15-902,3-4 258,-1-10-516</inkml:trace>
        </inkml:traceGroup>
        <inkml:traceGroup>
          <inkml:annotationXML>
            <emma:emma xmlns:emma="http://www.w3.org/2003/04/emma" version="1.0">
              <emma:interpretation id="{BAB66D99-1A23-4081-AAB3-F76136418A6B}" emma:medium="tactile" emma:mode="ink">
                <msink:context xmlns:msink="http://schemas.microsoft.com/ink/2010/main" type="inkWord" rotatedBoundingBox="19026,2853 24026,2733 24054,3885 19054,4005"/>
              </emma:interpretation>
              <emma:one-of disjunction-type="recognition" id="oneOf5">
                <emma:interpretation id="interp25" emma:lang="en-US" emma:confidence="1">
                  <emma:literal>Exclusive</emma:literal>
                </emma:interpretation>
                <emma:interpretation id="interp26" emma:lang="en-US" emma:confidence="0">
                  <emma:literal>Examine</emma:literal>
                </emma:interpretation>
                <emma:interpretation id="interp27" emma:lang="en-US" emma:confidence="0">
                  <emma:literal>Excusive</emma:literal>
                </emma:interpretation>
                <emma:interpretation id="interp28" emma:lang="en-US" emma:confidence="0">
                  <emma:literal>Excursive</emma:literal>
                </emma:interpretation>
                <emma:interpretation id="interp29" emma:lang="en-US" emma:confidence="0">
                  <emma:literal>Examinee</emma:literal>
                </emma:interpretation>
              </emma:one-of>
            </emma:emma>
          </inkml:annotationXML>
          <inkml:trace contextRef="#ctx0" brushRef="#br1" timeOffset="36332.4638">16398 2631 10191,'-3'-75'4773,"3"43"-129,0 6 0,5-10-1806,24 22-1548,-6-13-258,18 17-387,1-10-129,15 9-258,4 4-129,1-2-387,6 9-387,-15 0-774,11 4-3225,-27 8-129,-10 8-258,-20 1-258</inkml:trace>
          <inkml:trace contextRef="#ctx0" brushRef="#br1" timeOffset="36129.6632">16438 2555 12642,'12'-22'4773,"-12"22"-258,0 0 258,0 0-3225,0 0-645,0 16-258,0 15-129,0-1 0,0 14-129,0 3-129,0 4-129,0 3 0,0-1-129,0 0 0,0-5-129,-2 0-129,-5-10-387,5 3-129,-8-22-387,10 10-1032,0-29-1677,-15 1-774,15-1-129,-5-23 0,5-2-387</inkml:trace>
          <inkml:trace contextRef="#ctx0" brushRef="#br1" timeOffset="36582.0642">16543 2797 10320,'0'0'5289,"12"3"-387,8-3 129,-1-12-1161,17 10-2967,-2-9-258,14 8-258,0-4-129,5 3-387,4 4-258,-13-2-516,11 11-1677,-23 0-2451,-10 5 258,-20 2-516,-4 2 0</inkml:trace>
          <inkml:trace contextRef="#ctx0" brushRef="#br1" timeOffset="36800.4646">16578 3019 13803,'-21'5'5160,"21"-5"-516,0 0 258,19 11-3741,-19-11-258,43 7-258,-11-5-258,13 5-129,4-3-258,10-4-258,10 3-387,-8-10-1161,14 2-3225,-11-6 129,-4 0-258,-7-3-129</inkml:trace>
          <inkml:trace contextRef="#ctx0" brushRef="#br1" timeOffset="37018.865">17299 2859 13029,'-6'-25'4902,"6"25"0,0 0 0,34 0-3225,-18 0-903,12 20 0,1-3-258,5 10-129,1 0 0,1 5-387,-1 3-129,-4-4-258,1 2-258,-13-11-516,13 11-1161,-32-33-2580,29 22-129,-29-22-129,0 0 0</inkml:trace>
          <inkml:trace contextRef="#ctx0" brushRef="#br1" timeOffset="37206.0652">17679 2962 12900,'-5'-18'4902,"-6"-5"-387,11 23-387,-19 0-2451,19 0-645,-7 14-258,1 6-258,-5-1 0,-1 10-129,-4 1-258,-4 4-258,1 5-258,-10-10-1032,13 8-3354,-7-3-129,2-4-258,1-3-129</inkml:trace>
          <inkml:trace contextRef="#ctx0" brushRef="#br1" timeOffset="37596.066">18396 2932 13029,'-11'-43'4773,"-5"25"-129,-7 8 0,4 8-3483,-17-3-387,4 5-387,-7 8 0,5 7-129,-1 4-129,3 6-129,3 0 258,8 5-258,8 1 129,8 1-129,5-2 0,12 0 0,15-2-129,7-8 0,10 1-129,6-10-129,5-2 0,0-9-129,6 0-258,-17-9-1290,6-3-2580,-5-4 258,-10-6-516,-3 1-258</inkml:trace>
          <inkml:trace contextRef="#ctx0" brushRef="#br1" timeOffset="37892.4665">18618 2450 14706,'-9'-47'5031,"6"31"0,3 16-258,0 0-3612,0 0-516,3 11-129,6 18 0,0 4-258,2 15-128,0 8-130,1 8 0,-1 5 0,-1 2 0,1 2 0,-2-5 0,3 1 0,-3-12-517,7 0-128,-7-22-645,20 14-1806,-10-23-1935,8-6 0,0-10-129,1-6-516</inkml:trace>
          <inkml:trace contextRef="#ctx0" brushRef="#br1" timeOffset="38547.6675">19106 2962 11868,'-4'-20'5289,"-12"-4"-645,16 24 387,0 0-2193,0 0-1935,0 0-387,-9 24 0,9-2-129,0 5-129,2 1-129,7 4 0,0 0-129,2-2-129,5-1 129,-2-8-129,4-1-129,-1-10 129,3-6 0,-1-4-129,1-7 258,0-11 0,1-3 0,-3-4 0,0-4 0,-1 3 0,-1 1 0,-7 3 129,4 5-258,-13 17 129,23-16-129,-23 16 258,28 5-129,-15 11 0,1 2 0,6 5 129,-1 0 0,-1 2-129,-2 0 0,-2-4 0,2-1 0,0-6 0,4-5 0,1-9 0,2 0 0,4-9 0,1-13 129,4-2 0,0-7 0,4 1 0,-6-2-129,0 4 129,-3 5-129,-4 3 129,-3 9-258,-2 8 258,-1 3-129,-17 0 129,27 23 1,-16 0-130,-1 2 0,-1 5 0,-3 0 0,-3 1 0,-3-3 0,0-3 0,-5 0 0,-6-6 0,0 3-388,-5-8-128,4 2-258,-8-14-258,15 16-1548,5-18-2451,-18-2 129,18 2-129,2-34-129</inkml:trace>
          <inkml:trace contextRef="#ctx0" brushRef="#br1" timeOffset="38766.068">20445 2942 13287,'52'-12'4902,"-52"12"129,0 0-129,25 27-3612,-25-27-387,0 41-129,-6-18 0,5 7-387,-7 2-129,7-2-387,-1 2-129,-5-7-258,7 4-129,0-29-774,0 17-3483,0-17 0,0 0-387,-13-10 129</inkml:trace>
          <inkml:trace contextRef="#ctx0" brushRef="#br1" timeOffset="38906.4683">20392 2741 9675,'-11'-33'3612,"6"1"-903,5 32-1290,19 7-4644,-19-7-774,6 21-645,-6-21 387</inkml:trace>
          <inkml:trace contextRef="#ctx0" brushRef="#br1" timeOffset="39171.6688">20392 2741 5418,'107'157'5031,"-90"-134"-387,-2-2 0,2-1-1290,14 16-1161,-21-13-645,17 11-774,-13-10-129,9 3-258,-5-6 129,3-1-129,-3-11-129,4 0 258,-6-9-129,5-7 0,-5-11-129,4-7-129,-3-5-258,-2-9-387,6 5-387,-14-16-1677,9 14-2451,-4 4 129,1 9-387,-8 6-129</inkml:trace>
          <inkml:trace contextRef="#ctx0" brushRef="#br1" timeOffset="39514.8693">20925 3008 11094,'48'23'5031,"-15"-19"-129,2-2-129,6 5-2322,-9-12-1290,16-1-516,-7-10-258,3 0-129,-10 0-129,-7-3-129,-8 3 0,-11 0-129,-8 16 0,-15-20-129,-11 20 129,-13 0-129,-2 5 129,-6 8 0,5 8 0,1 0 129,7 6 0,7 3 129,8 2 0,8 2 0,9 5 0,6 2-258,17 4-129,9-8-129,18 6-387,0-20-2193,20 4-1806,7-4 0,-4-11-258,-9 4-258</inkml:trace>
        </inkml:traceGroup>
      </inkml:traceGroup>
      <inkml:traceGroup>
        <inkml:annotationXML>
          <emma:emma xmlns:emma="http://www.w3.org/2003/04/emma" version="1.0">
            <emma:interpretation id="{857DC416-5C31-4CDB-AC11-A6E99A54966F}" emma:medium="tactile" emma:mode="ink">
              <msink:context xmlns:msink="http://schemas.microsoft.com/ink/2010/main" type="line" rotatedBoundingBox="12441,5108 21459,4139 21662,6029 12644,6998"/>
            </emma:interpretation>
          </emma:emma>
        </inkml:annotationXML>
        <inkml:traceGroup>
          <inkml:annotationXML>
            <emma:emma xmlns:emma="http://www.w3.org/2003/04/emma" version="1.0">
              <emma:interpretation id="{94A16484-C0BF-4BEB-8881-552BCBC12B3C}" emma:medium="tactile" emma:mode="ink">
                <msink:context xmlns:msink="http://schemas.microsoft.com/ink/2010/main" type="inkWord" rotatedBoundingBox="12466,5337 13253,5253 13282,5523 12495,5607"/>
              </emma:interpretation>
              <emma:one-of disjunction-type="recognition" id="oneOf6">
                <emma:interpretation id="interp30" emma:lang="en-US" emma:confidence="1">
                  <emma:literal>=</emma:literal>
                </emma:interpretation>
                <emma:interpretation id="interp31" emma:lang="en-US" emma:confidence="0">
                  <emma:literal>+</emma:literal>
                </emma:interpretation>
                <emma:interpretation id="interp32" emma:lang="en-US" emma:confidence="0">
                  <emma:literal>L</emma:literal>
                </emma:interpretation>
                <emma:interpretation id="interp33" emma:lang="en-US" emma:confidence="0">
                  <emma:literal>F</emma:literal>
                </emma:interpretation>
                <emma:interpretation id="interp34" emma:lang="en-US" emma:confidence="0">
                  <emma:literal>-</emma:literal>
                </emma:interpretation>
              </emma:one-of>
            </emma:emma>
          </inkml:annotationXML>
          <inkml:trace contextRef="#ctx0" brushRef="#br1" timeOffset="31558.8554">9853 5068 15351,'0'0'4773,"0"0"-129,0 0-258,0 0-3354,16 2-387,12 0-258,15 1-258,17 1-387,15-4-516,26 0-1806,6 0-1935,7-11 0,9-3-516,3-6 129</inkml:trace>
          <inkml:trace contextRef="#ctx0" brushRef="#br1" timeOffset="31356.0551">9877 4881 12900,'0'0'4773,"-17"-19"-129,17 19 129,0 0-1677,0 0-2064,0 0-387,14-11-129,9 11-128,2 0-388,7 0 0,7 0 0,-3 0-646,13 16-644,-22-14-2193,5 10-1290,-10 1 0,-22-13-258,14 30 0</inkml:trace>
        </inkml:traceGroup>
        <inkml:traceGroup>
          <inkml:annotationXML>
            <emma:emma xmlns:emma="http://www.w3.org/2003/04/emma" version="1.0">
              <emma:interpretation id="{71FB871B-4157-4890-A1EA-0B30F423CE82}" emma:medium="tactile" emma:mode="ink">
                <msink:context xmlns:msink="http://schemas.microsoft.com/ink/2010/main" type="inkWord" rotatedBoundingBox="14096,5096 14572,5045 14640,5677 14164,5728"/>
              </emma:interpretation>
              <emma:one-of disjunction-type="recognition" id="oneOf7">
                <emma:interpretation id="interp35" emma:lang="en-US" emma:confidence="0">
                  <emma:literal>N</emma:literal>
                </emma:interpretation>
                <emma:interpretation id="interp36" emma:lang="en-US" emma:confidence="0">
                  <emma:literal>H</emma:literal>
                </emma:interpretation>
                <emma:interpretation id="interp37" emma:lang="en-US" emma:confidence="0">
                  <emma:literal>R</emma:literal>
                </emma:interpretation>
                <emma:interpretation id="interp38" emma:lang="en-US" emma:confidence="0">
                  <emma:literal>a</emma:literal>
                </emma:interpretation>
                <emma:interpretation id="interp39" emma:lang="en-US" emma:confidence="0">
                  <emma:literal>n</emma:literal>
                </emma:interpretation>
              </emma:one-of>
            </emma:emma>
          </inkml:annotationXML>
          <inkml:trace contextRef="#ctx0" brushRef="#br1" timeOffset="32182.8565">11469 4695 16899,'0'-38'4773,"11"22"129,-11 16-129,25-30-3612,4 30-902,-6-5-259,10 5 0,-1 5 0,2 7 0,-4 4 0,-1 6 0,-6 10 0,-7 0 0,-9 9 0,-7-2 0,-10 5 0,-14-4 0,-1 2-130,-12-8-386,7 0-129,-6-13 129,10-3 0,1-7 258,25-11 0,-23 5 129,23-5 0,0 0 129,19-21 129,6 3 0,5-5 0,11-4 0,0-7 129,7-3-129,-2-4 129,-1-4-129,-6-1 129,-5 2-129,-9 1 0,-9 6 0,-11 5 0,-5 9 0,-3 7 0,3 16 0,-33 0 0,16 7 0,-1 14 0,2 9 0,2 8-129,5 6 130,3 6-130,6 5 0,0-2 0,9 3 0,7-1 0,2-7-388,9 3-773,-13-8-3354,11-9-258,0-8-129,-4-6-129</inkml:trace>
        </inkml:traceGroup>
        <inkml:traceGroup>
          <inkml:annotationXML>
            <emma:emma xmlns:emma="http://www.w3.org/2003/04/emma" version="1.0">
              <emma:interpretation id="{B26F36D6-86D4-4D51-897C-C291C2236819}" emma:medium="tactile" emma:mode="ink">
                <msink:context xmlns:msink="http://schemas.microsoft.com/ink/2010/main" type="inkWord" rotatedBoundingBox="15288,4802 17122,4605 17325,6495 15491,6692"/>
              </emma:interpretation>
              <emma:one-of disjunction-type="recognition" id="oneOf8">
                <emma:interpretation id="interp40" emma:lang="en-US" emma:confidence="0">
                  <emma:literal>+0y</emma:literal>
                </emma:interpretation>
                <emma:interpretation id="interp41" emma:lang="en-US" emma:confidence="0">
                  <emma:literal>toy</emma:literal>
                </emma:interpretation>
                <emma:interpretation id="interp42" emma:lang="en-US" emma:confidence="0">
                  <emma:literal>+oy</emma:literal>
                </emma:interpretation>
                <emma:interpretation id="interp43" emma:lang="en-US" emma:confidence="0">
                  <emma:literal>10,</emma:literal>
                </emma:interpretation>
                <emma:interpretation id="interp44" emma:lang="en-US" emma:confidence="0">
                  <emma:literal>Toy</emma:literal>
                </emma:interpretation>
              </emma:one-of>
            </emma:emma>
          </inkml:annotationXML>
          <inkml:trace contextRef="#ctx0" brushRef="#br1" timeOffset="32728.8575">13138 4696 16512,'-18'0'4773,"18"0"258,-2 24-129,-5-7-3870,7 21-515,0-8-517,7 16 0,-5-3 0,2 5 0,-1 0 0,1-5 0,1-1 0,-5-10 0,11 7-3097,-11-14-1934,3-7 0,-3-18-258,0 0 0</inkml:trace>
          <inkml:trace contextRef="#ctx0" brushRef="#br1" timeOffset="33290.4584">13353 4309 11739,'-64'-40'5031,"27"32"-516,-6 8 258,-3 12-1290,-11 2-2322,11 22-258,-11 3-387,7 16 0,-3 7-386,8 13-130,2 3 0,10 6 0,6 0 0,11-3 0,9-1 0,7-7 0,9-5 0,12-11 0,6-6 0,5-10 0,5-7 0,4-5 0,0-10 0,2-5 0,1-6 0,2-5 0,1-3 0,1-5 0,0-9 0,0-8 0,0-4 0,0-10 0,-2-7 0,-2-7 0,-4-10 0,-5-11 0,-6-11 0,-10-7 0,-13-3 0,-6-1 0,-20 4 0,-17 7 0,-13 11 0,-14 12 0,-6 17 0,-6 11 0,3 15 0,0 8 0,16 11-775,-7 8-3224,23 10-903,11 9 0,10 6-387,10 8 129</inkml:trace>
          <inkml:trace contextRef="#ctx0" brushRef="#br1" timeOffset="32510.4571">12807 4931 15996,'50'-21'4902,"-23"14"0,-1 0-258,5 7-3225,-3 0-903,15 0-128,-2 0-388,5 3 0,2-3 0,-2 0 0,0 0 0,-8 0 0,4 2-2194,-18-4-2450,-7-8-387,-13-7 0,-4 17-129</inkml:trace>
          <inkml:trace contextRef="#ctx0" brushRef="#br1" timeOffset="33883.2595">14534 4650 15093,'7'-19'4902,"-7"19"0,0 0-258,-5 28-3225,5 20-516,-14-2-129,9 22-644,-13-2-130,5 10 0,-6 4 0,-1 6 0,-1 1 0,-2 2 0,-2 5 0,0 0 0,2 2 0,-2-5 0,2-6 0,0-12 0,3-3 0,-1-19 0,6-3 0,-8-28-1936,7 3-2966,-1-10-129,17-13-129,-29 12-258</inkml:trace>
          <inkml:trace contextRef="#ctx0" brushRef="#br1" timeOffset="33586.859">14013 4677 15222,'45'7'4773,"-24"7"-129,0 8-129,-12-3-3612,18 17-387,-6-3-129,8 5-387,-3 1-129,-3-9-516,9 13-1161,-7-16-2709,-3-6 0,-3-7-387,-1-7-129</inkml:trace>
        </inkml:traceGroup>
        <inkml:traceGroup>
          <inkml:annotationXML>
            <emma:emma xmlns:emma="http://www.w3.org/2003/04/emma" version="1.0">
              <emma:interpretation id="{3817FB6C-22A6-448A-9EF8-A5C645751585}" emma:medium="tactile" emma:mode="ink">
                <msink:context xmlns:msink="http://schemas.microsoft.com/ink/2010/main" type="inkWord" rotatedBoundingBox="19494,4372 21461,4160 21580,5265 19613,5477"/>
              </emma:interpretation>
              <emma:one-of disjunction-type="recognition" id="oneOf9">
                <emma:interpretation id="interp45" emma:lang="en-US" emma:confidence="0">
                  <emma:literal>on</emma:literal>
                </emma:interpretation>
                <emma:interpretation id="interp46" emma:lang="en-US" emma:confidence="0">
                  <emma:literal>OR</emma:literal>
                </emma:interpretation>
                <emma:interpretation id="interp47" emma:lang="en-US" emma:confidence="0">
                  <emma:literal>or</emma:literal>
                </emma:interpretation>
                <emma:interpretation id="interp48" emma:lang="en-US" emma:confidence="0">
                  <emma:literal>On</emma:literal>
                </emma:interpretation>
                <emma:interpretation id="interp49" emma:lang="en-US" emma:confidence="0">
                  <emma:literal>one</emma:literal>
                </emma:interpretation>
              </emma:one-of>
            </emma:emma>
          </inkml:annotationXML>
          <inkml:trace contextRef="#ctx0" brushRef="#br1" timeOffset="40248.0706">17377 3921 7353,'-75'-48'4515,"34"34"129,0 14-516,-7 1-903,-7 6-1677,16 24-645,-9-5-129,16 15-258,-7 0 129,14 11-129,2-1-129,14 5-129,5-3 129,6 4-258,18-6 258,8-1-258,9-9 129,10-5 0,-1-13 0,9-7 258,-7-16-129,5-2 129,-8-19-386,-1-4-130,-8-14 0,-4-2 0,-9-9 0,-7-3 0,-9-3 0,-7-2 0,-2-1 0,-15 2 0,-6 7 0,-6 4 0,-3 12 0,-7 6-388,7 19-515,-16-2-774,18 13-3225,-9 14-258,5 5 129,5 6-387</inkml:trace>
          <inkml:trace contextRef="#ctx0" brushRef="#br1" timeOffset="41184.0723">17870 4010 8385,'0'-18'4386,"0"18"387,0 0-645,14 0-2193,-14 0-516,0 0-129,0 0-387,0 0-129,0 21-129,0-1-129,0 1 129,2 11-258,-1 0 129,5 9-129,-1 0 0,2 5-258,-2-3 129,4 0-129,-2-6-258,-1-7 258,1-5-129,-4-5 0,-3-20-129,0 0 129,0 0-129,0 0 129,-1-27-129,-8-7 0,2-5 129,-2-9-129,3-5-129,1-6 129,3-3-129,2 1 258,4 3-129,10 3 0,4 3 0,9 11 258,5 7-129,5 11 129,4 12 0,2 11-129,1 2 129,-1 18 0,-2 3-129,-6 7 0,-3 4 0,-10 2 129,-6-3-258,-11-1 258,-5-1-258,-18-5 129,-9-1 0,-8-5-129,-8-2 129,-3-8-129,-2 1 129,2-6-129,7-3 258,5 0 0,7-2-387,11 0 387,16 0 129,0 0-129,0 0 129,9 16 129,18-6-129,15 12 0,6-1 259,15 11-517,2 2 0,8 5 0,4 2 0,-1 5 0,-6 0 0,-3 3 0,-6-5 0,-8 2 0,-3-10 0,-9 1 0,-6-10 0,-4-4 0,-6-7 0,-6-4 0,-3-4 0,-16-8 0,16 8 0,-16-8 0,0 0 0,0 0 0,0 16-1807,-11-14-3482,-6 5-129,-8-3-258,3-1-387</inkml:trace>
        </inkml:traceGroup>
      </inkml:traceGroup>
    </inkml:traceGroup>
    <inkml:traceGroup>
      <inkml:annotationXML>
        <emma:emma xmlns:emma="http://www.w3.org/2003/04/emma" version="1.0">
          <emma:interpretation id="{8D857F6B-05DD-4D7D-A92D-9A798481BA50}" emma:medium="tactile" emma:mode="ink">
            <msink:context xmlns:msink="http://schemas.microsoft.com/ink/2010/main" type="paragraph" rotatedBoundingBox="1542,7693 24841,6712 25005,10598 1705,115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3BF167E-BAC3-4A1E-97D6-5124B542C611}" emma:medium="tactile" emma:mode="ink">
              <msink:context xmlns:msink="http://schemas.microsoft.com/ink/2010/main" type="line" rotatedBoundingBox="1542,7693 24841,6712 24958,9488 1658,10469"/>
            </emma:interpretation>
          </emma:emma>
        </inkml:annotationXML>
        <inkml:traceGroup>
          <inkml:annotationXML>
            <emma:emma xmlns:emma="http://www.w3.org/2003/04/emma" version="1.0">
              <emma:interpretation id="{128953A7-4C17-45F1-8851-18962F596720}" emma:medium="tactile" emma:mode="ink">
                <msink:context xmlns:msink="http://schemas.microsoft.com/ink/2010/main" type="inkWord" rotatedBoundingBox="1550,7887 2229,7858 2338,10441 1658,10469"/>
              </emma:interpretation>
              <emma:one-of disjunction-type="recognition" id="oneOf10">
                <emma:interpretation id="interp50" emma:lang="en-US" emma:confidence="0">
                  <emma:literal>i</emma:literal>
                </emma:interpretation>
                <emma:interpretation id="interp51" emma:lang="en-US" emma:confidence="0">
                  <emma:literal>•</emma:literal>
                </emma:interpretation>
                <emma:interpretation id="interp52" emma:lang="en-US" emma:confidence="0">
                  <emma:literal>☹</emma:literal>
                </emma:interpretation>
                <emma:interpretation id="interp53" emma:lang="en-US" emma:confidence="0">
                  <emma:literal>f</emma:literal>
                </emma:interpretation>
                <emma:interpretation id="interp54" emma:lang="en-US" emma:confidence="0">
                  <emma:literal>B</emma:literal>
                </emma:interpretation>
              </emma:one-of>
            </emma:emma>
          </inkml:annotationXML>
          <inkml:trace contextRef="#ctx0" brushRef="#br1" timeOffset="51012.0896">-1032 8683 15867,'11'-25'5031,"1"5"-129,-12 20-129,25-3-3612,-25 3-516,29 0-257,-12 5-388,7 9 0,-3 4 0,4 7 0,0 2 0,0 5 0,-4 3 0,0-1 0,-1 5 0,-4-3 0,0 3 0,-5-11 0,3 8-259,-14-36-2063,16 30-2580,-16-30-129,19 16-258,-19-16 0</inkml:trace>
          <inkml:trace contextRef="#ctx0" brushRef="#br1" timeOffset="51386.4902">-425 8622 15351,'16'-42'5031,"-16"42"-129,7-24-129,-7 24-3354,0 0-516,-9 0-515,5 20-388,-4 7 0,0 10 0,-8 8 0,2 13 0,-5 12 0,-1 10 0,-3 7 0,-2 11 0,-2 3 0,-1 2 0,-1 0 0,-1-5 0,0-2 0,0-12 0,1-8 0,-1-15 0,3-6 0,-1-14 0,8-4 0,-3-14 0,11 0-904,-6-17-257,18-6-1032,0 0-2451,0 0-129,0 0-129,-11-11-129</inkml:trace>
          <inkml:trace contextRef="#ctx0" brushRef="#br1" timeOffset="50481.6886">-987 7548 14319,'42'-38'4902,"-20"24"-258,1 2 0,-7-2-3483,14 14-387,-9-4-258,8 4-129,-8 7 0,1 7-258,-3 4 129,-5 5-129,-3 6 129,-9 1-258,-2 4 0,-4 0-258,-10 3 129,-9-5-129,0 4-129,-6-8 0,4 0 0,-1-8 0,4-2 129,3-8 0,19-10 129,-20 11 129,20-11 0,0 0-129,7-21 258,13-1-129,3-4 129,7-6 0,6-7 129,7-1 0,-3-2-258,7-1 258,-3 0-258,-3 6 258,-7 0-258,-6 6 129,-8 5-129,-8 4 0,-8 6 258,-4 16-129,-5-17 0,5 17-129,-31 1 129,14 12-129,-3 6 0,0 5 129,3 6 0,2 4 0,3 5 129,3 0-129,2 4 130,5 1-259,2-1 0,2 5 0,9-2 0,5 0 0,3-3 0,6-2 0,4 2 0,-1-11 0,4 5-517,-9-21-773,15 11-3483,-17-10-258,-5 1 258,-4-2-645</inkml:trace>
        </inkml:traceGroup>
        <inkml:traceGroup>
          <inkml:annotationXML>
            <emma:emma xmlns:emma="http://www.w3.org/2003/04/emma" version="1.0">
              <emma:interpretation id="{7BDCCF34-B453-421A-9039-F2A822B813E7}" emma:medium="tactile" emma:mode="ink">
                <msink:context xmlns:msink="http://schemas.microsoft.com/ink/2010/main" type="inkWord" rotatedBoundingBox="4746,7558 24841,6712 24931,8850 4836,9696">
                  <msink:destinationLink direction="with" ref="{D28FDF84-AAAB-4391-9450-5BF2C6FB6D0D}"/>
                  <msink:destinationLink direction="with" ref="{4D3CAA65-E895-4E88-830A-44567E756DB1}"/>
                </msink:context>
              </emma:interpretation>
              <emma:one-of disjunction-type="recognition" id="oneOf11">
                <emma:interpretation id="interp55" emma:lang="en-US" emma:confidence="0">
                  <emma:literal>Do_F=ny+ny-Erdmive</emma:literal>
                </emma:interpretation>
                <emma:interpretation id="interp56" emma:lang="en-US" emma:confidence="0">
                  <emma:literal>Do_F=ny+ney-Erdmive</emma:literal>
                </emma:interpretation>
                <emma:interpretation id="interp57" emma:lang="en-US" emma:confidence="0">
                  <emma:literal>Do_F=ny+ny-Erdusive</emma:literal>
                </emma:interpretation>
                <emma:interpretation id="interp58" emma:lang="en-US" emma:confidence="0">
                  <emma:literal>Do_F=ny+ney-Erdusive</emma:literal>
                </emma:interpretation>
                <emma:interpretation id="interp59" emma:lang="en-US" emma:confidence="0">
                  <emma:literal>Do_F=ny+oiy-Erdusive</emma:literal>
                </emma:interpretation>
              </emma:one-of>
            </emma:emma>
          </inkml:annotationXML>
          <inkml:trace contextRef="#ctx0" brushRef="#br1" timeOffset="63133.3109">17537 7299 6063,'0'0'4773,"21"-9"-387,-21 9 258,0 0-1419,0 0-516,0 0-774,13 27-516,-13-27-258,0 37-258,0-16-258,0 13-129,-6-2-128,1 7-388,-2 0 0,0 6 0,0-1 0,-2 3 0,3-1 0,1-2 0,2-6 0,1-5 0,2-4 0,0-10 0,0-3 0,0-16-646,0 0-515,0 0-2193,0-10-1677,0-13 258,-2-6-387,2-6 0</inkml:trace>
          <inkml:trace contextRef="#ctx0" brushRef="#br1" timeOffset="63351.7112">17521 7197 14577,'5'-92'4902,"4"56"-258,9 13 0,-7-9-2838,26 23-774,-5-7-258,18 13-386,0-4-388,8 7 0,3 0 0,1 0 0,0 3 0,-8-1-130,1 14-902,-29-16-1548,-4 11-2322,-22-11-129,7 28 0,-18-8-258</inkml:trace>
          <inkml:trace contextRef="#ctx0" brushRef="#br1" timeOffset="63788.512">17677 7619 11610,'-17'14'5160,"17"-14"-258,26 11 0,-6-11-1161,17 3-2451,-8-3-516,15 6-386,1-6-388,1 0 0,7 3-517,-12-6-1418,7 1-2838,-5-2-129,-2-1-129,-7-2-387</inkml:trace>
          <inkml:trace contextRef="#ctx0" brushRef="#br1" timeOffset="63601.3117">17754 7372 15093,'25'0'5031,"-4"0"-129,9-4-129,-8-6-3225,20 10-774,-4-4-258,4 4-386,3 0-260,-8 0-257,4 7-645,-41-7-2709,29 14-1161,-29-14 129,-4 25-387,-19-9-258</inkml:trace>
          <inkml:trace contextRef="#ctx0" brushRef="#br1" timeOffset="64630.9135">18528 7381 13674,'0'0'5031,"17"0"-129,-17 0 0,29 28-2709,-29-28-1032,41 39-257,-18-16-904,11 9 0,-4-1 0,4 2 0,-4-1 0,-2-1 0,1 1 0,-8-11 0,4 4-646,-25-25-1547,27 7-2709,-27-7-258,18-7 0,-17-9-129</inkml:trace>
          <inkml:trace contextRef="#ctx0" brushRef="#br1" timeOffset="64833.7139">18887 7486 14190,'-12'-47'4773,"6"31"129,6 16-258,0 0-2709,0 0-774,0 0-387,-16 6-386,11 10-388,-6 1 0,1 7 0,-3-3 0,1 4 0,3 2 0,-4-4 0,10 7-517,-8-14-1547,13 5-2709,1-1-387,8-2-129,-11-18 0</inkml:trace>
          <inkml:trace contextRef="#ctx0" brushRef="#br1" timeOffset="65161.3144">19499 7484 14061,'28'-52'4773,"-28"33"-129,0 19 0,-9-18-3096,-23 9-645,8 9-129,-14 2-258,6 10-129,-5 2 0,5 8-257,0 1-130,5 5 0,9-1 0,9 5 0,8-2 0,2 2 0,19 0 0,7-3-259,12-3 1,2-4-129,9-3-129,-2-11-258,7 9-774,-9-17-3225,-3-3 0,-6-10-129,-10-6-258</inkml:trace>
          <inkml:trace contextRef="#ctx0" brushRef="#br1" timeOffset="65457.7149">19679 6842 15093,'-11'-73'5031,"6"51"0,5 22-258,-9-17-2967,14 31-773,-3 7-1033,10 20 0,-5 7 0,6 16 0,-3 9 0,3 5 0,-2 6 0,-1-2 0,1 1 0,-4-11 0,5-5 0,-4-17 0,6 0-259,-7-24-1805,14 1-2838,-3-11-258,7-7-129,3-9 0</inkml:trace>
          <inkml:trace contextRef="#ctx0" brushRef="#br1" timeOffset="66081.7159">20143 7409 13029,'-20'-9'5031,"20"9"-387,-19 9 387,3-2-2967,16 18-1032,-11-4-258,11 11-129,-5-3-258,5 1-257,0 0-130,0-1-130,5-2 130,4-8-258,5-3 129,-14-16 0,34 11-129,-13-11 129,2-11 129,4-8 129,-2-5-129,3-2 258,-3-6 0,2 3 0,-6 1-128,1 3-130,-6 5 0,1 10 0,-17 10 0,31-6 0,-15 6 0,0 15 0,-2 1 0,2 5 0,0 2 0,-2 2 0,-1-4 0,-1 1 0,-1-3 0,-11-19 0,23 25 0,-23-25 0,30 0 0,-12-2 0,3-12-130,4-5 260,2-6-130,5-4 0,-2-1 0,4 3 0,-6-1 0,3 6 0,-6 3 0,-2 6 0,-2 8 0,-1 5 0,-3 4 0,-2 13 0,-7 8 0,1 6 0,-3 4 0,-6 3 0,0 2 0,-6 0 0,-8-1 0,-7-6 0,1 3 0,-14-20-1807,8 4-3224,-1-10-129,8-4-258,19-6 0</inkml:trace>
          <inkml:trace contextRef="#ctx0" brushRef="#br1" timeOffset="66471.7165">21130 7139 14577,'25'-77'4386,"-13"51"-516,12 18-129,-8 5-4644,16 10-2193,-4 13-1032,-5 1-129,4 9-516,-6-1 0</inkml:trace>
          <inkml:trace contextRef="#ctx0" brushRef="#br1" timeOffset="66300.1164">21182 7384 16125,'25'-9'4902,"-8"27"129,-15 2-387,11 13-3612,-13-4-129,3 8-773,-3-1-130,0-1 0,0 3 0,-5-19-1549,5 8-3224,-7-11-258,7-16-258,0 0 0</inkml:trace>
          <inkml:trace contextRef="#ctx0" brushRef="#br1" timeOffset="66705.7171">21424 7388 11223,'26'73'5160,"-8"-41"-645,5 1 258,-10-13-1935,20 16-1290,-17-19-516,13 8-387,-11-12 129,7-1-515,-6-10-259,2-2 0,-3-9 0,0-10 0,0-8 0,-2-7 0,0-3 0,-4-10 0,4 8 0,-9-9-1162,20 25-1289,-18-7-2580,3 10 129,-12 20-258,20-14 0</inkml:trace>
          <inkml:trace contextRef="#ctx0" brushRef="#br1" timeOffset="67002.1177">21875 7445 14319,'48'21'5031,"-12"-16"-258,3-5 0,14 0-3096,-13-3-645,8-6-387,-9-5-128,-4-2-517,-10-2 0,-9 4 0,-16 14 0,0-22 0,-18 21 0,-6 1 0,-7 3 0,-4 13 0,3 4 0,1 6 0,8 3 0,7 5-130,9 1 260,5 3-260,6 4 1,16-4-387,15 6-258,-6-8-3225,15-3-1032,-1-4 258,-8-2-516,-10-4-129</inkml:trace>
          <inkml:trace contextRef="#ctx0" brushRef="#br1" timeOffset="43633.2766">2111 7098 8256,'0'0'4128,"7"-22"129,-7 22-516,0 0-1935,0 0-516,18 15-129,-18-15-129,20 23 0,-20-23-129,46 43 0,-19-22-129,17 16 0,-6-1-129,13 10-129,-6 0 129,8 13-258,-7 1 130,0 13-517,-5 7 0,-5 20 0,-8 5 0,-6 12 0,-10-1 0,-8 1 0,-4-1 0,-7-7 0,-9-8 0,-4-17 0,-3-12 0,0-13 0,0-5 0,1-12 0,1-3 0,0-10 0,3-6 0,0-7 0,18-16 0,-30 20 0,30-20 0,-25 1 0,25-1-1162,-21 0-2837,21 0-1032,-6-10 129,6 10-387,0-27 129</inkml:trace>
          <inkml:trace contextRef="#ctx0" brushRef="#br1" timeOffset="44350.8779">2600 7133 10449,'13'-5'4773,"19"7"0,-9 8 129,0-4-2580,22 26-645,-8-11-516,22 20-258,-6 0-258,13 14-129,-4 4 0,8 12-386,-6 7-130,-2 15 0,-9 6 0,-7 10 0,-10 3 0,-13 7 0,-16 0 0,-7-5 0,-10-2 0,-12-7 0,-10-11 0,-3-5 0,-4-7 0,-2-11 0,1-5 0,3-9 0,5-4 0,-2-12 0,9-1 0,-1-19 0,10 4 0,-7-23 0,19 14-2323,4-16-2708,-21-15-129,14-6 0,1-9-129</inkml:trace>
          <inkml:trace contextRef="#ctx0" brushRef="#br1" timeOffset="44990.479">2882 7190 12513,'88'-12'4773,"-34"10"-129,12 2 129,15 11-3225,-2-2-645,15 16-129,-3-1-387,3 12-129,-3 3 0,-4 11-129,-11 5 129,-8 4-258,-11 3 258,-6 4-129,-10 0 129,-3 1-129,-8-3 258,-2-1-258,-4-5 130,-5-3-259,-5-7 0,1-3 0,-5-9 0,-3-6 0,0-2 0,-3-12 0,0 2-388,-4-18-386,0 25-774,-11-18-3225,11-7-129,-18 0-258,2-4-129</inkml:trace>
          <inkml:trace contextRef="#ctx0" brushRef="#br1" timeOffset="45427.2796">2791 9008 11997,'-7'-21'4902,"7"21"-258,10-11 129,3-8-2193,12 19-1290,-6-9-258,17 9-258,-4-11 1,16 9-775,3-7 0,14 1 0,6-5 0,9 1 0,3-10 0,6-3 0,4-7 0,-3-3 0,-1-6 0,-9-2 0,-10-1 0,-13-6 0,-9 5 0,-18-4-130,-2 17-1547,-24-8-3225,0 7-129,-4 1-129,-4 5-258</inkml:trace>
          <inkml:trace contextRef="#ctx0" brushRef="#br1" timeOffset="45895.2806">4164 8138 9933,'7'-33'4902,"-7"33"-129,0-25 0,0 3-1677,0 22-1548,0 0-516,0 0-258,0 0-258,0 0-129,-3 25-129,1 4-129,0 5-129,2 6 129,0 5-129,2 3 0,7 0 0,5 0 0,4-5 0,5-6 129,5-5-129,3-7 129,2-11 0,6-7 1,1-7-130,4-9 0,-3-14 0,2-7 0,-11-6 0,-2-6 0,-9-10 0,-14-5 0,-7-1 0,-16 1 0,-14 5 0,-9 2 0,-5 9 0,-10 8 0,8 17 0,-9 0-904,21 23-2450,-10 0-1677,12 7 0,3 4-129,9 5-258</inkml:trace>
          <inkml:trace contextRef="#ctx0" brushRef="#br1" timeOffset="46332.0813">4671 8202 11094,'0'0'4773,"16"-3"0,-16 3-129,0 0-2064,0 0-1290,0 0-387,0 0-258,25 11-129,-9-11 0,14 5-129,6-3-129,15 5 130,10-4-388,21 4 0,15-5 0,33 2 0,25-4 0,23 0 0,21 0 0,31-6 0,12-2 0,10-1 0,1 0 0,-15 2 0,-7 0 0,-10 5 0,-18 2 0,-31 0 0,-24 2 0,-29 3 0,-21 7 0,-34-6 0,-20 13 0,-44-19-4774,-9 14-386,-23-12 0,-16 0-258</inkml:trace>
          <inkml:trace contextRef="#ctx0" brushRef="#br1" timeOffset="53617.294">8826 7245 11610,'11'-19'4773,"-11"19"-387,9-18 129,-9 18-2322,0 0-1032,2 16-258,-4 0-258,-2 13-258,-5 3 0,2 9-129,-2 3 129,4 6-129,0-2-129,1 2-129,2-4 0,1-5-258,1-2 258,0-9-387,0-1 0,0-12-258,0 3-129,0-20-645,0 0-3225,0 0 129,0 0-258,0 0-129</inkml:trace>
          <inkml:trace contextRef="#ctx0" brushRef="#br1" timeOffset="53882.4946">8812 7176 10320,'-11'-68'4773,"10"42"-129,1 6 0,0 20-1677,14-26-1290,21 22-645,1-8-129,19 8-387,2-3 0,14 3-258,-2 4-129,3-1-129,-3 1-258,-12 0-258,-4 7-387,-30-7-2064,-7 7-1935,-16-7 129,-5 21-387,-23-5 129</inkml:trace>
          <inkml:trace contextRef="#ctx0" brushRef="#br1" timeOffset="54132.0949">8862 7308 12255,'0'0'4773,"-2"16"-387,2-16 387,0 0-2838,20 3-1032,-20-3-258,46 6-129,-11-5-258,13 1-387,11 5-516,-6-7-1935,10 0-2064,3 4 0,-6-1-258,-1 5-129</inkml:trace>
          <inkml:trace contextRef="#ctx0" brushRef="#br1" timeOffset="54381.6955">9895 7406 15867,'57'-11'5031,"-23"7"-258,9 1-129,-4-4-3612,19 7-387,-2-2-258,4 2-258,-3 0-258,-5 0-258,-6 3-258,-18-1-645,3 9-3225,-31-11-387,0 25 129,-25-9-387</inkml:trace>
          <inkml:trace contextRef="#ctx0" brushRef="#br1" timeOffset="54584.4958">10029 7566 10707,'0'0'4902,"0"0"-129,0 0 0,28 5-903,13 4-2580,-7-9-516,17 3-258,3 3-258,3-3-645,10 6-258,-10-9-2193,7 4-1806,-1 1 0,-5-1-516,-1 1 0</inkml:trace>
          <inkml:trace contextRef="#ctx0" brushRef="#br1" timeOffset="55536.0975">11215 7208 11997,'25'-19'4902,"-4"13"-387,4 3 129,0-6-2322,14 14-1161,-12 0-387,9 11-129,-8 0-258,2 8-129,-8 2-129,-6 4-129,-9 4 0,-7-2-258,-6 6 0,-17-6-258,2 3 129,-15-8-387,8 5 129,-11-14-258,14 5 0,-7-12 129,14 1 129,-2-8 129,20-4-258,0 0 645,0 0 129,0 0 387,0 0 0,27-15 129,-6 1 0,15 2 129,-7-8 0,13 4-129,-4-9-129,8 4-129,-7-6 129,7 2-258,-5-3 129,-2 3-129,-7-2 0,-3 6-129,-10-1 129,-3 5 0,-16 17 0,9-25 0,-9 25 0,-9-7 0,9 7 129,-26 0-258,10 10 258,1 6-129,1 0 0,5 7 129,2 1-129,5 6 0,2-2 129,2 3-129,9 2 129,5-1-387,5 2 0,-1-5-387,10 4-258,-9-15-2580,11 4-1290,0-6-129,0-8-387,4-2 258</inkml:trace>
          <inkml:trace contextRef="#ctx0" brushRef="#br1" timeOffset="56019.6983">12257 7279 14964,'0'-16'5031,"0"16"-129,0 0-129,0 0-3354,0 13-645,0 6-129,13 10-386,-4-1-259,5 4 0,2-2 0,0-3 0,4-2 0,3-5 0,2-4 0,1-9 0,5-4-259,-3-3 1,4-3 129,-3-12 0,-1-4 0,-3-1 258,-6-5 0,-3 4 129,-5-2 0,0 7-128,-6-2-130,-5 18 0,0 0 0,0 0 0,0 0 0,0 36 0,-3-1 0,-10 12 0,-5 6 0,-3 9 0,-6 6 0,-1 5 0,-2 5 0,-4 2 0,4 2 0,-1-4 0,8-1 0,-3-12 0,15 1-517,-10-27-1289,21-8-2967,0-14-258,0-17 129,10 0-387</inkml:trace>
          <inkml:trace contextRef="#ctx0" brushRef="#br1" timeOffset="56269.2988">13220 7575 15609,'44'-13'4902,"-19"11"0,5 1-516,15 1-3225,-10 0-516,17 0-387,3 0-387,2 0-258,9 0-258,-16-9-2709,5-2-1290,-9-3-129,-10-4-258,-13-2 0</inkml:trace>
          <inkml:trace contextRef="#ctx0" brushRef="#br1" timeOffset="56440.8991">13716 7292 13029,'-66'-25'5031,"38"25"-258,5 3 258,8 29-2451,-8-9-1419,23 18-258,-10-1-644,10 9-259,0-1 0,0 4 0,3 1 0,-3-5 0,7 9-259,-12-10-4643,3-8-129,-7-7 0,4-7-387</inkml:trace>
          <inkml:trace contextRef="#ctx0" brushRef="#br1" timeOffset="57096.1003">14429 7384 17157,'15'-18'4773,"17"-6"387,-16 16-516,9 8-3611,-8 0-1033,10 13 0,-4 1 0,2 7 0,-4 3 0,-3 6 0,-7 0 0,-6 0 0,-5 0 0,-11-3 0,-8 2 0,-11-8 0,-2 4-259,-9-11-644,9 4 258,-9-11-129,14 4 129,-1-11 129,28 0 129,-23 0 258,23 0 129,5-20 258,14 4-129,13 0 387,6-7-258,15 2 129,1-6 0,10 2-129,-4-5 0,4 3 0,-9-3 0,-5 5 0,-11 0 129,-9 4-129,-14 1 0,-16 20-128,8-23-130,-8 23 0,-13-5 0,-3 5 0,-5 10 0,1 10 0,-1 5 0,3 5 0,2 7 0,5 4 0,6 2 0,5 2 0,0-3 0,12-1 0,4-5 0,4-4 0,1-6 0,-3-8 0,5-2 0,-23-16-904,34 2-3224,-34-2-903,7-21 129,-7-6-387,-9-5 129</inkml:trace>
          <inkml:trace contextRef="#ctx0" brushRef="#br1" timeOffset="57408.1008">14449 6972 15867,'5'-45'5031,"17"29"0,13 7-129,-8-9-3483,33 18-902,1-5-517,15 3 0,8-1 0,8-6 0,3-2 0,1-3 0,-6 0 0,-9-2 0,-10 0 0,-16 3 0,-13 1 0,-17 1 0,-9 7 0,-16 4 0,0 0 0,-19-1 0,6 10-388,-19-2-4514,13 7-387,-6-2 258,4 8-258</inkml:trace>
          <inkml:trace contextRef="#ctx0" brushRef="#br1" timeOffset="57922.9017">15637 7420 12126,'39'26'4902,"-19"-13"0,-1 1-129,3 9-1032,-6-12-2967,12 7-129,-3-8-258,7 3-258,0-8 0,4-3 0,-2-2-129,-1-7 0,-1-9 130,-1-7-130,-3-2 0,-5-4 0,-5 3 0,-4 1 0,-5 3 0,-4 6 0,-5 16 0,0 0 0,0 0 0,0 0 0,-12 25 0,1 7 0,-5 6 0,0 8 0,-3 4 0,-1 5 0,-1 2 0,-4 0 0,0-2 0,-2 2 0,1-4 0,-1-5 0,2-2 0,0-14 0,7-3 0,-3-22-517,17 9-1676,4-16-2580,-16-27-387,13-6 0,3-8-129</inkml:trace>
          <inkml:trace contextRef="#ctx0" brushRef="#br1" timeOffset="58203.7022">16055 7011 14577,'55'-41'4773,"-23"25"0,0-6-258,15 21-3096,-12-15-387,15 16-258,-4-4-129,11 4-386,-3-5-259,4 3 0,-1 2 0,-7 0 0,-2 0-259,-20-5-1289,-8 5-3225,-20 0-129,0 0-258,-27 16-129</inkml:trace>
        </inkml:traceGroup>
      </inkml:traceGroup>
      <inkml:traceGroup>
        <inkml:annotationXML>
          <emma:emma xmlns:emma="http://www.w3.org/2003/04/emma" version="1.0">
            <emma:interpretation id="{997B3845-1BAE-4529-B8D2-8F086FC0E102}" emma:medium="tactile" emma:mode="ink">
              <msink:context xmlns:msink="http://schemas.microsoft.com/ink/2010/main" type="line" rotatedBoundingBox="12657,9193 17167,9268 17139,10956 12629,10881"/>
            </emma:interpretation>
          </emma:emma>
        </inkml:annotationXML>
        <inkml:traceGroup>
          <inkml:annotationXML>
            <emma:emma xmlns:emma="http://www.w3.org/2003/04/emma" version="1.0">
              <emma:interpretation id="{C27A9D04-5CA6-4DA8-8F83-5D25ED394BE4}" emma:medium="tactile" emma:mode="ink">
                <msink:context xmlns:msink="http://schemas.microsoft.com/ink/2010/main" type="inkWord" rotatedBoundingBox="12646,9864 13329,9875 13324,10176 12641,10165"/>
              </emma:interpretation>
              <emma:one-of disjunction-type="recognition" id="oneOf12">
                <emma:interpretation id="interp60" emma:lang="en-US" emma:confidence="1">
                  <emma:literal>=</emma:literal>
                </emma:interpretation>
                <emma:interpretation id="interp61" emma:lang="en-US" emma:confidence="0">
                  <emma:literal>I</emma:literal>
                </emma:interpretation>
                <emma:interpretation id="interp62" emma:lang="en-US" emma:confidence="0">
                  <emma:literal>+</emma:literal>
                </emma:interpretation>
                <emma:interpretation id="interp63" emma:lang="en-US" emma:confidence="0">
                  <emma:literal>Z</emma:literal>
                </emma:interpretation>
                <emma:interpretation id="interp64" emma:lang="en-US" emma:confidence="0">
                  <emma:literal>l</emma:literal>
                </emma:interpretation>
              </emma:one-of>
            </emma:emma>
          </inkml:annotationXML>
          <inkml:trace contextRef="#ctx0" brushRef="#br1" timeOffset="59077.3037">10006 9645 16383,'0'0'4515,"24"14"258,7-12-387,11 9-3612,3-9-258,12 5-516,10 0-258,3-7-903,17 0-3096,-2 0-387,1 0 129,3-4-645</inkml:trace>
          <inkml:trace contextRef="#ctx0" brushRef="#br1" timeOffset="58874.5034">10077 9419 15222,'64'-27'4902,"-36"24"-129,4 1-258,-32 2-2967,54 0-645,-26 0-258,13 7-386,-7-1-259,3 2 0,-3 1 0,-2-3 0,2 4-259,-17-10-1934,3 4-2322,-20-4-516,4 18 129,-13-8-258</inkml:trace>
        </inkml:traceGroup>
        <inkml:traceGroup>
          <inkml:annotationXML>
            <emma:emma xmlns:emma="http://www.w3.org/2003/04/emma" version="1.0">
              <emma:interpretation id="{792DC311-6406-42A5-A6D0-643C9F2D7E65}" emma:medium="tactile" emma:mode="ink">
                <msink:context xmlns:msink="http://schemas.microsoft.com/ink/2010/main" type="inkWord" rotatedBoundingBox="14542,9224 17167,9268 17139,10956 14514,10912"/>
              </emma:interpretation>
              <emma:one-of disjunction-type="recognition" id="oneOf13">
                <emma:interpretation id="interp65" emma:lang="en-US" emma:confidence="0">
                  <emma:literal>roy</emma:literal>
                </emma:interpretation>
                <emma:interpretation id="interp66" emma:lang="en-US" emma:confidence="0">
                  <emma:literal>20</emma:literal>
                </emma:interpretation>
                <emma:interpretation id="interp67" emma:lang="en-US" emma:confidence="0">
                  <emma:literal>200</emma:literal>
                </emma:interpretation>
                <emma:interpretation id="interp68" emma:lang="en-US" emma:confidence="0">
                  <emma:literal>Hoy</emma:literal>
                </emma:interpretation>
                <emma:interpretation id="interp69" emma:lang="en-US" emma:confidence="0">
                  <emma:literal>no,</emma:literal>
                </emma:interpretation>
              </emma:one-of>
            </emma:emma>
          </inkml:annotationXML>
          <inkml:trace contextRef="#ctx0" brushRef="#br1" timeOffset="59966.5053">11918 9120 11094,'-15'-46'4773,"14"27"0,1 1 129,0 18-1290,5-29-1935,22 26-645,-8-4-258,13 7-644,-5 0-130,7 12 0,-2 4 0,-2 5 0,-3 6 0,-4 5 0,-7 0 0,-7 7 0,-6 2 0,-3 2 0,-12 1 0,-11-1 0,0 0 0,-9-8 0,3 1 0,-3-11-388,5 0 1,4-11 129,6-2 0,17-12 129,-22 11 0,22-11 0,0 0 0,0 0 129,14-14 0,6 0 0,3-8 129,7-1-129,4-7 129,5-4 0,4-9 0,0-1 0,-1-6 0,1 2-129,-6 4 129,-3 3 0,-7 2 0,-8 8 0,-8 6 0,-11 25 0,0-21 0,0 21 1,-23 0-130,0 11 0,-2 8 0,-4 8 0,-1 7 0,4 5 0,-1 5 0,6 6 0,1 4 0,8 2 0,6 3 0,6-2 0,4-2 0,14-1 0,8-6 0,6-7 0,14-6 0,3-12 0,15 6-1162,-11-17-3611,13-7 0,-2-5-129,-2 0-258</inkml:trace>
          <inkml:trace contextRef="#ctx0" brushRef="#br1" timeOffset="60918.107">13312 8994 12771,'-16'-69'4644,"-7"42"-258,-9 4 129,-18 0-2838,15 23-516,-15-2-258,5 13-129,-6 10-129,3 16-129,-2 6-129,9 16 1,-2 7-388,8 5 0,5 0 0,10 4 0,4-1 0,11-3 0,5-1 0,5-8 0,11-5 0,9-7 0,2-4 0,6-7 0,5-9 0,3-5 0,5-9 0,4-9 0,3-5 0,6-2 0,0-12 0,3-10 0,-2-6 0,1-6 0,-8-5 0,-1-9 0,-6-9 0,-9-9 0,-10-8 0,-13-10 0,-12-3 0,-6-2 0,-17 2 0,-14 3 0,-10 9 0,-10 11 0,-4 13 0,-5 10 0,5 14 0,1 9 0,4 15 0,1 3 0,16 16 0,-6-4-2065,22 20-2708,3 2-258,7 7 129,9 2-258</inkml:trace>
          <inkml:trace contextRef="#ctx0" brushRef="#br1" timeOffset="60340.906">13054 9448 13803,'15'-16'5160,"-15"16"-387,0 0 0,0 0-1806,17-6-1935,-17 6-773,-3 9-259,3-9 0,-16 20 0,16-20 0,-18 18 0,18-18 0,0 0 0,0 0 0,0 0 0,0 0 0,0-13 0,0 13 0,16-19 0,-16 19 0,21-15 0,-21 15 0,0 0 0,18-5 0,-18 5 0,0 0 0,0 0 0,0 0 0,0 0 0,0 0-2710,0 0-2063,0 0-258,-12 9-129,12-9-129</inkml:trace>
          <inkml:trace contextRef="#ctx0" brushRef="#br1" timeOffset="61448.5079">13867 9211 13803,'39'12'5031,"-21"6"-387,2 7 129,-2-12-2709,10 24-1032,-8-7-387,10 8-258,-4-6-129,5 0-258,1-6-129,0-8 0,3-4-129,-1-8-129,3-6 129,-3 0-129,2-13 129,-4-8 0,0-2 129,-5-6 0,-1-1 258,-4 0 0,-6-2 258,0 7 129,-11-2-129,-5 27 129,11-26-128,-11 26-388,-2 12 0,-7 16 0,-5 8 0,-4 10 0,-3 8 0,-4 11 0,-7 5 0,-2 3 0,-3 1 0,-1 5 0,-1-3 0,-2 4 0,4-1 0,1-3 0,10-1 0,-1-13 0,16 7 0,-10-21-3742,17 0-1418,1-12 0,3-11-645</inkml:trace>
        </inkml:traceGroup>
      </inkml:traceGroup>
    </inkml:traceGroup>
    <inkml:traceGroup>
      <inkml:annotationXML>
        <emma:emma xmlns:emma="http://www.w3.org/2003/04/emma" version="1.0">
          <emma:interpretation id="{C333E497-C479-45FB-A331-16139DD44D8E}" emma:medium="tactile" emma:mode="ink">
            <msink:context xmlns:msink="http://schemas.microsoft.com/ink/2010/main" type="paragraph" rotatedBoundingBox="499,12027 23428,11177 23499,13103 570,13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EA412E-EC27-4BBF-8AE4-4642EF9F7D64}" emma:medium="tactile" emma:mode="ink">
              <msink:context xmlns:msink="http://schemas.microsoft.com/ink/2010/main" type="inkBullet" rotatedBoundingBox="516,12504 1253,12477 1257,12584 520,12611"/>
            </emma:interpretation>
            <emma:one-of disjunction-type="recognition" id="oneOf14">
              <emma:interpretation id="interp70" emma:lang="en-US" emma:confidence="0">
                <emma:literal>-</emma:literal>
              </emma:interpretation>
            </emma:one-of>
          </emma:emma>
        </inkml:annotationXML>
        <inkml:trace contextRef="#ctx0" brushRef="#br2" timeOffset="211942.9723">-2101 12057 10191,'-12'-16'4515,"12"16"-129,-6-18-129,6 18-1935,0 0-1032,11-1-645,7 1 129,-18 0 0,37 8-129,-15-6 0,11 5 0,1-5-129,5 2-258,0-1 129,6-1 0,-1-2-257,6 0-130,-4 0 0,2 0 0,0 0 0,-3 0 0,6 4-775,-15 1-4127,5 6-129,-13 3 0,-3 4-387</inkml:trace>
      </inkml:traceGroup>
      <inkml:traceGroup>
        <inkml:annotationXML>
          <emma:emma xmlns:emma="http://www.w3.org/2003/04/emma" version="1.0">
            <emma:interpretation id="{B4C2180F-4EE9-4338-8CEC-96958D354D3A}" emma:medium="tactile" emma:mode="ink">
              <msink:context xmlns:msink="http://schemas.microsoft.com/ink/2010/main" type="line" rotatedBoundingBox="1693,11982 23428,11177 23499,13103 1765,13908"/>
            </emma:interpretation>
          </emma:emma>
        </inkml:annotationXML>
        <inkml:traceGroup>
          <inkml:annotationXML>
            <emma:emma xmlns:emma="http://www.w3.org/2003/04/emma" version="1.0">
              <emma:interpretation id="{0C57D15C-3024-4736-94AE-C2DFBBF0CF8F}" emma:medium="tactile" emma:mode="ink">
                <msink:context xmlns:msink="http://schemas.microsoft.com/ink/2010/main" type="inkWord" rotatedBoundingBox="1695,12017 5694,11868 5732,12889 1733,13037"/>
              </emma:interpretation>
              <emma:one-of disjunction-type="recognition" id="oneOf15">
                <emma:interpretation id="interp71" emma:lang="en-US" emma:confidence="0">
                  <emma:literal>NAND</emma:literal>
                </emma:interpretation>
                <emma:interpretation id="interp72" emma:lang="en-US" emma:confidence="1">
                  <emma:literal>NAN D</emma:literal>
                </emma:interpretation>
                <emma:interpretation id="interp73" emma:lang="en-US" emma:confidence="0">
                  <emma:literal>RAND</emma:literal>
                </emma:interpretation>
                <emma:interpretation id="interp74" emma:lang="en-US" emma:confidence="0">
                  <emma:literal>Nan)</emma:literal>
                </emma:interpretation>
                <emma:interpretation id="interp75" emma:lang="en-US" emma:confidence="0">
                  <emma:literal>Nanas</emma:literal>
                </emma:interpretation>
              </emma:one-of>
            </emma:emma>
          </inkml:annotationXML>
          <inkml:trace contextRef="#ctx0" brushRef="#br2" timeOffset="118202.4076">-932 11771 14319,'9'-22'4773,"1"-6"-129,-10 28 0,0 0-3096,0 0-645,0 0-258,6 27-258,-4 1 0,1 4-129,1 11 1,1 3-259,4 4 0,0 0 0,3 1 0,1-1 0,-1 0 0,1-4 0,-1-3 0,-1-2 0,-4-4 0,2-3-130,-6-7-128,3-1-258,-6-26-258,0 38-516,0-38-3225,-13 8-387,13-8-129,-16-12 0</inkml:trace>
          <inkml:trace contextRef="#ctx0" brushRef="#br2" timeOffset="118608.0084">-856 11573 9804,'0'-25'5031,"0"25"-258,0 0-258,2-16-645,11 25-2322,-13-9-645,7 29-129,-7-29 0,17 41-258,-2-15-257,8 12-259,2 1 0,8 5 0,5 4 0,6 6 0,3 1 0,2 4 0,1-4 0,0 0 0,-2-2 0,-2-1 0,-5-4 0,-2-5 0,-3-3 0,-6-9 0,0-5 0,-10-10-259,5 0-773,-25-16-1677,14-16-2322,-5-7 129,-2-9-387,-5-7 129</inkml:trace>
          <inkml:trace contextRef="#ctx0" brushRef="#br2" timeOffset="118857.6088">-231 11698 13416,'-9'-45'4773,"9"45"-129,0 0 258,-6-16-2967,14 36-903,-7 7-258,12 17-258,-6 6 0,4 10-257,-3 6-259,1 7 0,-2 0 0,1-2-130,2 2-386,-8-12-387,19 15-1419,-8-19-2451,1-4-129,0-8-129,8-6-387</inkml:trace>
          <inkml:trace contextRef="#ctx0" brushRef="#br2" timeOffset="119668.8102">397 11847 12642,'1'-26'4644,"-1"26"-129,0 0 0,0 0-2709,0 19-903,0 15-516,-14 2 129,0 13-387,-4 1 129,-1 7-387,-3-2 258,3-1-387,1-5 258,2-10-129,3-1 0,3-13 0,4-7 129,6-18 0,0 0 0,0 0 0,0 0 0,-5-22 0,5-10 0,5-7 129,6-9-129,3-9 129,8-7-258,4-2 387,3-3-258,3-1 258,-6 6-129,5 9 129,-10 6 0,0 11 129,-6 6 0,-5 14-129,-10 18 129,0 0-129,0 0-128,23 7-130,-17 17 0,3 13 0,-2 4 0,5 9 0,-1 1 0,3 8 0,-1 1 0,1 1 0,-2-1 0,6-4 0,-2-1 0,2-6 0,0 0 0,-1-10 0,1-2 0,-4-10 0,2-2 0,-16-25 0,24 30-1033,-24-30-2450,0 0-1419,0 0-258,0-11-129,0 11 129</inkml:trace>
          <inkml:trace contextRef="#ctx0" brushRef="#br2" timeOffset="119887.2106">395 12132 9675,'-9'-18'4902,"9"18"-129,9-7-387,7-2-903,12 9-2580,-3 0-516,14 0-129,4 4-516,1-4-516,19 0-1290,-5 0-2322,5-13 0,8 1-258,-5-11-129</inkml:trace>
          <inkml:trace contextRef="#ctx0" brushRef="#br2" timeOffset="120464.4116">1177 11894 11094,'-3'-24'4773,"3"24"-258,-25-1 258,4 1-2193,21 16-1032,-18 1-645,14 15-258,-5 0 0,8 8-387,-5-1 0,5 0-129,1-2 0,0-1-258,0-8 258,0-6-129,0-22 0,1 17 0,-1-17-129,2-16 129,-2-9 0,0-7 129,0-7-129,0-7 129,0-6-258,-2 1 387,-3-1-258,3 4 129,2 4 1,0 6-130,0 8 0,0 12 0,0 18 0,30-3 0,-3 10 0,7 21 0,1 10 0,8 4 0,3 8 0,1 2 0,1 1 0,-2 1 0,-5-5 0,-4-6 0,-3-6 0,-4-8 0,-7-8 0,-1-8 0,-6-13 0,-16 0 0,23-34 0,-14-3 0,-4-10 0,0-10 0,1-8 0,3-14 0,1-3 0,1 6 0,0 7 0,-4 8 0,5 13 0,-6 5 0,11 29 0,-17 14-3226,0 0-2063,15 30 129,-1 2-387,5 4-129</inkml:trace>
          <inkml:trace contextRef="#ctx0" brushRef="#br2" timeOffset="121104.0127">2264 11591 12255,'7'-60'4902,"13"44"-258,3 12 129,0 0-2451,27 26-1161,-9-1-258,19 22-129,-4-4-258,11 13-129,-1-3-257,3 7-130,1-1 0,-6 0 0,-6 0 0,-6-2 0,-9-3 0,-11-2 0,-14-5 0,-13 0 0,-9-6 0,-21-5 0,-16-5 0,-12-6 0,-13 0 0,-14-5 0,-5 2 0,-11-13-517,7 10-386,-12-15-1290,17 0-2838,7 0 258,13 0-258,15 0-258</inkml:trace>
          <inkml:trace contextRef="#ctx0" brushRef="#br2" timeOffset="120760.8121">2412 11812 16125,'37'-23'5160,"-37"23"-258,25 0 0,-25 0-3741,9 30-644,-7-2-517,3 10 0,-5 1 0,2 5 0,0 1 0,-2-1 0,3-1 0,-3-9 0,4-2 0,-4-9-259,3-2-515,-3-21-516,0 0-1548,0 0-2064,0-9 0,0-14 0,-10-9-129</inkml:trace>
        </inkml:traceGroup>
        <inkml:traceGroup>
          <inkml:annotationXML>
            <emma:emma xmlns:emma="http://www.w3.org/2003/04/emma" version="1.0">
              <emma:interpretation id="{8A5E9F5A-5CEB-4A34-A3EC-052B015A5EF6}" emma:medium="tactile" emma:mode="ink">
                <msink:context xmlns:msink="http://schemas.microsoft.com/ink/2010/main" type="inkWord" rotatedBoundingBox="6601,11809 8934,11723 8975,12825 6642,12912"/>
              </emma:interpretation>
              <emma:one-of disjunction-type="recognition" id="oneOf16">
                <emma:interpretation id="interp76" emma:lang="en-US" emma:confidence="1">
                  <emma:literal>and</emma:literal>
                </emma:interpretation>
                <emma:interpretation id="interp77" emma:lang="en-US" emma:confidence="0">
                  <emma:literal>omel</emma:literal>
                </emma:interpretation>
                <emma:interpretation id="interp78" emma:lang="en-US" emma:confidence="0">
                  <emma:literal>ard</emma:literal>
                </emma:interpretation>
                <emma:interpretation id="interp79" emma:lang="en-US" emma:confidence="0">
                  <emma:literal>omit</emma:literal>
                </emma:interpretation>
                <emma:interpretation id="interp80" emma:lang="en-US" emma:confidence="0">
                  <emma:literal>ornd</emma:literal>
                </emma:interpretation>
              </emma:one-of>
            </emma:emma>
          </inkml:annotationXML>
          <inkml:trace contextRef="#ctx0" brushRef="#br2" timeOffset="121977.6143">4258 12087 10191,'0'-39'4644,"-3"21"0,-13-6-129,-9-3-1935,25 27-903,-39-32-774,23 25-258,-9 1-129,3 6-258,-1 9 0,4 14-258,-1 2 258,4 9-387,0 3 258,5 6-258,4-2 129,6 2-129,1-2 129,1-6 0,12 1-129,1-8 0,4-5 129,1-7-129,3-7 129,-1-7 129,2-5-129,0-13 129,-1-9 129,1-6 0,-2-6 129,2 0-129,-5-2 0,3 3 258,-6 4-386,-1 5-130,-3 6 0,-11 21 0,23-20 0,-23 20 0,25 6 0,-8 8 0,5 6 0,1 6 0,5 3 0,1 3 0,-1 1 0,-3-4-388,7 5-515,-16-20-774,16 7-3096,-10-12-258,-1-5-129,2-4 0</inkml:trace>
          <inkml:trace contextRef="#ctx0" brushRef="#br2" timeOffset="122851.2158">4785 12125 10320,'3'-41'4902,"-3"41"-129,2-20-129,-2 20-1677,23 0-1419,-23 0-516,29 11-387,-13 1-258,9 6-129,-2-2-129,2 6 0,-4-1-258,-3 0 0,0 4-258,-10-7 0,1 1 0,-9-19 0,9 24 129,-9-24 129,0 0 129,0 0 129,6-24 258,1 1 129,-4-9 0,8 0 129,-2-3-258,7 3 259,-4 0-646,6 5 0,-2 6 0,2 8 0,0 8 0,1 5 0,-1 3 0,-2 12 0,2 6 0,-2 2 0,2 4 0,-1 0 0,3 3-130,0-7-515,10 2 129,-2-9-129,19 2-258,-5-15-129,24 10-516,-13-15-516,24 2-645,-17-18 258,11 7 258,-22-14 774,-1 6 258,-20-4 1161,-16-2 774,-8 9 1032,-16-9 516,-6 16 0,-18-7 129,10 16-645,-15-4-516,12 8-516,-8 5-129,12 14-258,0 0-258,7 7 0,6 2 0,8 4-258,4-2 129,6 1 129,10-4-258,8-5 258,3-6 0,9-8 0,-3-10 129,8-2 129,-3-19-129,3-12 129,-2-13-129,2-11 258,-4-13-386,0-10-130,-3-16 0,-4-15 0,-6-1 0,-8-1 0,-8 7 0,-6 9 0,-2 12 0,-7 19 0,-7 21 0,14 43 0,-30-7 0,19 26 0,4 26 0,7 14 0,0 10 0,7 9 0,5 6 0,4-2 0,4 3 0,-2-10 0,3-2 0,-5-11-130,11 7-1160,-15-10-3612,15-7-129,0-6 0,3-7-387</inkml:trace>
        </inkml:traceGroup>
        <inkml:traceGroup>
          <inkml:annotationXML>
            <emma:emma xmlns:emma="http://www.w3.org/2003/04/emma" version="1.0">
              <emma:interpretation id="{DAAB49CA-9C6F-4D89-807D-0B68174C65A4}" emma:medium="tactile" emma:mode="ink">
                <msink:context xmlns:msink="http://schemas.microsoft.com/ink/2010/main" type="inkWord" rotatedBoundingBox="9706,11991 12510,11887 12549,12918 9744,13021"/>
              </emma:interpretation>
              <emma:one-of disjunction-type="recognition" id="oneOf17">
                <emma:interpretation id="interp81" emma:lang="en-US" emma:confidence="0.5">
                  <emma:literal>NOR</emma:literal>
                </emma:interpretation>
                <emma:interpretation id="interp82" emma:lang="en-US" emma:confidence="0">
                  <emma:literal>NO R</emma:literal>
                </emma:interpretation>
                <emma:interpretation id="interp83" emma:lang="en-US" emma:confidence="0">
                  <emma:literal>No R</emma:literal>
                </emma:interpretation>
                <emma:interpretation id="interp84" emma:lang="en-US" emma:confidence="0">
                  <emma:literal>no R</emma:literal>
                </emma:interpretation>
                <emma:interpretation id="interp85" emma:lang="en-US" emma:confidence="0">
                  <emma:literal>No. R</emma:literal>
                </emma:interpretation>
              </emma:one-of>
            </emma:emma>
          </inkml:annotationXML>
          <inkml:trace contextRef="#ctx0" brushRef="#br2" timeOffset="123693.6173">7095 11821 14448,'8'-18'4773,"-1"-2"-258,-7 20 129,0 0-3354,0 23-516,0 2-258,0 11-129,0 3 129,1 5-516,-1 3 129,0-1-258,0-5 129,0-6-129,0-8 129,0-6-129,0-21 0,0 18 129,0-18 129,-3-16-129,-2-9 0,1-5 258,0-9-258,1-6 129,-1-6-129,3-2 258,1-4-258,-2 5 258,0 2 1,2 9-259,0 7 0,0 11 0,0 23 0,18-1 0,0 11 0,6 22 0,8 9 0,4 9 0,3 3 0,2 3 0,0-1 0,0-2 0,-5-5 0,-1-3 0,-5-8 0,-3-5 0,-4-9 0,-3-5 0,-3-11 0,-17-7 0,25-11 0,-16-12 0,-5-12 0,1-10 0,-3-8 0,0-10 0,-2-6 0,0-6 0,2 1 0,-2 6 0,1 8 0,-1 6 0,2 20 0,-2 10 0,0 24-646,5 17-4256,1 15-258,3 6 0,5 6-129</inkml:trace>
          <inkml:trace contextRef="#ctx0" brushRef="#br2" timeOffset="124130.4181">8309 11765 14835,'-6'-55'4902,"-13"32"-387,-6 7 129,-14 0-3096,12 16-645,-10 7-258,5 16-129,-6 8-257,8 10-259,3 5 0,6 5 0,9 5 0,6-1 0,6 0 0,16-2 0,9-3 0,7-4 0,7-7 0,6-5 0,-1-13 0,2-6 0,-3-15 0,-2-4 0,-7-21 0,-2-10 0,-9-10 0,-7-8 0,-7-6 0,-7-8 0,-2-3 0,-11-1 0,-7 5 0,-3 4 0,-2 9 0,-6 10 0,6 18 0,-5 7 0,15 29-1678,-8 5-3353,7 12-129,1 4-129,13 9-387</inkml:trace>
          <inkml:trace contextRef="#ctx0" brushRef="#br2" timeOffset="124926.0195">8952 11707 16125,'0'-16'5031,"0"-9"0,0 25-258,0 0-3225,-12 5-1289,10 20-259,-5 4 0,5 8 0,-3 4 0,3 9 0,0 3 0,2 2 0,0 2 0,0-7 0,0-2 0,2-9 0,0-5 0,-2-9 0,0-9 0,0-16 0,0 0 0,0 0 0,-5-32 0,1 0 0,2-7 0,1-8 0,1-6 0,0-8 0,7-1 0,5-5 0,4-1 0,6 2 0,2 2 0,7 7 0,4 7 0,4 11 0,8 7 0,1 11 0,7 10 0,0 9 0,2 2 0,-2 13 0,-3 8 0,-8 6 0,-8 3 0,-11 6 0,-13 3 0,-12-2 0,-4 2 0,-20-5 0,-9-2 0,-6-7 0,-2 0 0,-3-9 0,-2-2 0,5-7 0,3 0 0,6-1 0,6-4 0,3 1 0,5 2 0,2 1 0,16-6 0,-16 18 0,16-18 0,0 30 0,7-11 0,13 3 0,6 4 0,10 5 0,8 2 0,6 1 0,3 4 0,4 1 0,2 2 0,0 0 0,-2-2 0,-2-4 0,-2-1 0,-5-4 0,-3-1 0,-10-11 0,-3 1 0,-16-17-517,2 5-4514,-18-7-258,0 0 129,0 0-516</inkml:trace>
        </inkml:traceGroup>
        <inkml:traceGroup>
          <inkml:annotationXML>
            <emma:emma xmlns:emma="http://www.w3.org/2003/04/emma" version="1.0">
              <emma:interpretation id="{1430E28D-6EDE-44D4-AD99-E351DD4B3151}" emma:medium="tactile" emma:mode="ink">
                <msink:context xmlns:msink="http://schemas.microsoft.com/ink/2010/main" type="inkWord" rotatedBoundingBox="13171,12028 16324,11359 16644,12868 13491,13537"/>
              </emma:interpretation>
              <emma:one-of disjunction-type="recognition" id="oneOf18">
                <emma:interpretation id="interp86" emma:lang="en-US" emma:confidence="1">
                  <emma:literal>gates</emma:literal>
                </emma:interpretation>
                <emma:interpretation id="interp87" emma:lang="en-US" emma:confidence="0">
                  <emma:literal>gate</emma:literal>
                </emma:interpretation>
                <emma:interpretation id="interp88" emma:lang="en-US" emma:confidence="0">
                  <emma:literal>gats</emma:literal>
                </emma:interpretation>
                <emma:interpretation id="interp89" emma:lang="en-US" emma:confidence="0">
                  <emma:literal>gator</emma:literal>
                </emma:interpretation>
                <emma:interpretation id="interp90" emma:lang="en-US" emma:confidence="0">
                  <emma:literal>gales</emma:literal>
                </emma:interpretation>
              </emma:one-of>
            </emma:emma>
          </inkml:annotationXML>
          <inkml:trace contextRef="#ctx0" brushRef="#br2" timeOffset="125893.2212">11089 11881 9159,'21'-48'4386,"-21"16"129,0 5-387,-3 1-1419,-24-10-903,9 13-387,-17-6-516,4 15-129,-6 2-387,1 12-129,-1 5 0,5 15-129,0 5-129,5 7 129,2 3-129,6 4 0,5-1 0,5-3 0,7-1 0,2-5 129,2-3-129,12-6 0,4-8 129,5-3-129,4-9 129,5-3 0,1-15 0,5-9 129,-3-8 0,3-6 0,-6-6 0,0 1-128,-9 0-130,0 10 0,-9 2 0,-3 11 0,-11 23 0,0 0 0,16 7 0,-13 27 0,3 14 0,-3 7 0,3 13 0,3 10 0,-4 8 0,0 3 0,1 3 0,-1 11 0,0 0 0,4 2 0,0-3 0,2-8 0,-4-12 0,2-11 0,-2-16 0,-4-17 0,-3-17 0,0-21 0,-30 11 0,3-13 0,-5-12 0,-3-2 0,-6-8 0,-2-4 0,2-8 0,0-3 0,4-11 0,0-1 0,5-1 0,1-3 0,5 4 0,1-1 0,7 11 0,0-2 0,9 18 0,-1-5-517,10 30-1031,-9-34-1806,9 34-1677,7-23 258,-7 23-387,34-17 129</inkml:trace>
          <inkml:trace contextRef="#ctx0" brushRef="#br2" timeOffset="126938.423">11861 11741 14577,'-4'-45'4644,"-12"33"-258,-7 8 0,-11 0-3225,8 15-516,-8 9-129,4 10-258,-2 6 0,3 4-129,8 3 0,5 0 0,9 0 129,7-4-387,0-7 387,9-2-387,8-7 258,3-9-258,3-7 387,4-7-129,-2-1-258,0-17 516,-1-9-387,3-3 387,-6-9-258,1-2 1,-6-2-130,0 2 0,-7 4 0,1 7 0,-4 5 0,-1 7 0,-5 18 0,0 0 0,0 0 0,14 23 0,-7 6 0,1 4 0,2 5 0,4 1 0,2 0 0,2-3 0,4-3 0,-5-8 0,8-2-259,-3-12-644,8 0 129,-9-11-516,18 0-516,-19-25-516,23 5-1032,-15-14-387,4-10-903,5-6 387,1-7 645,-10-19 2193,10-3 1419,-5-1 1419,-10-10 1806,8 6 645,-8 6 774,-2 7-258,-10 3-645,10 31-1161,-21-4-903,7 25-645,-7 0-258,0 16 0,0 0-515,9 34-259,-9 1 0,6 19 0,-3 4 0,4 15 0,-1 4 0,1 3 0,3 0 0,-1-6 0,5-2 0,-6-19 0,8 4-1291,-16-29-2063,3 1-1419,-3-29-258,0 21 129,0-21-387</inkml:trace>
          <inkml:trace contextRef="#ctx0" brushRef="#br2" timeOffset="127562.4241">12371 11692 10707,'-48'-12'4515,"48"12"129,-19 0-258,19 9-1290,0-9-1677,26 14-387,-1-8-129,22 10-258,1-11-129,16 6-129,7-10-129,12 1 1,3-4-259,1-7 0,-2-7 0,-6-1 0,-10-3 0,-14-3 0,-14 0 0,-16-2 0,-14 0 0,-11 4 0,-8 3 0,-13 4 0,-4 7 0,-3 3 0,-4 4 0,1 11 0,-1 12 0,6 5 0,1 8 0,5 1 0,8 0 0,5 6 0,7-2 0,0-5 0,9-3 0,8-2 0,3-6 0,7-8 0,-1-6 0,6-7 0,4-4 0,1-15 0,4-8 0,5-9 0,4-10 0,4-5 0,3-2 0,5 2 0,-2 3 0,-1 12 0,-2 5 0,-4 11 0,-5 16 0,-9 7 0,-5 16 0,-9 8 0,-5 6 0,-6 0 0,-5 6 0,-6 0 0,-3-2 0,-1-8 0,-10 3 0,-9-11 0,8 9 0,-25-15-4774,10-3-386,-3-5 0,5-4-258</inkml:trace>
        </inkml:traceGroup>
        <inkml:traceGroup>
          <inkml:annotationXML>
            <emma:emma xmlns:emma="http://www.w3.org/2003/04/emma" version="1.0">
              <emma:interpretation id="{96902DCE-65EA-400C-8737-482CD23A4387}" emma:medium="tactile" emma:mode="ink">
                <msink:context xmlns:msink="http://schemas.microsoft.com/ink/2010/main" type="inkWord" rotatedBoundingBox="16976,11869 18818,11570 18928,12246 17086,12545"/>
              </emma:interpretation>
              <emma:one-of disjunction-type="recognition" id="oneOf19">
                <emma:interpretation id="interp91" emma:lang="en-US" emma:confidence="0">
                  <emma:literal>are</emma:literal>
                </emma:interpretation>
                <emma:interpretation id="interp92" emma:lang="en-US" emma:confidence="0">
                  <emma:literal>one</emma:literal>
                </emma:interpretation>
                <emma:interpretation id="interp93" emma:lang="en-US" emma:confidence="0">
                  <emma:literal>we</emma:literal>
                </emma:interpretation>
                <emma:interpretation id="interp94" emma:lang="en-US" emma:confidence="0">
                  <emma:literal>ane</emma:literal>
                </emma:interpretation>
                <emma:interpretation id="interp95" emma:lang="en-US" emma:confidence="0">
                  <emma:literal>ave</emma:literal>
                </emma:interpretation>
              </emma:one-of>
            </emma:emma>
          </inkml:annotationXML>
          <inkml:trace contextRef="#ctx0" brushRef="#br2" timeOffset="128514.0258">14634 11582 12513,'66'-71'4644,"-50"34"-258,-16 1 129,-16-3-2709,-2 27-1032,-18-4-258,4 16-258,-10 0-129,6 14 0,-1 11 0,6 8 0,5 5-129,4 3 0,6 0 129,8 0-129,2-1 129,6 0 0,4-7-129,8-1 129,4-5-129,4-6 129,3-8-129,0-6 129,2-7 0,2-4 0,-2-15 129,1-6 0,-3-9 129,4 2-129,-6-3 129,1 4-128,-6 3-259,2 10 0,-18 18 0,30-11 0,-30 11 0,28 22 0,-12-1 0,2 8 0,2 1 0,-1-2 0,2-1 0,3-6 0,-1-3 0,2-7 0,1-6 0,5-5 0,1-2 0,0-10 0,-2-11 0,0-7 0,-1-10 0,-5-6 0,-4-5 0,-6-5 0,-5 5 0,-7-3 0,-2 8 0,-7 7 0,-6 9 0,-4 8 0,-1 8 0,-4 5 0,6 6 0,-1 3 0,17 0-259,-20 2 130,20-2 0,0 0 0,11 17 129,8-10 129,8-3 0,7-2 0,5-2 130,4 0-259,-2 0 0,1 0 0,-4 0 0,-3 0 0,-6 9 0,-3 3 0,-6 6 0,-2 5 0,-4 6 0,-2 3 0,-1 7 0,-6 0 0,2 5 0,-7-6 0,9 13-3871,-9-12-1160,0-1 0,-3-8-387,3-9 0</inkml:trace>
          <inkml:trace contextRef="#ctx0" brushRef="#br2" timeOffset="128888.4264">15799 11451 14448,'52'-25'4902,"-20"16"-129,5 0-129,-12-9-2967,23 13-903,-9-11-129,4 3-387,-6-4 129,-3-3-258,-7-1 1,-8-1-130,-8-1 0,-9 2 0,-4 3 0,-16 4 0,-7 5 0,-10 7-130,-3 2 130,-3 16-129,0 9 0,2 9 0,7 10 0,7 4 0,13 9 0,10 0-129,9 5-258,13-12-129,22 11-516,-4-24-2322,15 0-1161,6-8 0,0-13-516,3-4-129</inkml:trace>
        </inkml:traceGroup>
        <inkml:traceGroup>
          <inkml:annotationXML>
            <emma:emma xmlns:emma="http://www.w3.org/2003/04/emma" version="1.0">
              <emma:interpretation id="{6FA86507-1AF6-470E-A239-BED116991C3A}" emma:medium="tactile" emma:mode="ink">
                <msink:context xmlns:msink="http://schemas.microsoft.com/ink/2010/main" type="inkWord" rotatedBoundingBox="19541,11321 23428,11177 23480,12573 19593,12717"/>
              </emma:interpretation>
              <emma:one-of disjunction-type="recognition" id="oneOf20">
                <emma:interpretation id="interp96" emma:lang="en-US" emma:confidence="0">
                  <emma:literal>called</emma:literal>
                </emma:interpretation>
                <emma:interpretation id="interp97" emma:lang="en-US" emma:confidence="0">
                  <emma:literal>Called</emma:literal>
                </emma:interpretation>
                <emma:interpretation id="interp98" emma:lang="en-US" emma:confidence="0">
                  <emma:literal>celled</emma:literal>
                </emma:interpretation>
                <emma:interpretation id="interp99" emma:lang="en-US" emma:confidence="0">
                  <emma:literal>ceiled</emma:literal>
                </emma:interpretation>
                <emma:interpretation id="interp100" emma:lang="en-US" emma:confidence="0">
                  <emma:literal>ailed</emma:literal>
                </emma:interpretation>
              </emma:one-of>
            </emma:emma>
          </inkml:annotationXML>
          <inkml:trace contextRef="#ctx0" brushRef="#br2" timeOffset="129699.6278">17242 11303 12255,'105'-46'4902,"-68"19"-387,-10-1 129,-20-10-2580,0 19-1032,-16-8-387,-14 13-258,-15 1 0,-4 10-258,-8 3-129,-7 7 0,0 9 129,4 9-129,1 7 0,9 7 0,8 4 129,10 6-129,11 5 129,14 3 0,3 1-129,20-1 258,11-5-258,12-6 129,10-9 0,11-10 0,6-11 0,7-12 0,4-4 0,3-18 0,-2-7 1,-1-12-130,-6-8 0,-7-5 0,-12-3 0,-11 1 0,-16-1 0,-12 5 0,-17 5 0,-3 10 0,-19 8 0,-10 9 0,-3 7 0,-5 7 0,1 2 0,2 5 0,6 8 0,7 3 0,5 2 0,5 1 0,7 4 0,3-1 0,1 1 0,3 0 0,8-4 0,1 3 0,3-6 0,2-6 0,1-4 0,3-4 0,4-2 0,2-9 0,2-4 0,3-1 0,1 0 0,1 7 0,2 1 0,1 6 0,-3 4 0,0 12 0,-2 7 0,-2 0 0,-2 7 0,-5-7-388,6 4-257,-13-14-129,12 8-387,-28-21-1806,32-16-1806,-10-5 0,3-10-129,3-6-129</inkml:trace>
          <inkml:trace contextRef="#ctx0" brushRef="#br2" timeOffset="129964.8283">18574 10969 14706,'0'-77'4902,"0"50"-258,0 4 129,0 23-3096,0 0-903,0 0 0,0 0-257,0 32-517,-5 6 0,-1 11 0,-3 8 0,2 11 0,-2 5 0,4 7 0,0 0 0,3-5 0,2-2 0,0-15 0,11-1-517,-4-21-257,10-2-387,-17-34-1548,25-4-2193,-3-21 258,3-9-387,0-14 129</inkml:trace>
          <inkml:trace contextRef="#ctx0" brushRef="#br2" timeOffset="130214.4287">18883 10990 11868,'43'-116'5031,"-27"74"-258,0 10 129,-7-2-1935,14 30-1419,-23 4-387,20 6-644,-13 18-517,4 16 0,-8 4 0,6 15 0,-4 5 0,1 9 0,-5 1 0,1 3 0,0-1 0,-2-4 0,5-1 0,-5-18 0,9 6-1420,-9-33-2579,7-1-1161,-7-25 258,32 9-387,-10-14 0</inkml:trace>
          <inkml:trace contextRef="#ctx0" brushRef="#br2" timeOffset="130994.4301">19285 11387 10836,'47'-11'4902,"-8"7"-258,12-1 0,10-9-1548,19 12-1677,-16-14-645,9 5-258,-9-7-129,-9 2 0,-12-7-129,-17 0-129,-15-2 0,-11 0 0,-18 6-129,-8-1-129,-8 4 129,-5 7-129,0 9 129,-2 0-129,3 15 0,3 8 129,4 7 0,8 7 0,2 8 129,9 3-129,4 5 0,8-1 129,8-1-129,8-1 129,10-7-129,10-4 129,8-12-129,11-4 129,9-13-129,11-4 129,7-6-129,11-6 129,3-13-129,3-10 130,-3-6-130,-9-6 0,-14-4 0,-14-1 0,-18-4-130,-21 2 1,-20 6 0,-15 6 0,-15 9 0,-13 10-129,-1 8 129,-2 9 0,3 7 0,4 11 129,10 12 0,12 7 0,6 6-129,11 3 258,3 2-129,17-3 129,10-4-129,6-6 129,3-10 0,5-11 0,-1-14 129,2-9-129,-6-23 0,0-14-129,-7-13 129,-4-10-129,-5-7 130,-1-4-130,-4 0 0,-2 10 0,-4 11 0,-3 11 0,-2 18 0,-7 30 0,0 0 0,11 14 0,-11 27 0,0 16 0,0 11 0,-2 19 0,2 9 0,0 7 0,0 4 0,2-6 0,19 6-3355,-16-9-1805,-3-4 0,-4-12-645,-21-7 0</inkml:trace>
        </inkml:traceGroup>
      </inkml:traceGroup>
    </inkml:traceGroup>
    <inkml:traceGroup>
      <inkml:annotationXML>
        <emma:emma xmlns:emma="http://www.w3.org/2003/04/emma" version="1.0">
          <emma:interpretation id="{3D0CAA83-1A2C-4ECC-940B-5035D613A7B5}" emma:medium="tactile" emma:mode="ink">
            <msink:context xmlns:msink="http://schemas.microsoft.com/ink/2010/main" type="paragraph" rotatedBoundingBox="2033,13602 12375,13349 12427,15509 2086,157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031F257-EC9C-4F25-BC52-D31E9F7DAC1D}" emma:medium="tactile" emma:mode="ink">
              <msink:context xmlns:msink="http://schemas.microsoft.com/ink/2010/main" type="line" rotatedBoundingBox="2033,13602 12375,13349 12427,15509 2086,15763"/>
            </emma:interpretation>
          </emma:emma>
        </inkml:annotationXML>
        <inkml:traceGroup>
          <inkml:annotationXML>
            <emma:emma xmlns:emma="http://www.w3.org/2003/04/emma" version="1.0">
              <emma:interpretation id="{F790E1B9-6111-45F3-9D48-485ECB700804}" emma:medium="tactile" emma:mode="ink">
                <msink:context xmlns:msink="http://schemas.microsoft.com/ink/2010/main" type="inkWord" rotatedBoundingBox="2033,13602 7996,13456 8025,14653 2062,14799"/>
              </emma:interpretation>
              <emma:one-of disjunction-type="recognition" id="oneOf21">
                <emma:interpretation id="interp101" emma:lang="en-US" emma:confidence="1">
                  <emma:literal>universal</emma:literal>
                </emma:interpretation>
                <emma:interpretation id="interp102" emma:lang="en-US" emma:confidence="0">
                  <emma:literal>univer sat</emma:literal>
                </emma:interpretation>
                <emma:interpretation id="interp103" emma:lang="en-US" emma:confidence="0">
                  <emma:literal>Univer sat</emma:literal>
                </emma:interpretation>
                <emma:interpretation id="interp104" emma:lang="en-US" emma:confidence="0">
                  <emma:literal>miniver sat</emma:literal>
                </emma:interpretation>
                <emma:interpretation id="interp105" emma:lang="en-US" emma:confidence="0">
                  <emma:literal>unifier sat</emma:literal>
                </emma:interpretation>
              </emma:one-of>
            </emma:emma>
          </inkml:annotationXML>
          <inkml:trace contextRef="#ctx0" brushRef="#br2" timeOffset="132336.0325">-555 13770 12255,'-5'-21'4773,"-3"-2"-387,8 23 129,-1 10-2709,1-10-1032,-9 39-258,5-5-258,4 11-129,0 3 0,0 7 0,4-2-129,6 2 129,5-1-129,1-4-129,1-9 129,5-4-129,3-9 129,0-6 0,1-12 0,3-4 129,3-8 0,2-14 129,1-9-129,1-9 129,-1-7-129,3-7 129,-6-9-258,-4-1 129,-8-1 0,-4 6 129,-9 1 0,-4 11 0,-3 6 0,0 13 0,0 22 0,-12-5-128,12 5-130,-12 28 0,6 4 0,4 6 0,2 3 0,0 5 0,9-2 0,4 3 0,5-5 0,-2-4 0,7-1-259,-6-16-515,14 10-774,-31-31-3225,33 16-129,-13-16-258,-2-9 0</inkml:trace>
          <inkml:trace contextRef="#ctx0" brushRef="#br2" timeOffset="132788.4333">190 13866 12771,'11'-44'4902,"-11"44"-129,0 0 0,27 2-2709,-27-2-1032,17 32-258,-10-11-258,8 13-129,-6-2 0,0 5-258,-2-1 0,-2-1-129,2 1-258,-5-6 0,5 0-129,-7-10 0,7-1 0,-7-19 0,0 0 129,18 2 129,-7-12 258,-1-15 0,1-7 387,3-2-129,-1-12 0,4 1 0,-2 1 0,2 6-128,-2 1-259,1 10 0,-2 2 0,4 11 0,-18 14 0,30 2 0,-14 14 0,2 9 0,-2 7 0,1 5 0,-1 6 0,2 0 0,-4 1 0,-3-3 0,2 0 0,-8-11-259,7 6-1031,-12-20-2838,0-16-903,16 16 0,-16-16-129,34-15-516</inkml:trace>
          <inkml:trace contextRef="#ctx0" brushRef="#br2" timeOffset="132991.2336">932 13898 9933,'18'-50'5031,"-18"50"-387,0 0 0,16 0-903,0 29-2451,-13-4-774,12 17 129,-7-1-258,8 7-129,-1 0-258,-5-5-129,8 3-387,-12-17-516,17 8-1548,-11-17-2193,-12-20 129,23 3-516,-16-12 129</inkml:trace>
          <inkml:trace contextRef="#ctx0" brushRef="#br2" timeOffset="133178.4339">1165 13713 10836,'-7'-131'4773,"7"74"-129,-4 7 0,-5-7-2193,15 25-1032,-6-9-387,10 14-387,-1-1-387,4 8-387,-13 20-258,23-21-645,0 21-3483,-9 18-129,-3 7-258,1 10-387</inkml:trace>
          <inkml:trace contextRef="#ctx0" brushRef="#br2" timeOffset="133599.6347">1551 13774 10320,'9'7'4773,"-6"12"-129,6 12-129,-2 15-1935,-5-18-1419,16 19-129,-9-15-516,9 9 0,-4-11-129,4 0 0,-4-10-129,6-6 129,-3-9 0,3-5-129,-2-14 129,1-11-128,-3-14-259,4-9 0,-4-7 0,-4-11 0,4 9 0,-9-5-775,11 23-515,-18-11-2064,14 20-1677,-1 12 129,-13 18-387,27 0 0</inkml:trace>
          <inkml:trace contextRef="#ctx0" brushRef="#br2" timeOffset="134332.8359">2026 13911 12513,'57'5'5031,"-20"-5"-258,8-11 0,1 6-2451,-7-22-1161,13 8-516,-13-13 0,0 0-387,-12-2 0,-6 2 0,-14 0-128,-7 5-130,-11 2 0,-14 8 0,-7 8 0,-7 9 0,0 3 0,-2 17-130,4 8-128,5 10 258,9 4-129,9 8 129,8 2 0,6 3 0,14-4 0,13 1 129,9-4 0,6-4 130,8-6-259,5-6 0,2-11 0,6-7 0,-5-10 0,3-4 0,-4-11 0,-4-10 0,-5-11 0,-5-5 0,-8-10 0,-3-8 0,-9 0 0,-8-5 0,-6 3 0,-8 1 0,-1 8 0,-5 6 0,-9 10 0,-6 7 0,-1 14 0,-4 2 0,2 9 0,0 0 0,5 2-130,2 5-128,16-7 0,-9 22 129,9-22 0,14 14 258,8-11 0,6 1 129,6-4 0,7 0-128,-2 0-130,4-4 0,-6-1 0,2 3 0,-7 0 0,-2 2 0,-3 2 0,-4 9 0,-3 7 0,-1 7 0,-1 5 0,-4 5 0,-3 5 0,-2 2 0,0 8 0,-7-7 0,8 7 0,-10-17-646,25 15-2063,-7-21-2451,12-6 129,9-12-387,9-9 129</inkml:trace>
          <inkml:trace contextRef="#ctx0" brushRef="#br2" timeOffset="134769.6367">3997 13743 12642,'9'-65'5031,"-13"42"-258,-12 10 0,-5 13-2064,-13-5-1548,14 5-516,-3 0-258,6 10-129,17-10-129,-24 25 0,21-7-129,3 0 0,2 3 0,12 2 0,4-1 0,8 3 0,3 1 0,5 1 130,1 0-130,6 1 0,-4-3 0,1 2 0,-4-1 0,-6-2 0,-7-3 0,-6 0 0,-12-5 0,-3 0 0,-19-5 0,-8 0 0,-9-6 0,-8-2 0,-4-3 0,-4 0 0,-1-1 0,3-6 0,2-1 0,5 0 0,8 0 0,5-2 0,10 6 0,2-6-517,18 10-515,0 0-1677,0-16-2064,18 12-129,7 2-258,10 2-129</inkml:trace>
          <inkml:trace contextRef="#ctx0" brushRef="#br2" timeOffset="135502.838">4571 13909 12255,'57'-61'4902,"-51"28"-258,-8-1 258,-23-7-2322,11 21-1290,-20-6-387,7 15-387,-7 0-129,4 11-129,0 7-258,7 9 0,1 6 0,8 4 0,5 1 0,4 5 0,5 0-129,0 0 129,12-2-129,1-1 0,5-1-129,0-4 129,1-1-129,1-9 129,1-5 129,2-7 129,-3-2 129,6-8 0,-4-11 0,6-2 130,-3-6-388,7 2 0,-3 2 0,1 7 0,-2 5 0,1 9 0,-1 2 0,-3 18 0,-2 3 0,-3 8 0,-1 1 0,-3-1 0,2-1 0,-2-10 0,5-4 0,-3-10 0,9-4-130,-4-11-515,9-9 0,-3-20-258,8 4-129,-10-25-516,12 12-387,-18-28-129,9 11 129,-19-17 645,5 3 774,-14-4 387,-2-3 516,-2 12 774,-18-10 516,12 24 516,-19-6-129,20 26-387,-15-2-645,17 24 0,5 19-258,0 0-129,0 0-515,-4 33-130,4 7 0,15 8 0,-3 5 0,4 11 0,-3 4 0,-1 4 0,1 7 0,-6-1 0,2 11 0,-8-13 0,21 15-3742,-13-20-1289,10-3 0,2-13-387,15-10 129</inkml:trace>
        </inkml:traceGroup>
        <inkml:traceGroup>
          <inkml:annotationXML>
            <emma:emma xmlns:emma="http://www.w3.org/2003/04/emma" version="1.0">
              <emma:interpretation id="{4F3C2CB1-EFAC-48D0-A243-635BD835BCA2}" emma:medium="tactile" emma:mode="ink">
                <msink:context xmlns:msink="http://schemas.microsoft.com/ink/2010/main" type="inkWord" rotatedBoundingBox="8710,13604 12379,13514 12427,15509 8759,15599"/>
              </emma:interpretation>
              <emma:one-of disjunction-type="recognition" id="oneOf22">
                <emma:interpretation id="interp106" emma:lang="en-US" emma:confidence="1">
                  <emma:literal>gates</emma:literal>
                </emma:interpretation>
                <emma:interpretation id="interp107" emma:lang="en-US" emma:confidence="0">
                  <emma:literal>garter</emma:literal>
                </emma:interpretation>
                <emma:interpretation id="interp108" emma:lang="en-US" emma:confidence="0">
                  <emma:literal>gate</emma:literal>
                </emma:interpretation>
                <emma:interpretation id="interp109" emma:lang="en-US" emma:confidence="0">
                  <emma:literal>gats</emma:literal>
                </emma:interpretation>
                <emma:interpretation id="interp110" emma:lang="en-US" emma:confidence="0">
                  <emma:literal>grates</emma:literal>
                </emma:interpretation>
              </emma:one-of>
            </emma:emma>
          </inkml:annotationXML>
          <inkml:trace contextRef="#ctx0" brushRef="#br2" timeOffset="136204.8393">6521 13694 15609,'64'-116'4902,"-55"70"129,-9 14-387,-16-7-2838,-6 32-1031,-10 5-775,0 5 0,-3 15 0,1 9 0,4 5 0,7 5 0,5 4 0,7 5 0,8-5 0,3 0 0,9-7 0,8-4 0,6-10 0,6-10 0,3-10 0,4-14 0,1-12 0,2-12 0,-2-6 0,-3-6 0,-4 4 0,-5 3 0,-5 6 0,-8 6 0,-3 14 0,-9 17 0,0 0 0,6 12 0,-6 27 0,0 14 0,0 15 0,-2 14 0,2 9 0,0 6 0,0 5 0,9 1 0,0-2 0,5-1 0,-2 0 0,4-1 0,-1 1 0,-5-2 0,-3-9 0,-7-8 0,0-13 0,0-11 0,-12-14 0,-8-18 0,-6-17 0,-5-8 0,-2-21 0,-5-11 0,-3-9 0,-9-9 0,2-7 0,-3-7 0,1-1 0,-2-10 0,3 4 0,4-2 0,1 3 0,6 1 0,6 3 0,7 8 0,6 8 0,5 7 0,10 11 0,2 4 0,2 28 0,18-34-130,19 34-2708,3-7-2064,8 1-129,10-1-129,10 2 0</inkml:trace>
          <inkml:trace contextRef="#ctx0" brushRef="#br2" timeOffset="136704.0401">7248 13872 14964,'43'-93'4773,"-34"45"-258,-9 0 0,2 12-3096,-11-4-645,-7 16-387,-9 7 0,-2 13-129,-3 4-129,0 5-129,3 15 0,2 7 129,4 3-129,5 2 0,7 3 0,5 1 129,4-2-129,8 1 129,8-3-129,5-1 129,4-8-129,9-7 130,-1-13-130,7-3 0,0-10 0,1-17 0,-2-7 0,2-5 0,-5-5 0,0-1 0,-8 8 0,0 5 0,-6 9 0,-1 12 0,-1 11 0,-4 11 0,-2 19 0,-2 11 0,3 7 0,-3 3 0,2 6 0,1-5 0,1-1 0,-4-11 0,8-5 0,-6-13-646,9-1-128,-23-21-258,46 14-1161,-24-16-2451,-1-14 258,6-7-258,-3-9-129</inkml:trace>
          <inkml:trace contextRef="#ctx0" brushRef="#br2" timeOffset="137608.8417">8179 13678 8256,'-71'-63'4515,"40"44"129,1 5-258,7-1-516,23 15-1290,-25-3-903,25 3-516,13 2-258,15 8-387,4-3-257,18 4-259,10-2 0,15 0 0,7-4 0,9-1 0,3-2 0,5-2 0,1-4 0,-6-5 0,-8-5 0,-10-4 0,-12-3 0,-16-4 0,-14-2 0,-20 0 0,-14 1 0,-12 3 0,-17 5 0,-10 4 0,0 10 0,-5 4 0,4 5 0,5 11 0,8 9 0,8 6 0,6 2 0,8 6 0,5 2 0,0 2 0,11 2 0,5-1 0,5-3 0,6-7 0,5-4 0,3-12 0,6-8 0,4-10 0,3-14 0,3-12 0,1-10 0,1-5 0,-1-3 0,-1 4 0,1 1 0,-2 13 0,-2 6 0,-4 13 0,-3 7 0,-4 7 0,-3 14 0,-5 15 0,-8 5 0,-3 7 0,-7 0 0,-6 2 0,-5-2 0,-4-2 0,-10 0 0,-13-14 0,2 11-646,-14-20-4127,-3-2-387,-5-6 129,3-3-129</inkml:trace>
          <inkml:trace contextRef="#ctx0" brushRef="#br2" timeOffset="137000.4407">8214 13325 14061,'23'-119'4773,"-17"71"-258,-1 13 129,-5-1-2967,0 36-516,2-18-258,-2 18-129,9 23-515,-4 9-259,-3 8 0,5 11 0,-3 11 0,1 11 0,-2 2 0,1 9 0,1 3 0,-1-4 0,1-3 0,-1-10 0,5-4 0,-8-20 0,12 0-904,-13-46-1805,0 0-2193,0 0 129,2-9 0,-2-25-258</inkml:trace>
        </inkml:traceGroup>
      </inkml:traceGroup>
    </inkml:traceGroup>
    <inkml:traceGroup>
      <inkml:annotationXML>
        <emma:emma xmlns:emma="http://www.w3.org/2003/04/emma" version="1.0">
          <emma:interpretation id="{22FEA30E-79EB-4B64-9369-F4591109FF3C}" emma:medium="tactile" emma:mode="ink">
            <msink:context xmlns:msink="http://schemas.microsoft.com/ink/2010/main" type="paragraph" rotatedBoundingBox="596,15291 24173,14847 24229,17849 653,182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4FE819-F333-4436-A4B6-E74A534050C6}" emma:medium="tactile" emma:mode="ink">
              <msink:context xmlns:msink="http://schemas.microsoft.com/ink/2010/main" type="inkBullet" rotatedBoundingBox="608,15896 1488,15879 1489,15905 608,15922"/>
            </emma:interpretation>
            <emma:one-of disjunction-type="recognition" id="oneOf23">
              <emma:interpretation id="interp111" emma:lang="en-US" emma:confidence="0">
                <emma:literal>-</emma:literal>
              </emma:interpretation>
            </emma:one-of>
          </emma:emma>
        </inkml:annotationXML>
        <inkml:trace contextRef="#ctx0" brushRef="#br2" timeOffset="213237.7746">-1991 15416 11223,'-16'-2'4644,"16"2"129,0 0-258,0 0-2064,-21 0-1032,32 5-387,-11-5-258,42 7-258,-10-7 129,20 6-129,5-6-257,16 0-259,2 0 0,8 0 0,-5-4 0,3 0 0,-10 1 0,-9-2 0,-10 3 0,-13-2 0,-6 4 0,-33 0-517,40 0-4385,-40 0-387,0 0 129,-13 11-516</inkml:trace>
      </inkml:traceGroup>
      <inkml:traceGroup>
        <inkml:annotationXML>
          <emma:emma xmlns:emma="http://www.w3.org/2003/04/emma" version="1.0">
            <emma:interpretation id="{6DEBAFDE-1E15-44A3-9131-381C0CADC09A}" emma:medium="tactile" emma:mode="ink">
              <msink:context xmlns:msink="http://schemas.microsoft.com/ink/2010/main" type="line" rotatedBoundingBox="2176,15262 24173,14847 24204,16522 2208,16937"/>
            </emma:interpretation>
          </emma:emma>
        </inkml:annotationXML>
        <inkml:traceGroup>
          <inkml:annotationXML>
            <emma:emma xmlns:emma="http://www.w3.org/2003/04/emma" version="1.0">
              <emma:interpretation id="{5EC74CE0-3D1B-4178-AC32-AAF05A0CFB39}" emma:medium="tactile" emma:mode="ink">
                <msink:context xmlns:msink="http://schemas.microsoft.com/ink/2010/main" type="inkWord" rotatedBoundingBox="2196,15325 7888,15541 7858,16319 2167,16103"/>
              </emma:interpretation>
              <emma:one-of disjunction-type="recognition" id="oneOf24">
                <emma:interpretation id="interp112" emma:lang="en-US" emma:confidence="1">
                  <emma:literal>Minimum</emma:literal>
                </emma:interpretation>
                <emma:interpretation id="interp113" emma:lang="en-US" emma:confidence="0">
                  <emma:literal>Minimn m</emma:literal>
                </emma:interpretation>
                <emma:interpretation id="interp114" emma:lang="en-US" emma:confidence="0">
                  <emma:literal>Minimu m</emma:literal>
                </emma:interpretation>
                <emma:interpretation id="interp115" emma:lang="en-US" emma:confidence="0">
                  <emma:literal>Minims m</emma:literal>
                </emma:interpretation>
                <emma:interpretation id="interp116" emma:lang="en-US" emma:confidence="0">
                  <emma:literal>Minimum m</emma:literal>
                </emma:interpretation>
              </emma:one-of>
            </emma:emma>
          </inkml:annotationXML>
          <inkml:trace contextRef="#ctx0" brushRef="#br2" timeOffset="214626.177">-452 15179 3999,'4'-32'4773,"-4"32"-258,0-27 0,0 27-1032,0 0-903,0-23-774,0 23-645,0 0-387,17 16-129,-17-16-129,16 38-129,-8-14 129,2 10-129,-3-2-129,4 7 129,-6-1-129,2 1-258,-3-2 129,0-1-129,-1-6 0,1-2 0,-4-4 0,1-7 0,-1-17 0,2 24 129,-2-24-129,0 0 129,0 0 0,0-11 0,-3-7-129,-1-7 129,-3-5-129,2-7 129,-2-6-129,-1-5 0,1-4 0,2 1 129,-2-3 0,2 8-129,-1 2 129,3 10 0,-1 5 0,1 12 0,3 17-129,0 0 130,0 0-130,10 10 0,3 17 0,4 7 0,3 8 0,5 6 0,2 4 0,1 1 0,1-1 0,1-6-130,-2-5 260,-3-5-389,0-10 259,-4-4-129,1-13 129,-3-8 0,1-2 0,-2-15 129,-1-11-129,5-9 129,-1-8 1,4-9-130,-2-8 0,2-1 0,0-4 0,2 0 0,-4 4 0,-2 9 0,-3 8 0,-4 13 0,-3 12 0,-11 20 0,0 0 0,18 18 0,-17 14 0,3 11 0,-2 7 0,3 7 0,0 3 0,2 4 0,1-2 0,-1-5 0,2 0 0,-2-7 0,0-4 0,-2-5 0,1-5 0,-5-9-259,6 3-644,-7-30-645,11 35-2322,-11-35-1290,5 18 0,-5-18-258,0 0-129</inkml:trace>
          <inkml:trace contextRef="#ctx0" brushRef="#br2" timeOffset="215047.3777">603 15318 12771,'0'0'5160,"0"0"-645,11 16 258,-11-16-3225,12 39-1032,-5-14 0,7 5-645,-1 0 0,-2-3-387,3 3-258,-14-30-903,19 41-1548,-19-41-1290,7 20-645,-7-20 387,0 0-516</inkml:trace>
          <inkml:trace contextRef="#ctx0" brushRef="#br2" timeOffset="215281.3782">671 15184 6192,'-9'-89'5160,"7"54"-516,-4-1-129,6 11-1032,0 25-1548,0-19-1290,0 19-1161,17-2-3354,-3 13-516,-14-11-129,21 39-387</inkml:trace>
          <inkml:trace contextRef="#ctx0" brushRef="#br2" timeOffset="216014.5794">1053 15284 10320,'20'21'4644,"-12"-3"0,7 7-387,8 9-2580,-18-8-645,11 8-774,-9-5 0,2-3-258,-4-2-129,-1-5 0,-4-19 0,5 21 0,-5-21 0,0 0 0,0 0 129,4-21 129,-2 0 129,3-6 0,-1-5 0,4-2 258,0-5-129,8 4 129,-8-1 0,12 6-129,-6-1 0,9 12 0,-1 3 0,3 9-129,0 5 0,1 2-129,-1 9 0,2 7 129,-2 3-258,0 6 129,-2 2-129,-4 2-129,-1 3 129,-5-6-387,1 4 129,-9-6-516,6 4-129,-11-28-1419,0 25-2709,0-25 387,0 20-645,0-20 129</inkml:trace>
          <inkml:trace contextRef="#ctx0" brushRef="#br2" timeOffset="216232.9798">1841 15298 7353,'68'-55'4644,"-36"43"-258,-13 4-645,-19 8-1161,36 6-258,-36-6-903,19 41-387,-17-15-258,7 10-258,-7-4-258,1 2-387,1 3-129,-4-12-1032,9 9-1419,-2-9-2064,-7-9-129,0-16-129,5 18-258</inkml:trace>
          <inkml:trace contextRef="#ctx0" brushRef="#br2" timeOffset="216404.5801">2054 15111 10191,'-16'-80'4515,"6"48"0,10 11-1032,0 21-1419,0 0-1548,0 0-2322,0 0-2064,0 23-516,0-5-129,12 16-645</inkml:trace>
          <inkml:trace contextRef="#ctx0" brushRef="#br2" timeOffset="217340.5818">2487 15330 9933,'14'-7'4902,"4"16"-258,-18-9-258,17 27-2064,5 5-1290,-13-7-129,7 8-645,-6-2 0,-1-1-516,-2-2 258,-5-6-258,2-3 129,-4-19-129,0 25 0,0-25 0,0 0 129,0 0 129,3-21 129,3 1 129,-1-8 0,4-1 129,-2-8 0,7 5 129,-7-4-129,9 6 129,-3 2-129,3 6 0,0 6-129,3 11 0,1 5-129,-1 2 0,1 12-129,0 6 129,-4 1 0,0 4-258,-2 0 0,-7 0-258,2-2 258,-6-4-258,3-1 129,-6-18-129,3 23 129,-3-23 0,0 0 129,0 0 129,11-9 0,-11 9 387,11-35-258,-4 12 258,0-2-129,5 2 258,-5-2-387,6 7 387,-1 0-258,-12 18 0,29-16-129,-11 16 129,-2 5-129,3 11-129,-1 2 130,2 5-130,-1 0 0,1 4-130,-3 0 260,-2-2-518,-1 0 130,-3-6-258,3 8-258,-14-27-258,23 37-1161,-23-37-2709,11 22-129,-11-22 0,25 0-129</inkml:trace>
          <inkml:trace contextRef="#ctx0" brushRef="#br2" timeOffset="217777.3825">3469 15380 8772,'26'-37'4773,"-26"37"-129,25-16-129,-7 19-1548,-18-3-1290,16 22-516,-16-22-258,11 35-387,-8-14 0,2 4-258,-3-2 0,2 1-387,-1-3 129,1-1-258,3-1 129,-7-19 0,18 27 0,-18-27-129,25 3 258,-25-3 0,30-12 258,-12-8 129,-2-6-129,5-3 258,-5-5-258,5 4 258,-5 0-258,0 5 130,-1 4-388,-15 21 0,25-22 0,-25 22 0,25 6 0,-25-6 0,21 33 0,-9-6 0,1 2 0,1 1 0,-2 2 0,-1-4-388,5 6-128,-9-14-774,16 13-1935,-10-17-1806,-13-16 0,30 18-258,-12-16-516</inkml:trace>
          <inkml:trace contextRef="#ctx0" brushRef="#br2" timeOffset="218370.1836">4449 15360 10191,'30'0'4902,"-30"0"129,18 22-258,-9 3-1548,-9-25-1677,7 37-903,-6-17 0,7 3-645,-5-2 0,-1-3-516,3 1 258,-5-19-129,4 24 0,-4-24 0,0 0 129,0 0 129,21-25 258,-10 2 258,-2-11-129,7-2 129,-6 1 0,5 4 0,-5 1-129,5 11 129,-3 3-258,-12 16 129,30 0-258,-14 8 258,0 10-129,2 7-258,-2 2 258,0-1-258,-2 3 0,-3-4-129,1 0 0,-5-7-129,1-1 129,-8-17 0,16 16 129,-16-16 129,19-1 129,-19 1 129,29-36 0,-12 11 258,-1-11-129,6 3 129,-3-1-258,1 4 1,-2 5-259,1 9 0,-3 7 0,0 9 0,0 5 0,-1 17 0,1 4 0,-2 4 0,4 6 0,-2-4-775,8 9-386,-15-7-3354,11-2-516,-2-4 129,1-5-516</inkml:trace>
        </inkml:traceGroup>
        <inkml:traceGroup>
          <inkml:annotationXML>
            <emma:emma xmlns:emma="http://www.w3.org/2003/04/emma" version="1.0">
              <emma:interpretation id="{9F28E2CF-5FCB-4E4B-84A6-D6BF5FCFB7EE}" emma:medium="tactile" emma:mode="ink">
                <msink:context xmlns:msink="http://schemas.microsoft.com/ink/2010/main" type="inkWord" rotatedBoundingBox="8476,15213 12643,15105 12671,16151 8503,16259"/>
              </emma:interpretation>
              <emma:one-of disjunction-type="recognition" id="oneOf25">
                <emma:interpretation id="interp117" emma:lang="en-US" emma:confidence="1">
                  <emma:literal>number</emma:literal>
                </emma:interpretation>
                <emma:interpretation id="interp118" emma:lang="en-US" emma:confidence="0">
                  <emma:literal>mumbo</emma:literal>
                </emma:interpretation>
                <emma:interpretation id="interp119" emma:lang="en-US" emma:confidence="0">
                  <emma:literal>numbed</emma:literal>
                </emma:interpretation>
                <emma:interpretation id="interp120" emma:lang="en-US" emma:confidence="0">
                  <emma:literal>numb,</emma:literal>
                </emma:interpretation>
                <emma:interpretation id="interp121" emma:lang="en-US" emma:confidence="0">
                  <emma:literal>numbe</emma:literal>
                </emma:interpretation>
              </emma:one-of>
            </emma:emma>
          </inkml:annotationXML>
          <inkml:trace contextRef="#ctx0" brushRef="#br2" timeOffset="219134.5849">5857 15364 12513,'0'0'4773,"9"4"-387,0 12 0,7 14-3096,-12-11-387,10 15-387,-5-5-258,2 3-258,-4-2 0,-2-3-258,2-6 258,-3-5-129,-4-16 129,0 0 0,16 7 0,-16-7 0,12-28 129,-5 3 129,0-9-129,6-3 258,-4-4-258,1 1 258,1 1-129,2 6 129,-3 1-258,6 8 129,-3 7 129,4 11-258,-17 6 129,31 2-129,-15 12 0,3 9 0,-1 2 0,2 6-129,-3 1 129,-1 1-129,2 1 0,-2-4-258,0 4 129,-9-7-387,6 5-129,-11-16-1161,15 5-2709,-8-5-258,-9-16-129,16 23-258</inkml:trace>
          <inkml:trace contextRef="#ctx0" brushRef="#br2" timeOffset="219586.9857">6649 15392 12900,'2'-21'4902,"-2"21"-645,0 0 387,-13 0-2838,13 13-903,0-13-258,-5 39-387,1-14 129,4 5-387,-1-2 258,1-1-387,0 0 129,0-6-129,5-3 0,-5-18 0,16 23 0,-16-23 129,20 0 129,-20 0 129,26-23 129,-6 1 0,-2-6 0,6 0 129,0-10-128,4 6-388,-1-2 0,-1 6 0,-1 3 0,4 11 0,-4 8 0,1 6 0,-1 13 0,-2 10 0,-1 7 0,-3 2 0,3 4 0,-6-4 0,0 0 0,-7-9-1033,7 7-644,-16-30-2709,8 27-516,-8-27 129,18 2-387</inkml:trace>
          <inkml:trace contextRef="#ctx0" brushRef="#br2" timeOffset="220179.7868">7309 15446 6837,'30'-45'4773,"-30"45"-258,20-21 0,-20 21-387,0 0-1548,25 27-1032,-25-27-258,12 44-516,-8-21 0,6 6-387,-1-3-129,-2 1-387,4-2 129,-6-9-387,4 2 129,-9-18-129,0 0 0,22 10 129,-22-10 258,19-17 0,-12-6 258,6-2 129,-1-11-129,2 4 258,-1-4-258,1 10 129,-1 3-257,1 7-130,-14 16 0,30-6 0,-30 6 0,27 25 0,-13 0 0,0 2 0,-1 1 0,-3 1 0,1-3 0,-2-6 0,0 0 0,-9-20-259,12 19 130,-12-19 0,0 0 0,25-7 129,-12-11 129,3-5 0,0-7 0,5-2 130,0-4-259,4 2 0,0 4 0,0 5 0,2 4 0,-2 12 0,-1 9 0,-2 9 0,-1 12 0,-1 8 0,-3 5 0,-2 1 0,-1 1 0,-5-4 0,3-2-388,-10-14-644,12 11-903,-14-27-2580,0 0-387,0 0 0,0 0-258</inkml:trace>
          <inkml:trace contextRef="#ctx0" brushRef="#br2" timeOffset="220710.1877">8277 14845 13803,'23'-118'4902,"-11"81"-387,1 14 0,8 23-2451,-21 0-1032,30 25-258,-21 10-129,5 17-128,-7 6-517,4 12 0,-9 3 0,0 1 0,-2-1 0,0-7 0,-6-5 0,-1-11 0,2-6 0,0-16 0,1-4 0,4-24 0,0 16 0,0-16 0,11-16 0,3-8 0,4-6 0,5 2 0,0-3 0,4 5 0,-3 4 0,5 8 0,-1 9 0,1 7 0,-2 14 0,-3 9 0,1 8 0,-3 3 0,-3 5 0,-6 0 0,-4 0 0,-8-4 0,-1-5 0,-14-5 0,-9-4 0,-11-7 0,-5-5 0,-7-6 0,-4-5 0,-5 0 0,2-4 0,-3-8 0,10 5-259,-4-11-1031,24 16-1806,-5-8-1548,10 2-387,21 8 258,-21-12-516</inkml:trace>
          <inkml:trace contextRef="#ctx0" brushRef="#br2" timeOffset="221474.589">9052 15481 13674,'62'-5'4644,"-26"5"-129,5-2 0,0 4-2580,-11-2-1032,11 0-258,-11-5-258,2-2-129,-10-6 0,-5-3-129,-10-2 129,-5-1-258,-2-3 129,-14 1-129,-7 2 129,-6 3-258,-3 5 129,-4 6 0,-3 5 0,1 3-129,2 13 0,4 5 129,5 8 0,5 5-129,13 3 258,7 2-258,6 0 258,15-1 0,9-5 129,11-1-129,4-8 130,8-3-259,0-12 0,4-4 0,-2-5 0,6-5 0,-8-13 0,1-5 0,-6-7 0,-6-6 0,-8-3 0,-5 0 0,-10-4 0,-6 2 0,-10 2 0,-3 4 0,-9 6 0,-8 6 0,-1 7 0,-5 3 0,1 8 0,-3 0 0,8 5-130,-1 0-257,18 0 258,-22 3 0,22-3 0,0 0 129,0 0 129,6 16 129,-6-16 0,34 2 1,-15-2-259,8 2 0,-4-2 0,5 2 0,-1-1 0,2 7 0,-5-1 0,1 5 0,-2 2 0,-3 4 0,0 2 0,-6 3 0,-2 4 0,-5-1 0,6 12 0,-13-15-2581,2 12-2063,5 1-516,5 1 129,6-5-387</inkml:trace>
        </inkml:traceGroup>
        <inkml:traceGroup>
          <inkml:annotationXML>
            <emma:emma xmlns:emma="http://www.w3.org/2003/04/emma" version="1.0">
              <emma:interpretation id="{198D66EF-0D06-43ED-B936-EB6F7FDA02F4}" emma:medium="tactile" emma:mode="ink">
                <msink:context xmlns:msink="http://schemas.microsoft.com/ink/2010/main" type="inkWord" rotatedBoundingBox="13342,15480 14716,15139 15037,16432 13664,16773"/>
              </emma:interpretation>
              <emma:one-of disjunction-type="recognition" id="oneOf26">
                <emma:interpretation id="interp122" emma:lang="en-US" emma:confidence="1">
                  <emma:literal>of</emma:literal>
                </emma:interpretation>
                <emma:interpretation id="interp123" emma:lang="en-US" emma:confidence="1">
                  <emma:literal>0 t</emma:literal>
                </emma:interpretation>
                <emma:interpretation id="interp124" emma:lang="en-US" emma:confidence="0">
                  <emma:literal>o t</emma:literal>
                </emma:interpretation>
                <emma:interpretation id="interp125" emma:lang="en-US" emma:confidence="0">
                  <emma:literal>O t</emma:literal>
                </emma:interpretation>
                <emma:interpretation id="interp126" emma:lang="en-US" emma:confidence="0">
                  <emma:literal>G t</emma:literal>
                </emma:interpretation>
              </emma:one-of>
            </emma:emma>
          </inkml:annotationXML>
          <inkml:trace contextRef="#ctx0" brushRef="#br2" timeOffset="221942.5899">10959 15341 13416,'39'-62'4644,"-25"37"-387,-8 3 258,-6 1-3354,0 21-387,0 0-387,-23-7 0,5 7-258,-2 18 0,-1 5 0,-1 5 0,1 4-129,3 6 129,2-1 129,6 2-258,3-3 387,5-1-129,2-4 129,3-5-129,6-4 258,9-5-258,-2-8 1,5-2-259,-1-7 0,1 0 0,-1-7 0,-1-5 0,-4-6 0,-1-9 0,-3 1 0,-8-8 0,2 2 0,-5-6 0,6 12-1420,-6-10-3095,0 8-387,9 3 0,7 5-258</inkml:trace>
          <inkml:trace contextRef="#ctx0" brushRef="#br2" timeOffset="222363.7906">11622 15245 13803,'98'0'4515,"-53"0"-129,1-9-129,4-2-3096,-16-10-774,7-4-129,-9-9-258,-2-10-129,-5-6 129,-6-5-258,-5 0 258,-5-1-129,-3 3 0,-6 7 129,0 3 0,-6 13 129,-4 5 0,10 25 0,-25-18 129,25 18 0,-23 18 0,17 18 258,-3 8-129,8 20 0,-5 5 129,6 15 0,0 5-129,0 7 0,0 2 1,-3-2-388,-1-4 0,-1-1 0,-2-2 0,1-7 0,-1-2 0,-2-9 0,2-5 0,-3-14 0,4-3-517,-12-29-1547,8 1-2709,-6-17-129,16-4 0,-34-16-387</inkml:trace>
          <inkml:trace contextRef="#ctx0" brushRef="#br2" timeOffset="222566.591">11642 15501 11352,'39'-21'4257,"-12"15"-129,14 6-129,9 4-2451,1-2-1548,10 3-2967,10-5-903,23 0-387,0-4-258,20 1-387</inkml:trace>
        </inkml:traceGroup>
        <inkml:traceGroup>
          <inkml:annotationXML>
            <emma:emma xmlns:emma="http://www.w3.org/2003/04/emma" version="1.0">
              <emma:interpretation id="{4299B1E7-CC01-4D1A-89B7-11D06067E02C}" emma:medium="tactile" emma:mode="ink">
                <msink:context xmlns:msink="http://schemas.microsoft.com/ink/2010/main" type="inkWord" rotatedBoundingBox="15405,15150 17922,14938 18000,15859 15482,16071"/>
              </emma:interpretation>
              <emma:one-of disjunction-type="recognition" id="oneOf27">
                <emma:interpretation id="interp127" emma:lang="en-US" emma:confidence="0">
                  <emma:literal>such</emma:literal>
                </emma:interpretation>
                <emma:interpretation id="interp128" emma:lang="en-US" emma:confidence="0">
                  <emma:literal>Such</emma:literal>
                </emma:interpretation>
                <emma:interpretation id="interp129" emma:lang="en-US" emma:confidence="0">
                  <emma:literal>Sven</emma:literal>
                </emma:interpretation>
                <emma:interpretation id="interp130" emma:lang="en-US" emma:confidence="0">
                  <emma:literal>sneh</emma:literal>
                </emma:interpretation>
                <emma:interpretation id="interp131" emma:lang="en-US" emma:confidence="0">
                  <emma:literal>suet</emma:literal>
                </emma:interpretation>
              </emma:one-of>
            </emma:emma>
          </inkml:annotationXML>
          <inkml:trace contextRef="#ctx0" brushRef="#br2" timeOffset="223362.1923">13204 14969 7869,'3'-30'4257,"-3"30"0,-3-25-258,3 25-1806,-25-11-774,-2 8-645,4 6-387,-7 4-258,1 6 0,1 3-129,5 0 0,3 0 0,6 3 129,14-19-129,-5 32 129,5-32 129,16 31-129,5-19 129,7 6 0,3-4-129,4 4 129,-1-2 0,0 0-129,-4 0-129,-1 2 129,-8-2-129,-2 0 129,-8 0-129,-4 0 0,-7-16 129,0 28-129,0-28 129,-19 22 0,-3-13 0,-3-2 0,-3-6 0,-4 3 129,-5-4 0,3 0 0,-5 0 0,3-5-129,1-4 129,4 2-129,1-4 0,5-2-258,4 3 0,-1-1-129,22 11-129,-26-19-516,26 19-645,0 0-1806,-18-8-1032,18 8-258,0 0-129,0 0-129</inkml:trace>
          <inkml:trace contextRef="#ctx0" brushRef="#br2" timeOffset="224173.3938">13494 15060 9804,'32'-36'4773,"-32"36"0,26-21-387,-26 21-1419,0 0-1806,18 3-516,-18-3-258,6 32 0,-6-8-258,0 6 0,-2 0-129,-4 2 0,1 0 0,2-2 0,3-1-129,0-4 129,1-2-129,8-5 129,-9-18-129,29 26 129,-13-22 0,1-4 129,-1 0-129,4-7 129,-2-7 129,1-4-129,-1-7 129,4-2 0,-3-3 0,2 1-129,-3-1 129,2 4 0,-2 1-129,-2 7-129,-16 18 129,30-16-129,-14 16 0,0 9 0,2 7 0,1 3 0,4 3 0,4 1 0,1-2 0,3-3 0,1-4-129,3-9 129,1-3-129,1-4 129,1-10-129,-5-8 129,-1 1-129,-3-8 0,-6-1 129,-7-1 0,-7-1 0,-7 5-129,-2-2 258,-4 10-129,4 17 0,-28-18 0,12 18 0,-2 9 0,2 12 0,0 11 0,3 4 0,3 6 0,4 3 0,5 1 0,1 0-129,8-1 0,12-2 129,3-8-129,6-5 129,3-7-258,5-5 129,-1-11-129,8-5-129,-8-7-258,10-6-903,-19-17-2064,8-6-1032,1-5-129,-8-13-258,4-7-258</inkml:trace>
          <inkml:trace contextRef="#ctx0" brushRef="#br2" timeOffset="224532.1944">14860 14619 7224,'10'-88'4644,"-6"64"129,-2 8-258,-2 16-774,0 0-1548,7 8-903,2 24-387,-9 2-129,3 14-129,-3 0-129,0 13 0,-3-1-258,-2 3 0,-3-3-258,-1-1 0,4-4-129,0-5 0,5-6-129,0-12 0,7-7 0,-7-25 129,34 16 0,-9-16 129,3-19 129,4-10 0,0-7 0,2 1 0,-4-2 129,0 5-129,-5 7 0,0 10-129,-3 14-129,-6 4-129,3 26-258,-10-3-645,16 21-1935,-7-7-1935,3 3 258,6-2-516,5-7-387</inkml:trace>
        </inkml:traceGroup>
        <inkml:traceGroup>
          <inkml:annotationXML>
            <emma:emma xmlns:emma="http://www.w3.org/2003/04/emma" version="1.0">
              <emma:interpretation id="{A18905BB-9981-4F1D-B2FD-B16A38FE7154}" emma:medium="tactile" emma:mode="ink">
                <msink:context xmlns:msink="http://schemas.microsoft.com/ink/2010/main" type="inkWord" rotatedBoundingBox="18560,15216 21417,14852 21603,16303 18745,16668"/>
              </emma:interpretation>
              <emma:one-of disjunction-type="recognition" id="oneOf28">
                <emma:interpretation id="interp132" emma:lang="en-US" emma:confidence="1">
                  <emma:literal>gates</emma:literal>
                </emma:interpretation>
                <emma:interpretation id="interp133" emma:lang="en-US" emma:confidence="0">
                  <emma:literal>agates</emma:literal>
                </emma:interpretation>
                <emma:interpretation id="interp134" emma:lang="en-US" emma:confidence="0">
                  <emma:literal>gats</emma:literal>
                </emma:interpretation>
                <emma:interpretation id="interp135" emma:lang="en-US" emma:confidence="0">
                  <emma:literal>gate</emma:literal>
                </emma:interpretation>
                <emma:interpretation id="interp136" emma:lang="en-US" emma:confidence="0">
                  <emma:literal>goiter</emma:literal>
                </emma:interpretation>
              </emma:one-of>
            </emma:emma>
          </inkml:annotationXML>
          <inkml:trace contextRef="#ctx0" brushRef="#br2" timeOffset="225187.3956">16331 15028 11223,'-18'-71'4902,"-5"40"-258,0 12 0,-6 17-2580,-4-3-1290,4 12-258,-5 7-258,4 15 0,2-1-129,3 6 0,2 0-129,8-1 129,6-2-258,4-5 0,5 1 0,7-7 0,11-4-129,3-8 129,10-6 0,1-2 0,5-16 258,4-9 0,-2-10 129,4-4 0,-8-6 129,-1 6-129,-9 0 0,-4 10 0,-6 8-129,-15 21 0,16 5-129,-16 27 129,0 15-129,0 11 0,0 10 129,0 8-129,0 6 129,0 2-258,8 1 258,5 1-258,3-1 258,2 0-129,0-1-129,-2-6 129,0-5-129,-8-11 129,-2-8 0,-6-15 0,-2-16 0,2-23 0,-34 9 0,9-14 0,-3-18 129,-4-6-129,-2-8 129,-2-8-129,-3 1 0,2-4 0,-2-2 0,1 0-129,5 6 0,-3-1-258,9 8-129,-3-2-258,18 16-774,-11-8-1935,17 8-1290,6 7-129,0 0-129,0 16 0</inkml:trace>
          <inkml:trace contextRef="#ctx0" brushRef="#br2" timeOffset="225795.7966">16987 15234 7740,'13'-44'4644,"-13"19"0,-4-7-258,-10-4-1548,1 11-1419,-20-10-645,8 12-258,-11-4-129,6 13-129,-7 5-129,6 9 0,-1 0 0,7 9 0,4 10-129,5 4 129,4 4-129,6 3 0,6-1 0,0-1 0,9-1-129,5-2 129,2-4 0,2-3 0,2-7 129,-1-6 0,1-5 129,-1 0 0,-1-14 129,4-2 0,-6-11-129,7 0 129,-2-3-129,4 0-129,0 1-129,3 6 129,1 5-129,-1 8 0,1 10 0,-1 5 0,-3 15 0,-2 8-129,-1 4 0,-6 0-129,1 4-129,-6-6-129,7 4-387,-18-34-645,25 37-1806,-25-37-1290,25 13-129,-6-13-258,-1-4-129</inkml:trace>
          <inkml:trace contextRef="#ctx0" brushRef="#br2" timeOffset="226716.1982">17492 14948 5805,'-26'-13'5031,"26"13"-258,-9 11-258,11 10-1032,-2-21-1290,32 36-903,-11-20-516,18 9-129,4-7-258,10-1-129,6-6-129,8-2 0,6-6 0,7-3-258,2-1 129,-2-12 0,-5-1-129,-9-7 129,-11-1-129,-16-6-129,-12 1 129,-18-1 0,-9 3 0,-16 3 0,-11 10 0,-9 8 0,-3 4 129,-3 15-129,2 10 129,3 7-129,7 7 129,7 3 0,7 3-129,12-1 258,4-3-129,7-2 0,13-3 0,8-4 129,6-9-129,3-5 0,4-11 129,7-5-129,-1-6 129,4-10 129,-1-14 0,3-6 129,-3-9 0,2 2 0,-6-3 0,0 8-129,-5 1 129,-2 11-129,-8 5 0,-1 15-129,-7 4 0,-3 16 0,-6 9-129,-2 5 129,-5 8 0,-3-1-129,-4 2 0,0-3-129,-7 1-258,-9-10-129,5 7-258,-14-24-2322,9 8-1935,-2-7 129,18-11-387,-23 19-516</inkml:trace>
          <inkml:trace contextRef="#ctx0" brushRef="#br2" timeOffset="226076.5971">17677 14651 11997,'32'-79'4902,"-23"51"-129,-2 8-129,-7 1-2967,0 19-645,0 0-258,4 23-129,-4 4-129,0 14-129,-2 5 0,2 16-129,-2 6 0,2 5-129,0-1-129,2 0-129,7 1-387,-4-13-129,8 4-516,-13-23-2322,3-4-1548,-3-12 0,0-9-129,0-16-645</inkml:trace>
        </inkml:traceGroup>
        <inkml:traceGroup>
          <inkml:annotationXML>
            <emma:emma xmlns:emma="http://www.w3.org/2003/04/emma" version="1.0">
              <emma:interpretation id="{E7196596-6121-4CA7-8D77-89D9664A43AD}" emma:medium="tactile" emma:mode="ink">
                <msink:context xmlns:msink="http://schemas.microsoft.com/ink/2010/main" type="inkWord" rotatedBoundingBox="22409,15146 24178,15113 24193,15906 22424,15939"/>
              </emma:interpretation>
              <emma:one-of disjunction-type="recognition" id="oneOf29">
                <emma:interpretation id="interp137" emma:lang="en-US" emma:confidence="1">
                  <emma:literal>are</emma:literal>
                </emma:interpretation>
                <emma:interpretation id="interp138" emma:lang="en-US" emma:confidence="0">
                  <emma:literal>we</emma:literal>
                </emma:interpretation>
                <emma:interpretation id="interp139" emma:lang="en-US" emma:confidence="0">
                  <emma:literal>core</emma:literal>
                </emma:interpretation>
                <emma:interpretation id="interp140" emma:lang="en-US" emma:confidence="0">
                  <emma:literal>cone</emma:literal>
                </emma:interpretation>
                <emma:interpretation id="interp141" emma:lang="en-US" emma:confidence="0">
                  <emma:literal>ane</emma:literal>
                </emma:interpretation>
              </emma:one-of>
            </emma:emma>
          </inkml:annotationXML>
          <inkml:trace contextRef="#ctx0" brushRef="#br2" timeOffset="227667.7999">20002 15001 9546,'13'-80'4773,"-13"39"-258,-4-5-258,-10-6-2322,5 24-1032,-11-8-258,4 18-258,-5 6-129,0 12-129,-2 2 129,3 19-129,-1 8 129,5 8 0,-2 7-129,7 8 0,1-4 0,4 2 0,3-4 0,3-3-258,0-6 129,1-7-129,8-5 0,0-9 0,-9-16 129,23 16 0,-23-16 0,29 0 129,-13-9 129,5-5 0,1-5 0,1 1 0,0 0 0,3 2 0,-4 2 0,1 5 0,0 5-129,0 4 0,0 6 0,2 8 0,-2 2 0,4 2 0,2-2 0,1 2 0,0-10-129,4 0 129,0-7-129,1-1 129,-1-17-129,-2-7 129,-4-8-129,-1-7 129,-7-7-129,-6-6 0,-7-1 0,-7 1-129,0 6 129,-2 2-129,-8 8 0,-5 8 0,5 8 0,10 20-129,-23-21 129,23 21-129,-22-6 0,22 6 129,0 0 0,0 0 0,-12 9 0,12-9 0,2 16 129,-2-16 129,24 13-129,-4-6 129,5-2 0,3 2 129,3-5 0,2 3-129,3-1 129,1 3 0,2-1-129,1 2 129,-5 1-258,-1 4 129,-4 5 0,-3 6-129,-6 7 0,-5 2-129,-7 7 0,-9-1-258,0 9-258,-5-13-516,5 17-1290,-13-20-2451,10 0 129,-1-9-387,4-7 0</inkml:trace>
          <inkml:trace contextRef="#ctx0" brushRef="#br2" timeOffset="228011.0005">21114 15131 10320,'66'-21'4773,"-25"8"-129,3-5-258,4-10-1935,6 8-1548,-12-12-258,-1 0-387,-12-7-129,-12 2 0,-11-1 0,-6 3-129,-18 1 0,-9 9 0,-10 11 0,-4 9 129,-3 5-129,-1 17 0,2 14 0,6 10 0,1 8 129,8 7-129,7 2 0,8 3 129,10-1-129,6-3 129,20-5-258,16-6 0,20-2-516,3-8-3870,22-6 0,5-3-258,0-8-387</inkml:trace>
        </inkml:traceGroup>
      </inkml:traceGroup>
      <inkml:traceGroup>
        <inkml:annotationXML>
          <emma:emma xmlns:emma="http://www.w3.org/2003/04/emma" version="1.0">
            <emma:interpretation id="{9B6FF0AD-E6AA-447C-8D1A-242E898EC641}" emma:medium="tactile" emma:mode="ink">
              <msink:context xmlns:msink="http://schemas.microsoft.com/ink/2010/main" type="line" rotatedBoundingBox="2205,16462 23299,16279 23314,17997 2220,18180"/>
            </emma:interpretation>
          </emma:emma>
        </inkml:annotationXML>
        <inkml:traceGroup>
          <inkml:annotationXML>
            <emma:emma xmlns:emma="http://www.w3.org/2003/04/emma" version="1.0">
              <emma:interpretation id="{E04C2C8F-77F5-43D0-B709-DD113FC134F5}" emma:medium="tactile" emma:mode="ink">
                <msink:context xmlns:msink="http://schemas.microsoft.com/ink/2010/main" type="inkWord" rotatedBoundingBox="2206,16576 3154,16568 3162,17461 2214,17469"/>
              </emma:interpretation>
              <emma:one-of disjunction-type="recognition" id="oneOf30">
                <emma:interpretation id="interp142" emma:lang="en-US" emma:confidence="1">
                  <emma:literal>to</emma:literal>
                </emma:interpretation>
                <emma:interpretation id="interp143" emma:lang="en-US" emma:confidence="0">
                  <emma:literal>fo</emma:literal>
                </emma:interpretation>
                <emma:interpretation id="interp144" emma:lang="en-US" emma:confidence="0">
                  <emma:literal>To</emma:literal>
                </emma:interpretation>
                <emma:interpretation id="interp145" emma:lang="en-US" emma:confidence="0">
                  <emma:literal>t0</emma:literal>
                </emma:interpretation>
                <emma:interpretation id="interp146" emma:lang="en-US" emma:confidence="0">
                  <emma:literal>t,</emma:literal>
                </emma:interpretation>
              </emma:one-of>
            </emma:emma>
          </inkml:annotationXML>
          <inkml:trace contextRef="#ctx0" brushRef="#br2" timeOffset="229617.8033">-413 16620 9159,'-12'-16'4902,"12"16"0,0 0-258,3-20-2064,22 22-1290,-7-2-258,18 5-387,3-5-129,16 6-129,5-6-129,12 1-129,0-1 0,3 0 0,-2-1-129,-4-8 0,-6 0 129,-15 0-129,-13-2 0,-12 1 0,-23 10 0,15-20 129,-15 20-129,-11-7 0,-7 7 0,0 5 0,1 8-129,1 6 0,5 6 129,7 4 0,4 1 129,0 2-258,11-2 258,7-1-129,1-3 129,6-3 0,0-7 129,4-5 0,-4-9 0,3-2 129,-5-11-129,0-8 1,-7-8-259,-1-5 0,-10-7 0,-5-4 0,0-1 0,-14-1 0,-4 6 0,-5 2 0,1 12-388,-11-2-773,33 27-2580,-38-2-1548,20 6 258,18-4-516,-16 36-387</inkml:trace>
          <inkml:trace contextRef="#ctx0" brushRef="#br2" timeOffset="229071.8024">-217 16168 10320,'0'-43'4902,"0"27"0,0 0-387,0 16-2064,0 0-903,0 0-516,0 15-258,7 15-129,-3 4-129,4 14-129,0 3 0,4 13-129,2 0-128,0 4-130,2-1 0,2 1 0,-2-4 0,0-3 0,0-3 0,-5-11-259,1-1-257,-10-16-516,11 13-1032,-13-26-2967,0-1 0,0-16-258,-25 0-129</inkml:trace>
        </inkml:traceGroup>
        <inkml:traceGroup>
          <inkml:annotationXML>
            <emma:emma xmlns:emma="http://www.w3.org/2003/04/emma" version="1.0">
              <emma:interpretation id="{97C7D2D8-3A3E-4769-B69F-5D862C335DAD}" emma:medium="tactile" emma:mode="ink">
                <msink:context xmlns:msink="http://schemas.microsoft.com/ink/2010/main" type="inkWord" rotatedBoundingBox="3897,16447 5308,16435 5317,17408 3905,17420"/>
              </emma:interpretation>
              <emma:one-of disjunction-type="recognition" id="oneOf31">
                <emma:interpretation id="interp147" emma:lang="en-US" emma:confidence="1">
                  <emma:literal>be</emma:literal>
                </emma:interpretation>
                <emma:interpretation id="interp148" emma:lang="en-US" emma:confidence="0">
                  <emma:literal>bl</emma:literal>
                </emma:interpretation>
                <emma:interpretation id="interp149" emma:lang="en-US" emma:confidence="0">
                  <emma:literal>he</emma:literal>
                </emma:interpretation>
                <emma:interpretation id="interp150" emma:lang="en-US" emma:confidence="0">
                  <emma:literal>bc</emma:literal>
                </emma:interpretation>
                <emma:interpretation id="interp151" emma:lang="en-US" emma:confidence="0">
                  <emma:literal>Tse</emma:literal>
                </emma:interpretation>
              </emma:one-of>
            </emma:emma>
          </inkml:annotationXML>
          <inkml:trace contextRef="#ctx0" brushRef="#br2" timeOffset="230257.4043">1263 16132 10191,'25'-92'4902,"-15"56"0,3 10-129,-13 26-2064,16-13-1419,3 33-516,-11 12-129,6 21-129,-7 4-129,4 14 0,-3 2-129,0 5-129,-1-3-129,-2-7 129,2-6 0,2-9-387,0-1 258,0-13-129,-2-5 129,0-11-258,2-7 258,-9-16-129,18 0 129,-18 0 0,18-32-129,-8 5 387,3-5-387,1-3 387,2 1-258,2 2 129,1 7-129,3 7 129,-1 9 0,4 8-129,0 2 129,1 19-258,-1 5 387,0 5-387,-3 4 258,-6 1-129,-4 1 129,-7 0-129,-5-4 129,-5-4 0,-15-5 1,-8-5-130,-6-6 0,-7-4 0,-7-5 0,0-3 0,-3-2 0,1-12-130,2 2-128,0-6-258,12 5-129,-1-10-516,37 23-2580,-25-19-1290,25 19 129,-4-18-516,4 18-258</inkml:trace>
          <inkml:trace contextRef="#ctx0" brushRef="#br2" timeOffset="230647.4051">1980 16716 11739,'121'-14'5031,"-57"8"-129,-4-1-129,-5-14-2838,4 19-903,-16-12-387,-1 5-129,-11-3-387,-6-3 129,-11-1-387,-7-2 258,-7 1-129,-7-1 129,-13 2-129,-6 3 0,-7 5 0,-2 6 0,-4 2 0,-2 7 129,2 12-129,7 3-129,5 6 129,6 4-258,12 7 129,3-1-258,14 3 129,13-6-387,20 4 129,0-10-258,21 12-387,-7-27-1161,18 2-2451,0-4 0,-5-10 0,5 2-387</inkml:trace>
        </inkml:traceGroup>
        <inkml:traceGroup>
          <inkml:annotationXML>
            <emma:emma xmlns:emma="http://www.w3.org/2003/04/emma" version="1.0">
              <emma:interpretation id="{D360852D-257A-41F8-A7A8-56108137378F}" emma:medium="tactile" emma:mode="ink">
                <msink:context xmlns:msink="http://schemas.microsoft.com/ink/2010/main" type="inkWord" rotatedBoundingBox="5989,16504 8936,16479 8945,17494 5998,17520"/>
              </emma:interpretation>
              <emma:one-of disjunction-type="recognition" id="oneOf32">
                <emma:interpretation id="interp152" emma:lang="en-US" emma:confidence="1">
                  <emma:literal>used</emma:literal>
                </emma:interpretation>
                <emma:interpretation id="interp153" emma:lang="en-US" emma:confidence="0">
                  <emma:literal>med</emma:literal>
                </emma:interpretation>
                <emma:interpretation id="interp154" emma:lang="en-US" emma:confidence="0">
                  <emma:literal>Used</emma:literal>
                </emma:interpretation>
                <emma:interpretation id="interp155" emma:lang="en-US" emma:confidence="0">
                  <emma:literal>ined</emma:literal>
                </emma:interpretation>
                <emma:interpretation id="interp156" emma:lang="en-US" emma:confidence="0">
                  <emma:literal>uned</emma:literal>
                </emma:interpretation>
              </emma:one-of>
            </emma:emma>
          </inkml:annotationXML>
          <inkml:trace contextRef="#ctx0" brushRef="#br2" timeOffset="231521.0067">3358 16565 10707,'13'-23'5160,"-13"23"-387,1-18 129,-1 18-2064,0 0-1677,0 0-516,8 25-258,-8-2-129,7 5-258,-2 6 129,4 3-129,3 1 129,3-3-129,1-1 129,3-2-129,1-5 129,-1-4-129,3-9 0,1-7 0,0-7 129,2-3-129,-2-15 129,0-3 129,-2-10 0,3-1 0,-5-1 0,-1 2-128,-4 1-130,-1 7 0,-3 3 0,-10 20 0,22-12 0,-22 12 0,21 12 0,-9 6 0,1 4 0,-1 2 0,1 3 0,-3-2 0,1-2 0,-4-3 0,-1-3 0,-6-17 0,0 0 0,23 13 0,-23-13 0,28-18 0,-12-5 0,5-2 0,3-3 0,4-1 0,1 1 0,1 5 0,2 3 0,2 8 0,-2 3 0,3 7 0,1 2 0,-1 7 0,-1 11 0,0 5 0,-6 2 0,-1 3 0,-7 3 0,-8-1 0,-8 0 0,-4-3 0,-15 1 0,-10-8 0,1 3 0,-12-12-775,13 10-386,-16-21-1290,39 0-1677,-23 16-774,23-16-258,0 0 0,25 0-387</inkml:trace>
          <inkml:trace contextRef="#ctx0" brushRef="#br2" timeOffset="232441.4083">4925 16771 9159,'29'-14'5031,"-10"7"-258,6 1-129,4 6-774,-6-14-2193,16 12-774,-9-8-258,4 4-129,-6-6 0,-1 3-129,-11-5-258,-16 14 258,14-32-387,-14 32 130,-12-32-130,-9 17 0,-8 1-130,-3 5 130,-3 6 0,-3 3-129,3 2 129,1 10-258,5 8 258,6 5-129,7 5 129,6 2-129,8 3 258,2 3-258,16-1 387,9 2-129,10-1 0,10-1 0,6-7 1,13-1-130,6-8 0,10-7 0,5-5 0,6-9 0,-2-3 0,-2-14 0,-9-4 0,-7-6 0,-10-5 0,-17-3 0,-15-1 0,-15 1 0,-14 1 0,-4 5 0,-15 3 0,-6 10 0,-5 5 0,-2 11 0,0 0 0,0 14 0,5 6 0,6 5 0,5 1 0,7 3 0,7 1 0,2-3 0,12-4 0,10-5 0,4-6 0,7-6 0,2-5 0,2-2 0,1-14 0,-1-8 0,-3-7 0,-4-7 0,-3-8 0,-8-8 0,-3-9 0,-5-10 0,-4-6 0,-3-9 0,-4 0 0,0 1 0,0 6 0,0 15 0,-2 8 0,0 21 0,0 20 0,2 16 0,0 37 0,0 13 0,6 11 0,1 8 0,2 9 0,1 6 0,5-2 0,-3-8 0,6-2 0,-4-10 0,6 0 0,-8-16-517,17 15-2192,-12-27-2064,3-2-258,-6-13-129,2-3-258</inkml:trace>
        </inkml:traceGroup>
        <inkml:traceGroup>
          <inkml:annotationXML>
            <emma:emma xmlns:emma="http://www.w3.org/2003/04/emma" version="1.0">
              <emma:interpretation id="{C9167E18-EBB1-4211-BC33-E3FB6EF8159D}" emma:medium="tactile" emma:mode="ink">
                <msink:context xmlns:msink="http://schemas.microsoft.com/ink/2010/main" type="inkWord" rotatedBoundingBox="9650,16604 12130,16582 12143,18094 9663,18115"/>
              </emma:interpretation>
              <emma:one-of disjunction-type="recognition" id="oneOf33">
                <emma:interpretation id="interp157" emma:lang="en-US" emma:confidence="1">
                  <emma:literal>for</emma:literal>
                </emma:interpretation>
                <emma:interpretation id="interp158" emma:lang="en-US" emma:confidence="0">
                  <emma:literal>fon</emma:literal>
                </emma:interpretation>
                <emma:interpretation id="interp159" emma:lang="en-US" emma:confidence="0">
                  <emma:literal>fin</emma:literal>
                </emma:interpretation>
                <emma:interpretation id="interp160" emma:lang="en-US" emma:confidence="0">
                  <emma:literal>jon</emma:literal>
                </emma:interpretation>
                <emma:interpretation id="interp161" emma:lang="en-US" emma:confidence="0">
                  <emma:literal>form</emma:literal>
                </emma:interpretation>
              </emma:one-of>
            </emma:emma>
          </inkml:annotationXML>
          <inkml:trace contextRef="#ctx0" brushRef="#br2" timeOffset="233408.61">7019 16598 15609,'57'-23'4902,"-32"16"-129,5 4-129,-3-8-3483,15 7-387,1-8-258,7 1-258,1-8-128,3-1-130,-1-5 0,1-3 0,-3-8 0,-3-1 0,-5-4 0,-8-2 0,-6 2-259,-10 0 1,-4 8 129,-10 4 0,-5 11 0,0 18 129,-11 0 129,-1 16-129,-2 20 129,3 16 129,2 6 0,7 12-128,-1 6-130,5 10 0,6-3 0,10 11 0,2-1 0,5 8 0,-2-1 0,2 1 0,-6-3 0,-3-4 0,-7-6 0,-7-10 0,-2-12 0,-4-18 0,-6-9 0,-13-21 0,10-2-130,-15-22-1418,28 6-774,-45-39-903,29 12-258,-14-28-129,10 7 129,-8-23 129,7 5 258,-8-7 1290,4 0 1161,-1 8 2322,-5-1 774,8 14 387,-3-1 774,8 21-516,-2-4-129,20 36 0,-9-39-774,24 37-516,2-10-516,24 12-516,2-4-129,23 4 0,8-3-128,15-1-388,9-1 0,4-2 0,3-2 0,-4-2 0,-5 1 0,-12-3 0,-17 1 0,-17-1 0,-18 3 0,-16-1 0,-16 11 0,0 0 0,-16-16 0,-9 16 0,0 0 0,0 11 0,2 3 0,5 5 0,6 3 0,5 1 0,7-2 0,0 0 0,5-3 0,-5-18 0,25 22 0,-9-21 0,-16-1 0,27-8 0,-15-12 0,-3-7 0,-2-1 0,-1-10 0,-1 3 0,-5-6-775,9 20-1934,-7-10-1935,-2 10-258,0 5 0,0 16-258</inkml:trace>
          <inkml:trace contextRef="#ctx0" brushRef="#br2" timeOffset="233876.6108">8647 16835 15609,'80'14'4902,"-34"-12"-129,2-4 0,2 2-2451,-9-17-1934,7 2-388,-9-10 0,-5 0 0,-10-3 0,-8-2 0,-7 0 0,-9-1 0,0 5 0,-7-3 0,-7 8 0,-6-1-259,1 10-128,-6-2 129,5 8-129,-1 3 129,3 3-129,2-2 258,16 2-129,-19 0 258,19 0 0,0 0 0,0 0 258,17 16 0,3-16 129,12 0 0,4 0 129,10 0-129,2-5-257,5 1-130,-1-3 0,-1 2 0,-3-1 0,-5 5 0,-9 1 0,-4 0 0,-5 9 0,-5 8 0,-4 5 0,-6 6 0,-3 4 0,-3 4 0,1 12 0,-10-4-2710,3 6-2063,-5 2-387,2 1-129</inkml:trace>
        </inkml:traceGroup>
        <inkml:traceGroup>
          <inkml:annotationXML>
            <emma:emma xmlns:emma="http://www.w3.org/2003/04/emma" version="1.0">
              <emma:interpretation id="{67ACF1B5-65CF-436E-B67B-A3169C3694BE}" emma:medium="tactile" emma:mode="ink">
                <msink:context xmlns:msink="http://schemas.microsoft.com/ink/2010/main" type="inkWord" rotatedBoundingBox="13019,16439 23294,16292 23313,17655 13039,17802"/>
              </emma:interpretation>
              <emma:one-of disjunction-type="recognition" id="oneOf34">
                <emma:interpretation id="interp162" emma:lang="en-US" emma:confidence="1">
                  <emma:literal>implementation</emma:literal>
                </emma:interpretation>
                <emma:interpretation id="interp163" emma:lang="en-US" emma:confidence="0">
                  <emma:literal>implementer than</emma:literal>
                </emma:interpretation>
                <emma:interpretation id="interp164" emma:lang="en-US" emma:confidence="0">
                  <emma:literal>implementer him</emma:literal>
                </emma:interpretation>
                <emma:interpretation id="interp165" emma:lang="en-US" emma:confidence="0">
                  <emma:literal>implementer Lion</emma:literal>
                </emma:interpretation>
                <emma:interpretation id="interp166" emma:lang="en-US" emma:confidence="0">
                  <emma:literal>implementer tin</emma:literal>
                </emma:interpretation>
              </emma:one-of>
            </emma:emma>
          </inkml:annotationXML>
          <inkml:trace contextRef="#ctx0" brushRef="#br2" timeOffset="236996.6163">10390 16385 13287,'10'-87'4515,"-4"50"0,1 3-129,9 14-2451,-16-5-903,0 25-516,19-21-387,-19 21-387,20 9-903,-20 7-3096,7 7-258,0 4 0,-1 3-258</inkml:trace>
          <inkml:trace contextRef="#ctx0" brushRef="#br2" timeOffset="236778.2159">10454 16600 12513,'0'-23'4644,"0"7"-129,0 16 129,0 0-2193,0 0-903,0 0-645,0 9-129,0 9-129,0-2-515,0 7-130,0 0 0,3 6 0,3-3 0,-3 1 0,3 0 0,-6-6 0,3 4 0,-3-25-259,0 27-4385,0-27-129,-12 12-258,12-12-129</inkml:trace>
          <inkml:trace contextRef="#ctx0" brushRef="#br2" timeOffset="237932.6179">10744 16568 14061,'18'-19'4773,"-18"19"-129,19 1 0,-19-1-2580,29 25-903,-21-7-129,8 11-644,-5-3-388,0 6 0,-2-1 0,-4-1 0,-1-2 0,-3-5 0,1-3 0,-2-20 0,2 21-130,-2-21-257,0 0 258,12-12 0,-5-6 129,4-3 129,0-4 0,1-2 129,-1-1-258,3 3 259,-1 0-259,3 5 0,-4 4 0,-12 16 0,29-16 0,-13 16 0,1 2 0,1 10 0,2 3 0,-1 3 0,-1 1 0,0 2 0,-2 1 0,-2-1 0,-3-3 0,-11-18 0,14 28 0,-14-28 0,7 18-259,-7-18 130,0 0 129,0 0 0,0 0 129,20-21 130,-17 3-259,3-2 0,-3-4 0,2 0 0,-1 0 0,3 2 0,2 3 0,0 3 0,-9 16 0,25-20 0,-7 18 0,1 2 0,3 11 0,2 5 0,0 4 0,2 3 0,-1 2 0,-2 1 0,-1-1 0,-3-2 0,-3-5 0,-2 0 0,-14-18 0,20 25 0,-20-25 0,0 0 0,18 5 0,-18-5 0,10-9 0,-10 9 0,11-23 0,-11 23 0,16-25 0,-16 25 0,18-18 0,-18 18 0,19-7 0,-19 7 0,16 0-259,-16 0-1547,0 0-2838,0 0-129,0 0-129,13 16-129</inkml:trace>
          <inkml:trace contextRef="#ctx0" brushRef="#br2" timeOffset="238650.2192">11987 16926 7353,'5'-123'4257,"-5"68"129,4 7-129,3 12-1032,-7-8-645,18 19-774,-7-9-774,21 16 0,-8-1-258,16 10-129,-3 0-129,7 9-129,-3 0 0,2 4-257,-7 8-130,-6 8 0,-7-1 0,-9 4 0,-10 0 0,-6 2 0,-14-2 0,-12-3 0,-6 0 0,-11-6 0,1 0 0,-10-10-130,10 6-773,-11-10-903,17 0-2838,-4 0-129,4 0 0,8-2-129</inkml:trace>
          <inkml:trace contextRef="#ctx0" brushRef="#br2" timeOffset="238369.4187">11939 16618 15093,'5'-18'5031,"-5"18"0,0 0-258,9 13-3483,-9 6-258,0 12-515,0 4-517,0 10 0,0 4 0,0 7 0,2-1 0,0 5 0,1-1 0,-3 1 0,4-1 0,-4-11 0,4-3-259,-4-17-515,1 8-645,-1-36-1419,0 0-2064,0 0 129,-1-38-129,1-3 129</inkml:trace>
          <inkml:trace contextRef="#ctx0" brushRef="#br2" timeOffset="239071.4199">12190 16147 11352,'64'-73'5031,"-30"37"-387,1 4 129,-6-3-1806,8 22-1548,-19-12-516,7 20-129,-25 5-129,34 0-386,-34 0-259,21 41 0,-14-6 0,2 10 0,0 8 0,0 6 0,-2 3 0,4 0 0,-1 2 0,1-1 0,3-5 0,-7-2 0,2-1 0,-9-9 0,7 6-388,-12-22-2063,5 5-2193,0-8-516,0-6 129,0-21-129</inkml:trace>
          <inkml:trace contextRef="#ctx0" brushRef="#br2" timeOffset="239508.2207">12807 16634 14319,'55'-20'5031,"-32"15"-387,4 2 258,-7-8-3354,24 11-645,-8-7-258,10 3-129,-3-5-257,1-1-259,-3-3 0,-2 1 0,-5-2 0,-7-2 0,-6-2 0,-10 0 0,-8 0 0,-3 2 0,0 16 0,-28-19 0,3 15 0,-5 4 0,-2 5 0,-2 11 0,2 9 0,3 4 0,4 5 0,6-1 0,5 5 0,8-3 0,6-1 0,6 0 0,15-7 0,9-3 0,11-2 0,12-8 0,11-2 0,4-10-130,16 9-1289,-17-11-3225,10 0-516,-8-9 258,-5-3-516</inkml:trace>
          <inkml:trace contextRef="#ctx0" brushRef="#br2" timeOffset="240366.2222">13873 16446 10191,'0'0'4515,"3"-18"258,-3 18-387,20 12-1677,-20-12-1161,10 23-516,-10-23-258,16 39 0,-12-17-258,5 6-129,-4-5-129,-3 0-129,-2 2 258,0-5-516,0-4 387,0-16-387,-2 25 258,2-25-129,0 0 129,9 0-258,7-5 0,2-10 258,0-1-258,3-5 258,0-4-258,1 2 258,-3-4-129,1 1 129,-4 2 1,0 0-130,-4 2 0,3 6 0,-15 16 0,28-12 0,-28 12 0,27 7 0,-27-7 0,23 34 0,-14-11 0,-2-2 0,-2 0 0,-3-1 0,0-2 0,-2-18 0,0 25-130,0-25 1,0 0 0,5 17 129,-5-17-129,0 0 129,23-8 129,-23 8 0,29-31 0,-12 14 1,5-5-130,-1 1 0,0 3 0,1 2 0,1 4 0,0 5 0,0 5 0,2 2 0,2 10 0,1 5 0,-1 4 0,3 3 0,-3 2 0,-2 0 0,-2 4 0,-9-7 0,2 8-517,-14-11-515,14 12-774,-16-11-3225,0-19 129,5 25-258,-5-25 0</inkml:trace>
          <inkml:trace contextRef="#ctx0" brushRef="#br2" timeOffset="241177.4236">15096 16654 9933,'25'-16'4902,"0"1"-129,-25 15-387,25-21-2064,7 21-1032,-9-7-387,16 5-129,-3-9-258,8 8 0,-4-8-129,2 4-129,-4-4 0,-5 1-129,-6-3 0,-6 3 0,-21 10 0,16-27 0,-16 27-129,-8-27 0,-8 15-129,-9 3 129,-2 5-129,-5 3 0,0 1 0,0 7 0,3 9 129,1 3 0,5 8-129,3 0 0,10 1 258,4 2-258,6-1 258,2-2-258,16 1 129,3-5-258,11-2 258,2-8-387,9 1 0,-2-12-258,10 3-129,-10-7-387,14 1-645,-21-22-258,18 14-387,-24-18 387,15 11 0,-22-12 516,6 6 1032,-11 3 903,-9-6 903,-7 25 516,11-27 387,-11 27 0,0 0 129,17 0-516,-17 0-516,0 0-516,13 18-129,-1-2-258,-12-16 0,23 26-258,-12-9 0,-11-17-129,21 23-258,-21-23 0,15 19-129,-15-19 129,0 0 0,21 6 0,-21-6 0,18-8 258,-18 8 129,23-28 129,-12 8 0,5-1 129,-4-4-129,6 6 129,0-3-129,3 6 0,0 4-129,2 8 129,1 4-129,0 7-129,0 13-129,-7 3-258,3 7-129,-13-5-645,13 13-2193,-15-10-1548,2-5 0,-3-5-258,-4-18-387</inkml:trace>
          <inkml:trace contextRef="#ctx0" brushRef="#br2" timeOffset="241489.4242">16656 16184 10707,'43'-123'5031,"-23"79"-129,-1 12-129,-1 32-1806,-18 0-1806,14 28-258,-14 11-387,2 17 0,-2 2 0,-4 10-129,-4-4-129,0 2-128,3-6-130,2-3 0,3-4-259,0-10-257,0 3 0,0-15-774,7 13-903,-7-23-2709,0-5-129,0-16-258,0 0 258</inkml:trace>
          <inkml:trace contextRef="#ctx0" brushRef="#br2" timeOffset="242113.4253">16397 16454 10836,'-18'-10'4773,"18"10"-258,0 0 258,0 0-3225,28 0-516,-12 2-258,13 10-129,-6-5-129,11 6-129,1-5 0,13 1-258,11-3 0,16 1 0,12-5-129,11-1 0,7-1 0,1 0 129,-2 0 0,-12-1-129,-15-3 129,-19-1 0,-22-6 129,-17 0-258,-19 11 129,-3-25 0,-18 13-129,-8 1 0,-5 6 0,-3 1 0,0 4 0,1 4 0,4 10 0,5 6 0,6 1 0,5 4 0,7 0 0,4 0-129,5 0 129,0-2-129,5 0 0,4-2 0,3-5 129,-12-16-129,29 20 129,-29-20 0,30 0 0,-12 0 0,0-14 129,-1-4 129,1-5-258,4 0 258,-1-2-129,2 3 129,4 1-129,-1 7 0,3 5 0,-1 9 0,3 7-129,-3 11-129,2 7-129,-3 1-258,3 8 0,-8-9-516,13 14-1032,-17-17-2838,9-8 0,-3-11-258,3-3 129</inkml:trace>
          <inkml:trace contextRef="#ctx0" brushRef="#br2" timeOffset="242706.2263">18190 16182 9417,'14'-140'5160,"-7"81"-258,-2 9-129,2 27-1419,-7-4-1806,0 27-645,8 25-129,-1 22-129,-7 8-129,5 14 0,-1 6-257,5 8-259,-2-1 0,3-2 0,5-5 0,-5-11 0,4-2-388,-12-15-773,12 2-129,-15-27-645,2 11-774,-11-31-903,10-2 258,-27-2 129,27 2 258,-35-44 516,20 16 774,-11-8 1032,-1-1 1419,0 3 1032,-5-2 774,11 13 0,-9-5 0,30 28-129,-34-32-387,34 32-129,0 0 0,39-4-645,-2 2-258,29 4-129,5-2-258,24 9 0,1-7-129,9 3-129,-4-3-129,0 0 0,-12-2-129,-10 0 0,-19 0 129,-12 0-129,-14 0 1,-11 0-130,-23 0 0,18 0 0,-18 0 0,0 0 0,-2 23 0,2-23 0,-7 26-259,3-10-128,4 9-516,0-25-2064,-5 29-2064,5-29-129,0 25-258,0-25-258</inkml:trace>
          <inkml:trace contextRef="#ctx0" brushRef="#br2" timeOffset="242877.8264">19093 16261 12384,'0'-143'5031,"0"79"-387,0 11 0,0 5-2967,2 26-1161,-2 22-774,0 0-1161,0 16-3225,0 20 0,0 7-387,7 8 0</inkml:trace>
          <inkml:trace contextRef="#ctx0" brushRef="#br2" timeOffset="243564.2278">19744 16424 9417,'-5'-27'4644,"-25"19"-387,12 8-129,0 19-2193,-12-5-774,7 13-516,-7-2-258,6 7 129,-2-5 0,6 5-129,2-7 129,13 7 0,2-9 129,6 3-258,8-6 129,12 1-129,0-5 129,9-1-258,-3-8 129,4-6-129,-4-1-129,1-7 0,0-7-387,-5-9-129,5 2-387,-6-11-129,11 12-645,-17-19-516,23 19-645,-23-17 0,17 19 387,-19-14 387,11 18 903,-13-4 645,0 2 645,-14 16 1161,0 0 387,18 0 387,-18 0 129,0 23-258,0-23-516,0 45-129,-2-24-258,4 13-258,0-7-258,9 5-129,-4-2-129,2-3-387,1-3 0,-3-6-258,6-2 129,-13-16-129,26 11 258,-10-11-258,2-13 258,4-4 129,-1-10-129,4-1 387,-4-6-258,4 3 387,-2 1-387,4 5 1,-2 4-130,3 10 0,-1 10 0,1 6 0,3 16 0,-1 9 0,0 6 0,-3 0 0,5 15-775,-21-12-3998,13 4-387,-4-9 0,5-4-387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34:25.8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8FDF84-AAAB-4391-9450-5BF2C6FB6D0D}" emma:medium="tactile" emma:mode="ink">
          <msink:context xmlns:msink="http://schemas.microsoft.com/ink/2010/main" type="inkDrawing" rotatedBoundingBox="2545,8195 5930,8248 5929,8304 2544,8251" semanticType="strikethrough" shapeName="Other">
            <msink:sourceLink direction="with" ref="{7BDCCF34-B453-421A-9039-F2A822B813E7}"/>
          </msink:context>
        </emma:interpretation>
      </emma:emma>
    </inkml:annotationXML>
    <inkml:trace contextRef="#ctx0" brushRef="#br0">39 51 10707,'-21'-16'4515,"3"-5"0,18 21-258,0 0-2064,0-16-1032,9 16-516,-9 0-258,39 0-129,-10 0 0,8 0 0,2 2 129,11 5-129,2-3 0,8 4 0,1-2 129,8 1-129,0-2 0,10 1 0,1-1-129,9 4 129,5-6-129,9 3 129,7-3-129,8-1 129,4 0-128,8 0-130,4-1 0,4-1 0,5 0 0,-1-1 0,-3-3 0,-4 0 0,-7 1 0,-7-1 0,-9 3 0,-12 1 0,-17 0 0,-8 0 0,-9 0 0,-6 1 0,-3 1 0,-4 0 0,-3 0 0,-5-2 0,-3 0 0,-8 0 0,-3 0 0,-10 0 0,-2 0-388,-19 0-128,18 0-129,-18 0-645,0 0-2838,0 0-774,-7 21 0,-9-5-129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34:26.7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D3CAA65-E895-4E88-830A-44567E756DB1}" emma:medium="tactile" emma:mode="ink">
          <msink:context xmlns:msink="http://schemas.microsoft.com/ink/2010/main" type="inkDrawing" rotatedBoundingBox="2750,9077 6254,9078 6253,9118 2749,9117" semanticType="underline" shapeName="Other">
            <msink:sourceLink direction="with" ref="{7BDCCF34-B453-421A-9039-F2A822B813E7}"/>
          </msink:context>
        </emma:interpretation>
      </emma:emma>
    </inkml:annotationXML>
    <inkml:trace contextRef="#ctx0" brushRef="#br0">57-5 11352,'-37'3'4644,"37"-3"-387,-23 4-387,23-4-1806,0 0-774,0 0-387,0 0-387,0 0-129,9 0 0,-9 0-129,35 0 0,-8 0 129,14 1 129,3-1-258,17 6 258,8-4-129,20 1 0,9-1-257,25 1-130,10 3 0,13-3 0,7-1 0,12 2 0,8-4 0,12 1 0,5-1 0,-1 0 0,-1-1 0,-3-3 0,-3-1 0,-6 1 0,-11 1 0,-17 1 0,-22-2 0,-16 3 0,-17-1 0,-20-2 0,-14 4 0,-22-5 0,-5 5-130,-32 0-4256,0 0-645,-23-4-258,-9 3 0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34:46.3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ED0314-F871-4F05-9C19-A1EFEB8A4B87}" emma:medium="tactile" emma:mode="ink">
          <msink:context xmlns:msink="http://schemas.microsoft.com/ink/2010/main" type="writingRegion" rotatedBoundingBox="20477,8823 23810,9117 23712,10225 20379,9931"/>
        </emma:interpretation>
      </emma:emma>
    </inkml:annotationXML>
    <inkml:traceGroup>
      <inkml:annotationXML>
        <emma:emma xmlns:emma="http://www.w3.org/2003/04/emma" version="1.0">
          <emma:interpretation id="{B1A47498-633C-42F2-8849-DC5434685490}" emma:medium="tactile" emma:mode="ink">
            <msink:context xmlns:msink="http://schemas.microsoft.com/ink/2010/main" type="paragraph" rotatedBoundingBox="20477,8823 23810,9117 23712,10225 20379,99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E8F8D5-CB07-40DC-B7ED-7E70244DE7CB}" emma:medium="tactile" emma:mode="ink">
              <msink:context xmlns:msink="http://schemas.microsoft.com/ink/2010/main" type="line" rotatedBoundingBox="20477,8823 23810,9117 23712,10225 20379,9931"/>
            </emma:interpretation>
          </emma:emma>
        </inkml:annotationXML>
        <inkml:traceGroup>
          <inkml:annotationXML>
            <emma:emma xmlns:emma="http://www.w3.org/2003/04/emma" version="1.0">
              <emma:interpretation id="{5585D35F-0B9B-49EC-9241-090025D34968}" emma:medium="tactile" emma:mode="ink">
                <msink:context xmlns:msink="http://schemas.microsoft.com/ink/2010/main" type="inkWord" rotatedBoundingBox="20477,8823 23810,9117 23712,10225 20379,9931"/>
              </emma:interpretation>
              <emma:one-of disjunction-type="recognition" id="oneOf0">
                <emma:interpretation id="interp0" emma:lang="en-US" emma:confidence="0">
                  <emma:literal>non</emma:literal>
                </emma:interpretation>
                <emma:interpretation id="interp1" emma:lang="en-US" emma:confidence="0">
                  <emma:literal>Nor</emma:literal>
                </emma:interpretation>
                <emma:interpretation id="interp2" emma:lang="en-US" emma:confidence="0">
                  <emma:literal>Non</emma:literal>
                </emma:interpretation>
                <emma:interpretation id="interp3" emma:lang="en-US" emma:confidence="0">
                  <emma:literal>nor</emma:literal>
                </emma:interpretation>
                <emma:interpretation id="interp4" emma:lang="en-US" emma:confidence="0">
                  <emma:literal>None</emma:literal>
                </emma:interpretation>
              </emma:one-of>
            </emma:emma>
          </inkml:annotationXML>
          <inkml:trace contextRef="#ctx0" brushRef="#br0">17909 8974 12642,'-45'41'4644,"26"-19"-258,1 8 129,9 2-3483,-7-4-516,11 4 0,-1-7-258,6-3 0,0-22 0,0 26 0,0-26-129,0 0 0,0 0 0,0-30 0,0 0 0,0-6-129,0-8 129,0-6-258,0-2 258,2 3-129,-2-1 129,5 7 129,-3 2 0,5 11 0,-1 3 0,-6 27 129,21-23-129,-1 23 129,1 7-129,9 18 1,6 5-259,6 13 0,3 3 0,6 13 0,1 2 0,0 4 0,-3 3 0,-2-2 0,-5-2 0,-3-5 0,-7-6 0,-3-14 0,-8-7 0,-3-14 0,-18-18 0,27-2 0,-18-23 0,-2-18 0,0-13 0,2-12 0,-2-10 0,2-6 0,-4-5 0,2 2 0,2 3 0,-2 15 0,0 12 0,-1 11 0,-1 14 0,-1 10 0,-4 22 0,0 0-646,32 13-3482,-20 6-1161,11 10 129,4 5-258,8 5-387</inkml:trace>
          <inkml:trace contextRef="#ctx0" brushRef="#br0" timeOffset="421.2007">19454 8877 13029,'11'-56'4902,"-25"33"-258,-9 6 129,-24-3-3354,17 20-516,-12 0-129,8 18-258,-7 5 0,7 12-129,4 3-129,5 10 129,5 5-258,10 6 1,6 0-130,4 1 0,9-3 0,12-5 0,4-8 0,9-10 0,3-15 0,4-13 0,0-8 0,2-21 0,-8-14 0,1-8 0,-7-8 0,-8-8 0,-7-3 0,-10-2 0,-4-1 0,-6 6 0,-8 6 0,-7 5 0,-1 11 0,-8 7 0,11 22-259,-21-5-3353,19 15-1548,0 11 129,14 5-645,3 4 129</inkml:trace>
          <inkml:trace contextRef="#ctx0" brushRef="#br0" timeOffset="1154.402">19739 8759 14706,'16'-2'5160,"14"10"-129,-16 8-129,8 16-3612,-15-4-258,9 20-386,-11 0-646,2 13 0,-3-1 0,-2 6 0,-2-6 0,0-3 0,0-9 0,0-10 0,0-10 0,0-28 0,0 0 0,0 0 0,-22-27 0,17-15 0,2-10 0,-1-10 0,4-6 0,0-3 0,9-5 0,7 5 0,2 3 0,7 6 0,3 5 0,6 10 0,1 7 0,5 8 0,0 10 0,1 12 0,-2 10 0,-3 1 0,-6 15 0,-10 7 0,-9 6 0,-11 6 0,-2 3 0,-16-3 0,-7 1 0,-3-2 0,-4-4 0,1-5 0,6-4 0,4-6 0,5-3 0,16-12 0,-16 18 0,16-18 0,2 21 0,14-3 0,5 5 0,8 9 0,4 9 0,14 9 0,8 1 0,11 10 0,5-1 0,7 3 0,0-3 0,4-3 0,0-7 0,-6-6 0,-6-5 0,-10-5 0,-8-7 0,-9-4 0,-10-5 0,-9-6 0,-8-1 0,-16-11 0,0 0 0,8 16 0,-8-16 0,-14 2 0,14-2-1162,-21 7-4256,1-7 0,-6 0-387,1-4 129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37.620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3BA970F3-4BB1-487D-8249-A101528CEF40}" emma:medium="tactile" emma:mode="ink">
          <msink:context xmlns:msink="http://schemas.microsoft.com/ink/2010/main" type="writingRegion" rotatedBoundingBox="12775,8933 14881,9347 14745,10035 12640,9621"/>
        </emma:interpretation>
      </emma:emma>
    </inkml:annotationXML>
    <inkml:traceGroup>
      <inkml:annotationXML>
        <emma:emma xmlns:emma="http://www.w3.org/2003/04/emma" version="1.0">
          <emma:interpretation id="{F012587A-AE66-4B47-9DE5-B14AA9F8D653}" emma:medium="tactile" emma:mode="ink">
            <msink:context xmlns:msink="http://schemas.microsoft.com/ink/2010/main" type="paragraph" rotatedBoundingBox="12775,8933 14881,9347 14745,10035 12640,9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A8DDF8-2425-4CE4-9AE7-AB79AB9EE56F}" emma:medium="tactile" emma:mode="ink">
              <msink:context xmlns:msink="http://schemas.microsoft.com/ink/2010/main" type="line" rotatedBoundingBox="12775,8933 14881,9347 14745,10035 12640,9621"/>
            </emma:interpretation>
          </emma:emma>
        </inkml:annotationXML>
        <inkml:traceGroup>
          <inkml:annotationXML>
            <emma:emma xmlns:emma="http://www.w3.org/2003/04/emma" version="1.0">
              <emma:interpretation id="{41918CD6-910B-4466-B71C-3035C04A7FB2}" emma:medium="tactile" emma:mode="ink">
                <msink:context xmlns:msink="http://schemas.microsoft.com/ink/2010/main" type="inkWord" rotatedBoundingBox="12775,8933 14881,9347 14745,10035 12640,9621">
                  <msink:destinationLink direction="with" ref="{D2017BA1-E678-49DA-9DC3-78473AF1B2F7}"/>
                </msink:context>
              </emma:interpretation>
              <emma:one-of disjunction-type="recognition" id="oneOf0">
                <emma:interpretation id="interp0" emma:lang="en-US" emma:confidence="1">
                  <emma:literal>arty</emma:literal>
                </emma:interpretation>
                <emma:interpretation id="interp1" emma:lang="en-US" emma:confidence="0">
                  <emma:literal>nt y</emma:literal>
                </emma:interpretation>
                <emma:interpretation id="interp2" emma:lang="en-US" emma:confidence="0">
                  <emma:literal>NT y</emma:literal>
                </emma:interpretation>
                <emma:interpretation id="interp3" emma:lang="en-US" emma:confidence="0">
                  <emma:literal>act y</emma:literal>
                </emma:interpretation>
                <emma:interpretation id="interp4" emma:lang="en-US" emma:confidence="0">
                  <emma:literal>aty</emma:literal>
                </emma:interpretation>
              </emma:one-of>
            </emma:emma>
          </inkml:annotationXML>
          <inkml:trace contextRef="#ctx0" brushRef="#br0">0 63 14577,'52'-25'5031,"-18"12"-516,3 4 258,-12-5-3096,25 14-645,-16 0-387,7 4-128,-8 8-517,-1 8 0,-8 3 0,-7 4 0,-10 5 0,-7 0 0,0 3 0,-19-1 0,-4 3 0,-13-6 0,1-1-259,-10-7-128,8 0 0,-2-9 129,7-1 0,3-8 129,10-5 0,19 0 129,0 0 129,-4-12 0,4 12 0,30-29 0,-1 10 129,6-1 0,3-3-129,8 0 129,-2-6-258,1 4 129,-1-1-129,-1 1 129,-6 0-129,-6 4 130,-5 1-260,-6 4 260,-20 16-130,19-23 0,-19 23 0,0 0 0,0-16 0,0 16 0,-21 0 0,21 0 0,-25 25 0,11-4 0,0 4 0,1 5 0,4 2 0,4 4 0,3 5 0,2 1 0,4 3 0,10-2 0,7 3 0,4-5 0,0-2 0,4-3 0,-3-8 0,-3-3 0,2-4 0,-7-10 0,0 5 0,-18-16-1033,16 0-3611,-16 0-387,0 0 258,0 0-387</inkml:trace>
          <inkml:trace contextRef="#ctx0" brushRef="#br0" timeOffset="811.2014">940 239 16512,'55'-6'4773,"-18"6"0,6-1-129,14 1-3483,-13 0-387,17 0-644,-6 0-130,-2 0 0,-1 0 0,-9 0-388,1 3-1676,-12-3-2451,-12 0-387,-20 0 129,0 0-387</inkml:trace>
          <inkml:trace contextRef="#ctx0" brushRef="#br0" timeOffset="1045.2018">1269 155 14190,'-16'-3'5031,"-9"3"-258,25 0 129,0 0-2193,11 28-1547,-6-10-1162,14 16 0,-6-2 0,5 10 0,-1-1 0,1 4 0,2 3 0,-10-9 0,14 18-1420,-14-23-3482,4-1-129,1-13 0,4-4-516</inkml:trace>
          <inkml:trace contextRef="#ctx0" brushRef="#br0" timeOffset="1466.4026">1786 308 13287,'16'-11'4773,"6"11"0,-13 9 0,-9-9-1677,21 41-1935,-17-19-257,10 11-904,-5-6 0,5 5 0,-2-7 0,4-2 0,2-3 0,2-13 0,3-5 0,-2-2 0,1-15 0,-1-4 0,-2-8 0,-1 0 0,-5-3 0,-3 9 0,-3 0 0,-1 5 0,-6 16 0,0 0 0,0 0 0,0 0 0,0 35 0,-7 2 0,-4 11 0,-1 9 0,-4 6 0,0 1 0,-2 2 0,-2-8 0,6-1 0,-9-18 0,14 11 0,-11-25-5032,4-5-257,-3-10 129,3-6-387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35:56.75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-3-6 17157,'20'-7'4902,"-20"7"0,0 0-258,0 0-3482,0 0-1162,0 0 0,0 0-1936,0 0-2579,0 0-516,-20 4 129,20-4-774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38:02.03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E25AC3-E5D2-47C9-AB18-1E4ECE8A837F}" emma:medium="tactile" emma:mode="ink">
          <msink:context xmlns:msink="http://schemas.microsoft.com/ink/2010/main" type="writingRegion" rotatedBoundingBox="1651,1230 23110,620 23377,10034 1918,10644"/>
        </emma:interpretation>
      </emma:emma>
    </inkml:annotationXML>
    <inkml:traceGroup>
      <inkml:annotationXML>
        <emma:emma xmlns:emma="http://www.w3.org/2003/04/emma" version="1.0">
          <emma:interpretation id="{EBB811A8-0BCF-449D-BFC9-D5D847AF191B}" emma:medium="tactile" emma:mode="ink">
            <msink:context xmlns:msink="http://schemas.microsoft.com/ink/2010/main" type="paragraph" rotatedBoundingBox="2249,1197 12344,1540 12279,3466 2184,31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04DED8-45D5-40B0-9A8E-2D679C9B88CD}" emma:medium="tactile" emma:mode="ink">
              <msink:context xmlns:msink="http://schemas.microsoft.com/ink/2010/main" type="line" rotatedBoundingBox="2249,1197 12344,1540 12279,3466 2184,3123"/>
            </emma:interpretation>
          </emma:emma>
        </inkml:annotationXML>
        <inkml:traceGroup>
          <inkml:annotationXML>
            <emma:emma xmlns:emma="http://www.w3.org/2003/04/emma" version="1.0">
              <emma:interpretation id="{95EC346A-686D-4CD7-B0FE-B66410896A54}" emma:medium="tactile" emma:mode="ink">
                <msink:context xmlns:msink="http://schemas.microsoft.com/ink/2010/main" type="inkWord" rotatedBoundingBox="2249,1197 12344,1540 12279,3466 2184,3123"/>
              </emma:interpretation>
              <emma:one-of disjunction-type="recognition" id="oneOf0">
                <emma:interpretation id="interp0" emma:lang="en-US" emma:confidence="0">
                  <emma:literal>Reference</emma:literal>
                </emma:interpretation>
                <emma:interpretation id="interp1" emma:lang="en-US" emma:confidence="0">
                  <emma:literal>Reference _</emma:literal>
                </emma:interpretation>
                <emma:interpretation id="interp2" emma:lang="en-US" emma:confidence="0">
                  <emma:literal>Reference -</emma:literal>
                </emma:interpretation>
                <emma:interpretation id="interp3" emma:lang="en-US" emma:confidence="0">
                  <emma:literal>Reference.</emma:literal>
                </emma:interpretation>
                <emma:interpretation id="interp4" emma:lang="en-US" emma:confidence="0">
                  <emma:literal>Reference •</emma:literal>
                </emma:interpretation>
              </emma:one-of>
            </emma:emma>
          </inkml:annotationXML>
          <inkml:trace contextRef="#ctx0" brushRef="#br0">-33 196 10191,'-2'-38'5031,"0"19"-129,-2 3 0,4 16-2451,-7-22-1161,7 22-516,0 0 0,0 0-258,0 20-129,0 10-129,0 9 0,0 13-129,0 10 0,0 13 129,0 3-258,0 0 0,0 3 0,0-9 129,0 1-258,2-9 129,2-7 0,1-12 0,0-4-129,2-7 129,2-2-258,-2-9 0,4 0-258,-11-23-129,18 28-387,-18-28-1161,0 0-2580,0 0-129,0 0-258,0 0 0</inkml:trace>
          <inkml:trace contextRef="#ctx0" brushRef="#br0" timeOffset="1014.0018">-10 98 9675,'1'-30'4773,"-1"30"-129,24-23-516,-16 1-1935,21 19-774,-8-12-516,17 15-387,1-5-129,11 5 0,1 0-129,4 7-129,0 6 0,1 3-129,-5 5 129,-5 0-258,-6 4 258,-10 4-258,-12-1 129,-11 2 0,-7 2-129,-13 0 0,-10 4 0,-14-4 0,-2 4-129,-13-4 0,2 0 0,-1-4 0,1 1 129,2-8-129,7 0 129,4-3 0,3-2 129,5-3 0,4-3 0,6 1-129,3-4 129,16-7 129,-23 18 0,23-18 0,-4 23 129,8-5 0,-4-18 129,37 37 0,-8-16 0,13 10-129,6-1 129,9 5 0,0 3-258,7 1 129,-2 0-129,1 0 0,-6-1 0,-6-5 0,-5-2 129,-5-5-129,-7-4 129,-5-5-129,-10-2 129,-3-6-258,-16-9 129,18 12-387,-18-12-129,0 0-387,-2 18-1032,-14-18-3225,0 2 129,-3-2-516,-1 0 129</inkml:trace>
          <inkml:trace contextRef="#ctx0" brushRef="#br0" timeOffset="1560.0027">865 895 7482,'76'-14'4644,"-35"8"-258,-7-8-129,-7-4-1935,14 13-774,-16-15-516,10 10-258,-12-12-129,6 8-129,-11-9 0,-2 5 0,-11-3-258,-5 1 129,-4 2-258,-13 6 0,-10 1-129,-5 2 0,-2 8 0,-3 1 0,-1 9-129,3 8 0,4 6 129,7 4-129,0 7 129,8 2 0,6 1-129,6 2 258,4 0-129,4 0 129,8-5 0,8 0 0,5-7 0,7-4 0,2-4 0,8-5-129,3-6 129,3-5-258,9-1-129,-6-2-258,10-2-516,-20-10-3354,5-3-258,-5-2-258,-7-3-387</inkml:trace>
          <inkml:trace contextRef="#ctx0" brushRef="#br0" timeOffset="2137.2037">1544 795 10965,'50'-19'5031,"-20"8"-258,2 2 0,0-12-2451,9 17-1290,-7-8-516,7-1 0,-2-6-258,2-3-129,-2-4 0,2-8-129,-3-7 0,-5-7-129,-2-4 129,-12-3-258,-3 2 129,-12-1-129,-4 5 129,-2 4-129,-11 8 129,-3 7 129,0 8 129,16 22 0,-28-23 129,28 23 129,0 0 129,-7 32-129,7-2 129,18 20 0,-1 5-129,7 18 1,-3 7-388,2 9 0,-3 6 0,-4 2 0,-8 3 0,-2 0 0,-6-1 0,0 3 0,0-5 0,0 3 0,0-4 0,0-3 0,0-4 0,7-6 0,0-8 0,2-11 0,-2-7 0,-2-14 0,-1-8 0,-4-12 0,0-1 0,0-22 0,-4 19-1291,-12-19-3869,0-9-129,-5-9-129,1-3-387</inkml:trace>
          <inkml:trace contextRef="#ctx0" brushRef="#br0" timeOffset="2371.2041">1952 1119 12771,'23'-34'4644,"-4"16"-258,12 4-129,11 3-3612,6 6-1161,4-6-3096,14 3-645,5 2-387,2-1-129</inkml:trace>
          <inkml:trace contextRef="#ctx0" brushRef="#br0" timeOffset="3354.0059">2846 825 10449,'54'0'4515,"-35"0"0,1 0-903,-20 0-1677,41-1-774,-25-8-387,9 5-129,-7-6-129,1 1-129,-19 9 0,29-29-129,-22 11 129,-4 2-258,-3 16 0,-9-26 0,-7 17-129,-7 2 0,-2 3-129,-5 4 129,-2 4-129,-2 8 0,2 8 0,2 3 129,3 4 0,6 5 0,5 3 0,7 2 129,7-1-129,2 1 258,15-6 0,9-1 0,3-7 0,12-2 0,2-8 0,7-6 129,2-7-129,3 0 0,2-9-129,2-5 0,-1-9 129,-1-2-129,-6-7 1,-2-2-130,-8-2 0,-9-3 0,-9 0 0,-12 2 0,-9 1 0,-3 4-259,-10 5 1,-8 4 0,0 7-129,-4 4 129,5 8 0,1-1 0,19 5-129,-25 2 129,25-2 129,-11 18 0,11-18-129,0 16 258,0-16 0,14 12 0,-14-12 129,36 2 129,-15-2 0,6-4 0,0-6 129,8 2 0,-5-6-129,8 4 129,-4-1-129,1 2 0,-3 4-129,-2 3 1,-1 2-130,-3 3 0,-2 12 0,-3 4 0,-1 4 0,-1 8 0,-1 2 0,-4 5 0,-1 3 0,-6 0 0,0 1 0,-7-3-130,0 4-257,-4-9-129,-1 3-129,-9-15-645,14 11-1806,0-15-2064,0-18 516,9 22-645,7-21-129</inkml:trace>
          <inkml:trace contextRef="#ctx0" brushRef="#br0" timeOffset="3806.4067">4257 888 12513,'25'-22'4902,"-25"22"-129,28-12-129,-3 12-3096,-25 0-774,38-2-129,-19-3-258,8 1-129,-2-1-129,0 0 0,-2-6 0,-4 0-129,-19 11-129,23-30 129,-21 14-129,-2-2 0,-12 2 129,-10-2-258,-1 4 129,-5 3 0,-2 4 129,-1 7 0,1 0 0,3 15 0,4 2 129,6 12 0,1 3-129,8 9 129,7 1 0,1 5 0,1-3-129,10-1 129,3-2 0,2-6-129,4-4 258,1-6-258,2-8 129,2-6-129,4-4 0,-3-7-258,10 0-387,-11-14-1806,7 0-2193,-2-8-387,2-4-129,-2-3 0</inkml:trace>
          <inkml:trace contextRef="#ctx0" brushRef="#br0" timeOffset="4258.8075">4700 777 13416,'0'0'5289,"0"0"-387,3 11 0,28 10-3483,-31-21-387,44 40-387,-22-19-129,4 4-258,-3-2-129,-3 2-129,-2-2-129,-9-5 0,-1 0-129,-8-18 129,8 19-129,-8-19 129,0 0 0,7-9 129,2-12 0,-1-6 129,3-5 129,5-3-258,0-1 258,4 2-129,1 6 0,0 5 0,-1 5-129,1 9 129,1 7-129,-3 2 0,1 16 0,-2 4 0,-1 6 129,-1 6-129,0 2 0,-1 5-129,1 1 0,-6-3-129,6 0-129,-7-7-258,11 6-129,-10-20-1032,22 11-1677,-7-18-1548,11-6 258,7-3-516,5-12 129</inkml:trace>
          <inkml:trace contextRef="#ctx0" brushRef="#br0" timeOffset="4477.2076">5865 827 10191,'-2'-80'5031,"-17"52"0,-12 3-129,5 19-1290,-17-4-2451,18 13-258,-7 8-258,11 17-129,-2 3-129,8 10-129,7 3-258,8 6 0,0 0-129,16-4-129,12 0 0,6-10-258,17 3-258,-3-21-774,25 3-2838,-10-10-774,4-8 387,-3-3-516</inkml:trace>
          <inkml:trace contextRef="#ctx0" brushRef="#br0" timeOffset="4867.2085">6336 1005 11223,'9'-21'5160,"-9"21"-516,31-14 258,-7-2-2193,19 16-1806,-2-13-258,14 6-129,0-7-129,4 1-129,-6-5-129,-5 2 0,-10-5 0,-13 0-129,-15 1 0,-10 1-129,-16 1 0,-12 4 129,-6 5-258,-5 3 129,-4 6 129,4 6-129,0 12 258,7 5-129,5 5 129,9 6 129,6 3-129,7 2 0,5 2 0,3 2 0,13-6 129,6-1-258,3-4 129,5-7-258,4-4-129,-2-10-516,12 8-1419,-3-19-2709,0 0 129,-4-8-387,8-7-129</inkml:trace>
          <inkml:trace contextRef="#ctx0" brushRef="#br0" timeOffset="5272.8092">7617 802 14448,'27'-17'5160,"-1"2"-516,-26 15 129,0 0-3612,31-5-645,-31 5 0,42 0-129,-8 4-129,16 3 0,18 2-129,24 1 129,24-3 1,19 2-259,16-3 0,15-3 0,10-1 0,9-2 0,-8-2 0,-8-3 0,-14-4 0,-14 2 0,-19 0 0,-17 1 0,-19-1 0,-22 2 0,-16 3 0,-18-3 0,-7 5 0,-23 0-1033,0 0-3869,0 0-387,0-13 129,0 13-774</inkml:trace>
        </inkml:traceGroup>
      </inkml:traceGroup>
    </inkml:traceGroup>
    <inkml:traceGroup>
      <inkml:annotationXML>
        <emma:emma xmlns:emma="http://www.w3.org/2003/04/emma" version="1.0">
          <emma:interpretation id="{46479E29-7464-481C-86B3-A5ECC4232548}" emma:medium="tactile" emma:mode="ink">
            <msink:context xmlns:msink="http://schemas.microsoft.com/ink/2010/main" type="paragraph" rotatedBoundingBox="2018,4090 20693,3206 20808,5629 2133,65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4FAE2D-4FB6-49B9-A32E-2217C3B4F5FE}" emma:medium="tactile" emma:mode="ink">
              <msink:context xmlns:msink="http://schemas.microsoft.com/ink/2010/main" type="line" rotatedBoundingBox="2018,4090 20693,3206 20808,5629 2133,6513"/>
            </emma:interpretation>
          </emma:emma>
        </inkml:annotationXML>
        <inkml:traceGroup>
          <inkml:annotationXML>
            <emma:emma xmlns:emma="http://www.w3.org/2003/04/emma" version="1.0">
              <emma:interpretation id="{1E936F0B-DD1A-4FE0-93B9-96DC778ABDBF}" emma:medium="tactile" emma:mode="ink">
                <msink:context xmlns:msink="http://schemas.microsoft.com/ink/2010/main" type="inkWord" rotatedBoundingBox="2025,4232 6413,4025 6520,6305 2133,6513"/>
              </emma:interpretation>
              <emma:one-of disjunction-type="recognition" id="oneOf1">
                <emma:interpretation id="interp5" emma:lang="en-US" emma:confidence="1">
                  <emma:literal>Digital</emma:literal>
                </emma:interpretation>
                <emma:interpretation id="interp6" emma:lang="en-US" emma:confidence="0">
                  <emma:literal>Digitals</emma:literal>
                </emma:interpretation>
                <emma:interpretation id="interp7" emma:lang="en-US" emma:confidence="0">
                  <emma:literal>Diglot</emma:literal>
                </emma:interpretation>
                <emma:interpretation id="interp8" emma:lang="en-US" emma:confidence="0">
                  <emma:literal>Dingbat</emma:literal>
                </emma:interpretation>
                <emma:interpretation id="interp9" emma:lang="en-US" emma:confidence="0">
                  <emma:literal>Dighton</emma:literal>
                </emma:interpretation>
              </emma:one-of>
            </emma:emma>
          </inkml:annotationXML>
          <inkml:trace contextRef="#ctx0" brushRef="#br1" timeOffset="13977.6245">-240 3074 13545,'18'-29'4902,"3"19"-129,10 4-129,-5-4-2838,24 15-903,2-1-129,15 13-258,4 3-258,8 8 0,1 4-129,0 6 0,-4 3-129,-6 3 0,-12 1 130,-11 1-130,-15 0 0,-13 2 0,-10-3 0,-9-1 0,-7-5 0,-16 0 0,-9-3 0,-9-4 0,-11-5 0,-6-6 0,-10-1 0,-3-10 0,-2-1 0,0-5 0,2-4 0,5-4 0,7-7 0,10-1 0,8-2 0,7 0-259,9 3 1,4-5-516,21 16-774,-20 0-3096,20 0-258,0 0-129,0 0-387</inkml:trace>
          <inkml:trace contextRef="#ctx0" brushRef="#br1" timeOffset="13494.0237">56 3095 12255,'0'-19'4902,"0"-6"-387,0 25 129,0 0-2322,0 0-1161,0 18-387,-4 5-258,4 10-129,0 5 0,0 8 0,2 6-129,5 1 1,0 0-259,4 1 0,-2-3 0,1-1 0,-1-5 0,0-3 0,0-3 0,0-7 0,-2-3 0,-4-8 0,6-3 0,-9-18-646,7 23-644,-7-23-3354,0 0-516,-8-9 258,-1-9-387</inkml:trace>
          <inkml:trace contextRef="#ctx0" brushRef="#br1" timeOffset="14242.825">751 3490 13545,'21'-12'4773,"-3"13"0,-18-1-258,9 27-2967,3 2-1032,-3 1-258,0 0-516,9 15-2322,-7-10-2064,-4-3 129,0-3-516,-3-10 0</inkml:trace>
          <inkml:trace contextRef="#ctx0" brushRef="#br1" timeOffset="14430.0253">824 3234 14706,'-2'-89'4773,"2"57"-129,0 14-258,0 18-3483,11-3-1032,-11 3-2064,21 19-2322,1 11 0,1 4-258,9 11-387</inkml:trace>
          <inkml:trace contextRef="#ctx0" brushRef="#br1" timeOffset="15100.8265">1534 3428 15351,'1'-50'4902,"-11"32"-129,-12 8-129,-10 2-3870,6 14-258,-8 12-129,4 8-387,-2 10 129,3 3-258,4 7 258,9-1-258,6-1 129,6-3-129,4-2 129,16-7 0,7-5-129,9-9 258,7-9-129,6-9 0,1-8 129,4-13 0,-4-13 129,0-1-129,-6-11 258,-7 3-129,-10-2 1,-3 10-259,-8 3 0,-1 9 0,-7 7 0,-4 16 0,0 0 0,0 19 0,0 17 0,0 12 0,3 16 0,4 21 0,4 15 0,7 12 0,3 9 0,6 7 0,5 5 0,3 3 0,1-5 0,1-5 0,-3-8 0,-5-13 0,-6-14 0,-4-15 0,-12-17 0,-7-15 0,-3-17 0,-17-16 0,-10-11 0,-7-16 0,-11-15 0,-7-6 0,-9-9 0,-4-9 0,-1-4 0,-4-3 0,3-4 0,3 0 0,4 4 0,10-2 0,10 3 0,8 1 0,17 6 0,2-3 0,18 15-1162,-2-12-3224,26 6-774,12-5 129,12-8-258</inkml:trace>
          <inkml:trace contextRef="#ctx0" brushRef="#br1" timeOffset="15366.027">2210 3424 14190,'0'0'5160,"5"-19"-387,-5 19 129,0 0-2838,5 14-1161,-5 4-128,0 12-775,4 2 0,-1 9 0,5 3 0,-5-6 0,11 10-1291,-14-18-2579,6-3-1290,-3-11 258,-3-16-387,0 0-129</inkml:trace>
          <inkml:trace contextRef="#ctx0" brushRef="#br1" timeOffset="16629.629">2464 3469 11739,'-25'-7'4902,"25"7"-516,16-2 258,18 4-2709,-9-2-645,25 5-387,-4-5-258,18 5-129,2-5-258,12 0 0,-2 0-258,8 0 129,-4-9-129,-2 1 0,-6-5 0,-12 1 129,-10-3-129,-13-1 0,-16 2 129,-21 14 0,0-23 0,-12 18-129,-16 1 129,-6 4-129,-4 2 0,1 10 0,3 6 129,4 2-258,9 5 258,8 1-129,10 1 258,3 0-258,3-2 130,10-2-130,-1 0 0,4-5 0,-2-2 0,2-4-130,-16-12 130,25 11 0,-25-11 0,23-2 130,-23 2-130,25-28 0,-12 8 0,3-1 0,-4-1 0,6 3 0,-2 1 0,4 5 0,-3 6 0,5 7 0,-1 0 0,2 9 0,2 9 0,-4 0 0,8 7 0,-8-9-517,11 7-128,-9-12-258,15 3-129,-15-14-387,20 0-645,-22-20-1290,16 1 0,-10-13-516,-4-6 258,-10-10 903,3 2 1419,-9-7 1419,-7-10 1290,5 8 1419,-5-12 774,0 8 516,-4-3-387,12 14-645,-8-11-1032,12 23-774,-8-1-387,12 23-258,-16 14 0,32 0-386,-15 19-259,3 24 0,-6 9 0,4 12 0,-4 5 0,0 9 0,1 4 0,-5-4 0,5 6 0,-7-18 0,17 5-4903,-5-7-257,5-5 0,0-8-258</inkml:trace>
          <inkml:trace contextRef="#ctx0" brushRef="#br1" timeOffset="15802.8277">2605 3028 15093,'32'-70'5031,"-18"45"-129,-5 8-129,16 17-3483,-25 0-516,23 33-258,-16 6-128,7 13-388,0 9 0,2 8 0,-2 4 0,1 0 0,-3 0 0,-3-7 0,4-1-130,-8-15-515,6 4-258,-11-30-1419,0 5-2580,-2-13 129,2-16-129,-18 3-129</inkml:trace>
        </inkml:traceGroup>
        <inkml:traceGroup>
          <inkml:annotationXML>
            <emma:emma xmlns:emma="http://www.w3.org/2003/04/emma" version="1.0">
              <emma:interpretation id="{180D5E5B-AA4B-4306-95FB-C671C8B8FFDA}" emma:medium="tactile" emma:mode="ink">
                <msink:context xmlns:msink="http://schemas.microsoft.com/ink/2010/main" type="inkWord" rotatedBoundingBox="7692,3909 10980,3753 11078,5832 7790,5987"/>
              </emma:interpretation>
              <emma:one-of disjunction-type="recognition" id="oneOf2">
                <emma:interpretation id="interp10" emma:lang="en-US" emma:confidence="1">
                  <emma:literal>Logic</emma:literal>
                </emma:interpretation>
                <emma:interpretation id="interp11" emma:lang="en-US" emma:confidence="0">
                  <emma:literal>Logia</emma:literal>
                </emma:interpretation>
                <emma:interpretation id="interp12" emma:lang="en-US" emma:confidence="0">
                  <emma:literal>Loge</emma:literal>
                </emma:interpretation>
                <emma:interpretation id="interp13" emma:lang="en-US" emma:confidence="0">
                  <emma:literal>Logo</emma:literal>
                </emma:interpretation>
                <emma:interpretation id="interp14" emma:lang="en-US" emma:confidence="0">
                  <emma:literal>Login</emma:literal>
                </emma:interpretation>
              </emma:one-of>
            </emma:emma>
          </inkml:annotationXML>
          <inkml:trace contextRef="#ctx0" brushRef="#br1" timeOffset="17222.4302">5404 2816 13803,'15'-73'5160,"-12"46"-516,1 11 0,-4 16-2967,9 20-645,-2 21-387,-6 9-129,7 17-129,-5 8-128,4 10-259,-3 2 0,1 1 0,0-7 0,1-6 0,-3-7 0,4-6 0,-1-9 0,3-6 0,0-14 0,-1-4 0,5-11 0,5-8 0,3-8 0,8-2 0,3-3 0,8-8 0,5 0 0,1 1 0,9 1 0,-7-6 0,13 12 0,-20-13-3613,14 7-1418,-2-7 0,2 2-387,2-6 0</inkml:trace>
          <inkml:trace contextRef="#ctx0" brushRef="#br1" timeOffset="17565.6308">6470 3287 13803,'-45'-51'5031,"17"33"-258,-2 6-129,8 12-2838,-13 0-774,10 16-387,-4 1-129,10 14-129,1 1-257,7 8-130,6 0 0,5 2 0,7-1 0,11-3 0,1-5 0,8-6 0,2-9 0,1-7 0,-2-10 0,1-1 0,-4-18 0,0-5 0,-9-12 0,-2-3 0,-9-6 0,-3-2 0,-2-2 0,-5 3 0,-4 10 0,-7-1 0,9 20 0,-13-5-2968,20 21-1934,0 0-387,-12 25 0,12 0-129</inkml:trace>
          <inkml:trace contextRef="#ctx0" brushRef="#br1" timeOffset="18392.4323">6941 3323 14706,'23'-64'4902,"-23"34"-258,-10 3 129,-19-3-3225,29 30-774,-37-16-258,21 17-129,-6 15-129,8 11-129,2 7 1,3 3-130,2 8 0,7-3 0,0 1 0,9-4 0,7-1 0,3-10 0,8-3 0,3-13 0,8-6-130,1-6 130,3-16-258,1-11 258,-2-8 0,-2-6 129,-9-4 0,-1 4 1,-11 2-130,-6 7 0,-5 9 0,-7 23 0,0 0 0,0 12 0,0 22 0,0 16 0,-3 11 0,3 17 0,0 12 0,0 15 0,5 8 0,6 4 0,1 4 0,-1 0 0,-1-4 0,1-8 0,-7-13 0,-1-20 0,-3-15 0,-3-15 0,-15-19 0,-5-15 0,-8-12 0,-6-12 0,-7-17 0,-4-5 0,-9-8 0,-4-8 0,2-7 0,-3-3 0,5-3 0,4-1 0,8 4 0,5-1 0,11 4 0,13 4 0,13 9 0,3 1 0,23 11 0,9-6 0,21 14-1033,4-17-386,32 16-516,-11-22-645,31 17-516,-13-20 258,18 11 129,-17-10 1161,3 4 645,-15 6 1290,-22-7 903,-1 19 774,-30-7 387,4 20 387,-26-7-258,8 21-645,-18 0-645,0 0-387,4 21-129,-1 6-387,1-1 0,3 10-129,2 1-387,0-3-387,8 9-1161,-8-17-2709,4-6-516,-13-20 129,17 11-258</inkml:trace>
          <inkml:trace contextRef="#ctx0" brushRef="#br1" timeOffset="18564.0326">7848 3209 14319,'-21'-114'4644,"10"66"-258,2 13-129,8 15-3225,1 20-774,0 0-1806,0 0-2580,0 20-258,14 10-258,13 11-387</inkml:trace>
          <inkml:trace contextRef="#ctx0" brushRef="#br1" timeOffset="18813.6328">8355 3294 12642,'0'-16'4902,"-17"-8"-129,-8 16 0,-4 10-1548,-12 2-2193,13 17-129,-11 0-386,8 13-517,-2 4 0,11 4 0,8 5 0,12-3 0,8 2 0,17-7 0,21-3 0,10-13-517,22 4-386,-3-25-1032,18 1-2709,5-3-129,2-14 0,5-6-129</inkml:trace>
        </inkml:traceGroup>
        <inkml:traceGroup>
          <inkml:annotationXML>
            <emma:emma xmlns:emma="http://www.w3.org/2003/04/emma" version="1.0">
              <emma:interpretation id="{044EDCD5-416E-463E-808D-79EEE44D00FD}" emma:medium="tactile" emma:mode="ink">
                <msink:context xmlns:msink="http://schemas.microsoft.com/ink/2010/main" type="inkWord" rotatedBoundingBox="11740,3630 14315,3508 14372,4712 11797,4833"/>
              </emma:interpretation>
              <emma:one-of disjunction-type="recognition" id="oneOf3">
                <emma:interpretation id="interp15" emma:lang="en-US" emma:confidence="1">
                  <emma:literal>and</emma:literal>
                </emma:interpretation>
                <emma:interpretation id="interp16" emma:lang="en-US" emma:confidence="0">
                  <emma:literal>ands</emma:literal>
                </emma:interpretation>
                <emma:interpretation id="interp17" emma:lang="en-US" emma:confidence="0">
                  <emma:literal>ane</emma:literal>
                </emma:interpretation>
                <emma:interpretation id="interp18" emma:lang="en-US" emma:confidence="0">
                  <emma:literal>anal</emma:literal>
                </emma:interpretation>
                <emma:interpretation id="interp19" emma:lang="en-US" emma:confidence="0">
                  <emma:literal>ant</emma:literal>
                </emma:interpretation>
              </emma:one-of>
            </emma:emma>
          </inkml:annotationXML>
          <inkml:trace contextRef="#ctx0" brushRef="#br1" timeOffset="19484.4342">9713 3246 10449,'71'-32'4644,"-50"7"129,-9 1-387,-12 2-1419,-10-15-1290,-3 12-645,-17-5-258,0 8-387,-7 5-129,1 11 0,-1 6 0,1 6-129,4 13-129,5 8 129,8 5-129,5 3 0,5 3 0,7-1 0,2 1 0,5-5-129,6-2 129,1-5 0,4-3-129,0-5 129,2-5 0,-2-6 0,2-7 129,1 0 0,-1-16 129,5-4 0,-5-7-128,5-3-130,-7-2 0,6 2 0,-10 2 0,4 4 0,-2 8 0,-14 16 0,31-1 0,-14 8 0,3 12 0,1 6 0,4 7 0,-3-2 0,4 8 0,-8-12 0,9 8-775,-27-34-1160,42 38-1677,-26-33-1419,4-5 516,-1 0-645,-1-16 129</inkml:trace>
          <inkml:trace contextRef="#ctx0" brushRef="#br1" timeOffset="20295.6354">10161 3248 11610,'5'-60'4902,"-5"37"-516,0 5 129,-11-2-1935,11 20-774,0 0-645,9 9-258,-9-9-387,23 34-128,-10-15-388,5 10 0,-4-2 0,2 1 0,-4-1 0,-3-2 0,0 0 0,-5-8 0,-1-1 0,-3-16 0,6 18 0,-6-18 0,0 0 0,14-19 0,-7-3 0,5-3 0,1-7 0,5 2 0,-2-2 0,3 5 0,1 4 0,6 4 0,1 8 0,5 9 0,2 2 0,3 11 0,4 8 0,2 5 0,1 2 0,3-1 0,2-2 0,3-7 0,1-3 0,4-11 0,4-2 0,-1-15 0,1-8 0,-4-5 0,-8-6 0,-8-3 0,-10-1 0,-14 6 0,-11 4 0,-6 8 0,-16 6 0,-7 12 0,-6 2 0,-3 16 0,2 9 0,1 4 0,6 6 0,6-1 0,6 5 0,6-3 0,5-4 0,0-4 0,8-5 0,7-3 0,1-11 0,5-4 0,0-5 0,4-16 0,0-11 0,2-10 0,-2-13 0,3-16 0,1-14 0,-3-12 0,3-10 0,-4-3 0,0 1 0,-4 2 0,-1 13 0,-3 14 0,-4 20 0,-4 16 0,-4 23 0,-5 16 0,4 18 0,-1 23 0,2 12 0,4 18 0,4 13 0,5 12 0,8 5 0,4 3 0,11 1 0,4-9 0,15 14-388,-1-25-4514,9-1-258,1-15 258,9-5-516</inkml:trace>
        </inkml:traceGroup>
        <inkml:traceGroup>
          <inkml:annotationXML>
            <emma:emma xmlns:emma="http://www.w3.org/2003/04/emma" version="1.0">
              <emma:interpretation id="{BB60D24F-12BE-4C9E-81CA-0646896D59C8}" emma:medium="tactile" emma:mode="ink">
                <msink:context xmlns:msink="http://schemas.microsoft.com/ink/2010/main" type="inkWord" rotatedBoundingBox="14997,3573 20698,3303 20760,4613 15059,4883"/>
              </emma:interpretation>
              <emma:one-of disjunction-type="recognition" id="oneOf4">
                <emma:interpretation id="interp20" emma:lang="en-US" emma:confidence="0">
                  <emma:literal>computer</emma:literal>
                </emma:interpretation>
                <emma:interpretation id="interp21" emma:lang="en-US" emma:confidence="0">
                  <emma:literal>Computer</emma:literal>
                </emma:interpretation>
                <emma:interpretation id="interp22" emma:lang="en-US" emma:confidence="0">
                  <emma:literal>computes</emma:literal>
                </emma:interpretation>
                <emma:interpretation id="interp23" emma:lang="en-US" emma:confidence="0">
                  <emma:literal>Computes</emma:literal>
                </emma:interpretation>
                <emma:interpretation id="interp24" emma:lang="en-US" emma:confidence="0">
                  <emma:literal>compute</emma:literal>
                </emma:interpretation>
              </emma:one-of>
            </emma:emma>
          </inkml:annotationXML>
          <inkml:trace contextRef="#ctx0" brushRef="#br1" timeOffset="22339.2391">14083 2859 15093,'34'-9'4902,"-16"9"0,-18 0-774,39 23-2967,-39-23-258,32 44-258,-18-19-258,2 4-129,-4-1-258,-1-3 129,-4 0-258,-1-9 0,-1 0 0,-5-16 0,3 18 0,-3-18 0,0 0 129,8-11 129,-1-8 0,2-5 0,-1-4 129,7-1-129,-5-3 130,6 9-259,-1 0 0,1 13 0,0 6 0,0 4 0,0 12 0,0 8 0,0 5 0,0 3 0,-2 3 0,0-3 0,-3 1 0,-1-5 0,-2-2 0,0-6 0,-8-16 0,9 23 0,-9-23 0,0 0 0,0 0 0,20-11 0,-13-5 0,0-3 0,0-4 0,4-2 0,0 3 0,-1 3 0,1 3 0,-11 16 0,25-18 0,-25 18 0,30 0 0,-14 5 0,4 6 0,-1 1 0,4 3 0,2-3 0,2 2 0,1-3 0,1-6 0,5-1 0,-2-4 0,5-4 0,0-10 0,-1-5 0,0-6 0,-1-4 0,-5-1 0,-3 3 0,-6 2 0,-6 6 0,-15 19 0,17-16 0,-17 16 0,6 25 0,-4 5 0,1 5 0,2 10 0,1 5 0,3 5 0,0-2 0,-1 2 0,1-1 0,0-3 0,-3-3 0,-5-1 0,-1-6 0,0-8 0,0-4 0,-3-8 0,3-21 0,-14 18 0,14-18 0,-13-9 0,6-11 0,7-4 0,-4-10 0,4-4 0,0-10 0,13 0-388,-2-10-257,6 1 0,-6-6 258,3 5 129,-3-3-129,0 8 387,-3 3-129,3 9 258,3 11 129,1 5 0,10 14 0,1 6 129,10 5 0,-2 11 0,3 14 0,-5-2-129,-2 7-128,-7 0-130,-5 4 0,-9-6 0,-9-1 0,-2-5 0,-17-6 0,-4 0-259,-17-15-644,12 14-2322,-17-15-1677,1 0 129,0-2-645,4-4 129</inkml:trace>
          <inkml:trace contextRef="#ctx0" brushRef="#br1" timeOffset="22776.04">15634 2850 15093,'45'0'5031,"-28"9"-129,3 8-258,-20-17-3612,27 45-387,-13-20-258,0 5-129,-2-3-129,1 3-129,-1-5 0,-3 0 0,-2-6-129,1-3 0,-8-16 0,0 0 0,23 9 129,-23-9 0,25-23 0,-6-2 129,2-10 129,6-3-129,0-3 129,3 6-129,-3 1 130,1 9-259,-3 7 0,2 11 0,-6 7 0,0 16 0,-5 11 0,-1 5 0,-1 5 0,-5-1 0,2-1-130,-6-8-386,7 2-129,-12-29-258,27 21-387,-23-30-1419,20-7-2193,1-12 129,4-12-258,1-9 0</inkml:trace>
          <inkml:trace contextRef="#ctx0" brushRef="#br1" timeOffset="23025.6404">16511 2595 10965,'30'-156'5031,"-16"94"-129,-5 6 0,9 26-2064,-16-9-1161,19 32-516,-21 7-387,29 12-257,-15 19-517,2 15 0,0 11 0,2 14 0,-4 11 0,-2 9 0,-1 3 0,-2-2 0,0 1 0,-4-13 0,2-2 0,-5-21 0,7-4-904,-9-29-902,7-1-2580,-7-23-774,0 0 0,0 0-258</inkml:trace>
          <inkml:trace contextRef="#ctx0" brushRef="#br1" timeOffset="23680.8416">16676 2994 9288,'-32'-50'4773,"32"50"-129,-17-27-129,17 27-1806,0 0-1032,17-10-516,21 10-387,4 0-258,21 0-129,8 0-129,14 0 0,10-9-129,1-2-129,-2-7 0,-7 1 129,-14-5 129,-14 3-129,-20-5 0,-18 8 0,-21 16 0,-7-16 0,-16 16-129,-6 15 0,-1 11 0,2 12-129,5 8 129,5 6 0,11 3-129,7 2 258,12-4-129,17-1 258,8-10-129,11-3 259,7-10-388,9-8 0,6-12 0,1-5 0,-4-6 0,3-14 0,-8-9 0,-3-9 0,-8-10 0,-10-4 0,-9-4 0,-11-1 0,-6-2 0,-14 1 0,-1 6 0,-10 5 0,-8 13 0,-5 4 0,0 10 0,0 3 0,3 8-130,4 3 1,16 2 0,-16 7 129,16-7-129,0 0 258,14 20 0,8-17 0,3-3 1,8 4-130,3-4 0,7 0 0,-4 0 0,3 9 0,-2 1 0,-5 12 0,-3 4 0,-3 8 0,-6 5 0,-5 4 0,-4 10 0,-14-6 0,9 18-4645,-22-4-644,-17 5 0,-23 0-387</inkml:trace>
          <inkml:trace contextRef="#ctx0" brushRef="#br1" timeOffset="21153.6371">12962 2508 10965,'43'-71'4902,"-38"41"-387,-5 5 129,0 25-2064,-26-29-1032,10 29-645,-15 13-387,1 19 0,-4 9-387,2 21 129,0 11-129,4 12 0,5 8-129,7 1 0,9-1 0,7-3 0,14-8-129,14-12 129,11-12 0,11-13 0,9-13 0,9-14 258,3-15-129,5-3 129,-6-18 129,4-10-257,-10-18-130,-3-4 0,-13-12 0,-9-1 0,-14-1 0,-9 2 0,-13 7 0,-3 10 0,-14 15 0,-7 18 0,-2 12 0,-2 14 0,2 20 0,1 8 0,5 10 0,4 5 0,4 0 0,7 0 0,2-4 0,2-7 0,11-6 0,3-8 0,0-9 0,5-9 0,0-14 0,4 0 0,-2-20 0,2-5 0,-2-14 0,1-7 0,-5-9 0,-1-7 0,-6-1 0,-5 3 0,-5 5 0,-2 5 0,0 13 0,-9 6 0,9 31 0,-26-9 0,20 33-2194,-8-3-2837,2 11-258,-1 0 0,6 7-129</inkml:trace>
        </inkml:traceGroup>
      </inkml:traceGroup>
    </inkml:traceGroup>
    <inkml:traceGroup>
      <inkml:annotationXML>
        <emma:emma xmlns:emma="http://www.w3.org/2003/04/emma" version="1.0">
          <emma:interpretation id="{31C78271-915E-4FD4-838C-7405597FBCD8}" emma:medium="tactile" emma:mode="ink">
            <msink:context xmlns:msink="http://schemas.microsoft.com/ink/2010/main" type="paragraph" rotatedBoundingBox="1791,6152 20688,5615 20761,8199 1864,8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2CB1F0-4B34-4E26-BF52-B4F90AF15301}" emma:medium="tactile" emma:mode="ink">
              <msink:context xmlns:msink="http://schemas.microsoft.com/ink/2010/main" type="line" rotatedBoundingBox="1791,6152 20688,5615 20744,7576 1847,8113"/>
            </emma:interpretation>
          </emma:emma>
        </inkml:annotationXML>
        <inkml:traceGroup>
          <inkml:annotationXML>
            <emma:emma xmlns:emma="http://www.w3.org/2003/04/emma" version="1.0">
              <emma:interpretation id="{8CFC0C91-D880-4785-9DF2-2B5BBC5DA8C4}" emma:medium="tactile" emma:mode="ink">
                <msink:context xmlns:msink="http://schemas.microsoft.com/ink/2010/main" type="inkWord" rotatedBoundingBox="1793,6239 6254,6112 6307,7986 1847,8113"/>
              </emma:interpretation>
              <emma:one-of disjunction-type="recognition" id="oneOf5">
                <emma:interpretation id="interp25" emma:lang="en-US" emma:confidence="1">
                  <emma:literal>Design</emma:literal>
                </emma:interpretation>
                <emma:interpretation id="interp26" emma:lang="en-US" emma:confidence="0">
                  <emma:literal>Designs</emma:literal>
                </emma:interpretation>
                <emma:interpretation id="interp27" emma:lang="en-US" emma:confidence="0">
                  <emma:literal>Deign</emma:literal>
                </emma:interpretation>
                <emma:interpretation id="interp28" emma:lang="en-US" emma:confidence="0">
                  <emma:literal>Designer</emma:literal>
                </emma:interpretation>
                <emma:interpretation id="interp29" emma:lang="en-US" emma:confidence="0">
                  <emma:literal>Deigns</emma:literal>
                </emma:interpretation>
              </emma:one-of>
            </emma:emma>
          </inkml:annotationXML>
          <inkml:trace contextRef="#ctx0" brushRef="#br1" timeOffset="25053.644">-137 5173 9933,'-24'-82'4902,"20"55"-258,2 6-129,2 0-1548,25 22-1419,-4-1-516,22 20-387,5-4-129,23 14 0,6 1-129,12 8 0,3 2-258,-1 1 129,-6 3-129,-8 1 0,-13-5-129,-16 5 130,-21-5-130,-17 2 0,-13-6 0,-22 0 0,-20-1 0,-19-4 0,-16-3 0,-12-5 0,-8-2 0,-7-8 0,1-2 0,1-4 0,7-7 0,11-1 0,10-3 0,15-8 0,10-3 0,15-4 0,10 4-388,11-9-257,16 23-645,2-25-2580,21 14-1161,7 2 129,11 4-387,6 1-387</inkml:trace>
          <inkml:trace contextRef="#ctx0" brushRef="#br1" timeOffset="24648.0433">-35 5232 11352,'19'-45'4773,"-19"45"-129,13-25 129,-13 9-2580,0 16-774,0 0-516,12 22-129,-10-3-258,5 13 0,-3 2 0,5 12-128,-4 2-388,2 7 0,-2 0 0,-1-3 0,0-2 0,-4-6 0,5-1-130,-5-13-644,2 4-387,-9-16-3741,7-18 129,0 0-258,-24 0-129</inkml:trace>
          <inkml:trace contextRef="#ctx0" brushRef="#br1" timeOffset="25833.6453">771 5543 14190,'78'-11'4902,"-39"2"-258,0-1 129,11 3-3354,-18-11-645,9 5-129,-11-8-129,0 3-129,-10-5-129,-6 3 1,-10 1-259,-4 19 0,-13-27 0,-10 24-130,-5 3 1,-4 1 0,1 14 0,1 4 129,3 8-129,6 0 0,7 6 129,9-1 0,5 2-129,5-2 258,14-2-129,8-1 129,9-4 0,6-2 0,6-7-129,4-4 0,7-4-129,-2-8-258,8 0 0,-6-8-387,11 0-258,-14-19-129,14 7 0,-17-17 129,9 8 129,-15-11 129,-3 8 387,-10-2 387,-14 2 516,-4 10 129,-16 1 129,0 21 0,-22-18 129,1 18-129,-13 0-129,2 11-258,-5 1 0,5 6-129,-2-2-129,7 4 0,6-3-129,8 3 0,10-2-129,3-2 129,18 0 0,7-2 0,8 0 0,8 2 129,2-3 129,5 3 0,-5-4 0,-1 4 0,-10-2 129,-1 1 0,-12-5-129,-3 5-128,-16-15-130,9 25 0,-9-25 0,-18 23 0,-3-16 0,-6 2 0,-7-2 0,-5-2 0,-3-1 0,-5-4 0,3 1 0,-4-1-775,18 2-1160,-6-2-2838,8-2-258,4-5-129,24 7-129</inkml:trace>
          <inkml:trace contextRef="#ctx0" brushRef="#br1" timeOffset="26052.0457">2073 5500 15222,'49'0'5031,"-29"7"-129,-4 8-258,5 9-3612,-12-6-387,6 9-258,-5 3-387,-4-7-903,13 9-3612,-10-5-387,-2-4 129,-2-7-645</inkml:trace>
          <inkml:trace contextRef="#ctx0" brushRef="#br1" timeOffset="26208.046">2240 5431 12255,'-7'-109'4644,"3"61"-258,4 18-387,-3 3-2709,3 11-5031,0 16-387,19 7-387,-3 17-387</inkml:trace>
          <inkml:trace contextRef="#ctx0" brushRef="#br1" timeOffset="26816.4471">2629 5431 13545,'0'-16'4902,"-24"-9"-129,2 20-129,-3 10-2709,-10 0-1032,10 17-258,-7 1-258,7 9-129,2 3-129,3 4-129,8 2 129,5 0-129,7-2 0,5-3 0,13-6 0,10-5 0,8-5 129,6-10-258,5-10 129,3-1 129,-4-19-129,0-8 258,-3-8-128,-6-3-130,-10-4 0,-2 6 0,-11 3 0,-2 7 0,-5 10 0,-7 17 0,0 0 0,9 33 0,-5 8 0,-1 11 0,1 10 0,3 16 0,2 8 0,2 12 0,-1 3 0,3 6 0,-3 3 0,1-3 0,-2-4 0,-2-12 0,-2-13 0,-1-16 0,-4-17 0,0-12 0,0-33 0,-23 16 0,-2-16 0,-5-17 0,-11-10 0,-9-9 0,-9-6 0,-3-12 0,-5-3 0,1-7 0,5-9 0,6-3 0,16 3 0,7-5 0,27 12 0,-3-14-2452,17 18-2837,25 3 0,12 9 0,6 2-258</inkml:trace>
          <inkml:trace contextRef="#ctx0" brushRef="#br1" timeOffset="27190.8477">3065 5450 15222,'57'-1'5160,"-32"13"-129,-2 6-258,-12 0-3612,14 15-258,-9-6-386,2 3-517,-8-1 0,3-3 0,-4-4 0,-1-4 0,-8-18 0,24 12 0,-24-12 0,30-9 0,-11-12 0,3-6 0,4-7 0,5 2 0,1-3 0,5 5 0,-1 5 0,6 12 0,-1 6 0,4 9 0,-4 17 0,-1 10 0,-4 5 0,-6 7 0,1 7 0,-14-9 0,17 11-3097,-20-13-2192,8-2 0,-1-6-387,15-13-387</inkml:trace>
        </inkml:traceGroup>
        <inkml:traceGroup>
          <inkml:annotationXML>
            <emma:emma xmlns:emma="http://www.w3.org/2003/04/emma" version="1.0">
              <emma:interpretation id="{3A4B293B-233C-40C2-99F6-C9F34D8D9DF3}" emma:medium="tactile" emma:mode="ink">
                <msink:context xmlns:msink="http://schemas.microsoft.com/ink/2010/main" type="inkWord" rotatedBoundingBox="7179,6642 7882,6622 7885,6717 7181,6736"/>
              </emma:interpretation>
              <emma:one-of disjunction-type="recognition" id="oneOf6">
                <emma:interpretation id="interp30" emma:lang="en-US" emma:confidence="1">
                  <emma:literal>_</emma:literal>
                </emma:interpretation>
                <emma:interpretation id="interp31" emma:lang="en-US" emma:confidence="0">
                  <emma:literal>-</emma:literal>
                </emma:interpretation>
                <emma:interpretation id="interp32" emma:lang="en-US" emma:confidence="0">
                  <emma:literal>~</emma:literal>
                </emma:interpretation>
                <emma:interpretation id="interp33" emma:lang="en-US" emma:confidence="0">
                  <emma:literal>•</emma:literal>
                </emma:interpretation>
                <emma:interpretation id="interp34" emma:lang="en-US" emma:confidence="0">
                  <emma:literal>.</emma:literal>
                </emma:interpretation>
              </emma:one-of>
            </emma:emma>
          </inkml:annotationXML>
          <inkml:trace contextRef="#ctx0" brushRef="#br1" timeOffset="29499.6518">4960 5457 12900,'-38'-5'5031,"38"5"-387,-21-7 129,5-4-2838,28 11-774,-12 0-258,39 2-258,-10 0-129,14 5-257,1-5-259,9 5 0,3-5 0,2 5 0,-1-2 0,-2-1 0,-3 3 0,-9-5 0,3 14-646,-11-13-4256,-3 3-258,-7-3 0,2-3-387</inkml:trace>
        </inkml:traceGroup>
        <inkml:traceGroup>
          <inkml:annotationXML>
            <emma:emma xmlns:emma="http://www.w3.org/2003/04/emma" version="1.0">
              <emma:interpretation id="{38D22D8D-2BB7-4862-8F33-D1AFEDE4B770}" emma:medium="tactile" emma:mode="ink">
                <msink:context xmlns:msink="http://schemas.microsoft.com/ink/2010/main" type="inkWord" rotatedBoundingBox="8923,6054 10177,6018 10201,6850 8947,6885"/>
              </emma:interpretation>
              <emma:one-of disjunction-type="recognition" id="oneOf7">
                <emma:interpretation id="interp35" emma:lang="en-US" emma:confidence="1">
                  <emma:literal>M.</emma:literal>
                </emma:interpretation>
                <emma:interpretation id="interp36" emma:lang="en-US" emma:confidence="0">
                  <emma:literal>M</emma:literal>
                </emma:interpretation>
                <emma:interpretation id="interp37" emma:lang="en-US" emma:confidence="0">
                  <emma:literal>Ms</emma:literal>
                </emma:interpretation>
                <emma:interpretation id="interp38" emma:lang="en-US" emma:confidence="0">
                  <emma:literal>ML</emma:literal>
                </emma:interpretation>
                <emma:interpretation id="interp39" emma:lang="en-US" emma:confidence="0">
                  <emma:literal>MM</emma:literal>
                </emma:interpretation>
              </emma:one-of>
            </emma:emma>
          </inkml:annotationXML>
          <inkml:trace contextRef="#ctx0" brushRef="#br1" timeOffset="30248.4531">6653 5132 15222,'7'-21'5160,"-7"21"-129,0 0-258,9 41-3225,-9-13-903,7 16-257,-2 1-388,4 8 0,-2 1 0,2-3 0,0-1 0,0-7 0,-2-8 0,-1-6 0,-1-10 0,-5-19 0,0 0 0,0 0 0,2-26 0,-2-12 0,-4-10 0,-5-10 0,-3-10 0,-2-5 0,-1-2 0,1 4 0,0 5 0,1 13 0,3 7 0,4 12 0,5 14 0,1 20 0,12 4 0,6 24 0,3 8 0,6 10 0,3 4 0,6 5 0,-1 2 0,1-2 0,-1-8 0,3-8 0,1-11 0,2-10 0,2-13 0,1-5 0,2-18 0,2-14 0,0-14 0,-1-9 0,-3-13 0,-3-1 0,-4 1 0,-6 4 0,-10 9 0,-3 11 0,-6 10 0,-1 14 0,-11 20 0,9 11 0,-8 18 0,3 15 0,1 8 0,-1 10 0,3 7 0,0 6 0,2 0 0,-2-6 0,4-3 0,-4-11 0,2-3 0,-2-11 0,2-2 0,-4-14 0,8 8 0,-13-33-4774,7 25-515,-7-25 0,19 6-129</inkml:trace>
          <inkml:trace contextRef="#ctx0" brushRef="#br1" timeOffset="30420.0534">7870 5541 17157,'0'0'4902,"0"0"0,0 0-516,0 0-4128,0 0-903,23 11-3612,-23-11-645,12 18 129,-12-18-516</inkml:trace>
        </inkml:traceGroup>
        <inkml:traceGroup>
          <inkml:annotationXML>
            <emma:emma xmlns:emma="http://www.w3.org/2003/04/emma" version="1.0">
              <emma:interpretation id="{4C5C747E-A814-4CF7-A558-545C40C35F95}" emma:medium="tactile" emma:mode="ink">
                <msink:context xmlns:msink="http://schemas.microsoft.com/ink/2010/main" type="inkWord" rotatedBoundingBox="11977,5863 15514,5762 15542,6758 12006,6859"/>
              </emma:interpretation>
              <emma:one-of disjunction-type="recognition" id="oneOf8">
                <emma:interpretation id="interp40" emma:lang="en-US" emma:confidence="1">
                  <emma:literal>Morris</emma:literal>
                </emma:interpretation>
                <emma:interpretation id="interp41" emma:lang="en-US" emma:confidence="0">
                  <emma:literal>Norris</emma:literal>
                </emma:interpretation>
                <emma:interpretation id="interp42" emma:lang="en-US" emma:confidence="0">
                  <emma:literal>Morns</emma:literal>
                </emma:interpretation>
                <emma:interpretation id="interp43" emma:lang="en-US" emma:confidence="0">
                  <emma:literal>Marris</emma:literal>
                </emma:interpretation>
                <emma:interpretation id="interp44" emma:lang="en-US" emma:confidence="0">
                  <emma:literal>Morn's</emma:literal>
                </emma:interpretation>
              </emma:one-of>
            </emma:emma>
          </inkml:annotationXML>
          <inkml:trace contextRef="#ctx0" brushRef="#br1" timeOffset="31605.6555">9741 5034 14964,'0'-78'4902,"0"48"0,0 8-258,0 1-2709,0 30-1032,-4 16-386,3 16-517,-1 7 0,2 10 0,0 8 0,0 2 0,3-1 0,3-8 0,3-7 0,-2-11 0,-2-8 0,0-13 0,-5-20 0,0 0 0,0 0 0,0-32 0,-7-5 0,-2-19 0,1-9 0,0-12 0,-2-6 0,1 1 0,0 0 0,2 9 0,0 7 0,3 16 0,-1 15 0,5 19 0,0 16 0,12 9 0,6 19 0,5 17 0,4 4 0,1 12 0,4 5 0,2-2 0,-2-4 0,0-6 0,-5-10 0,1-12 0,-3-14 0,4-13 0,-3-8 0,3-22 0,-2-14 0,-1-13 0,1-10 0,0-8 0,-1-1 0,-1 2 0,-2 3 0,-1 9 0,-6 11 0,-2 14 0,-2 10 0,-12 22 0,22 4 0,-15 23 0,2 14 0,0 14 0,1 9 0,4 14 0,-3 2 0,0 4 0,1-2 0,-1-6 0,0-3 0,-3-16 0,1-7 0,-1-17 0,2-6 0,-10-27 0,30 16 0,-10-19 0,7-12 0,3-11 0,7-8 0,1-9 0,4-3 0,-4-4 0,-5 4 0,-6 1 0,-9 6 0,-9 13 0,-9 10 0,0 16 0,-23 1 0,3 24 0,-3 7 0,2 7 0,3 6 0,5 3 0,8 0 0,5-2 0,9-5 0,9-5 0,7-8 0,3-6 0,6-10 0,1-8 0,-1-4 0,0-16 0,-5-13 0,-6-8 0,-6-10 0,-8-8 0,-7-7 0,-2-4 0,-9 11 0,-10-5 0,10 28-1291,-14-4-3740,7 20-129,-2 12-129,5 13 0</inkml:trace>
          <inkml:trace contextRef="#ctx0" brushRef="#br1" timeOffset="32588.4572">11038 5454 16512,'69'18'4773,"-30"-17"387,-5-1-387,9 0-3224,-13-17-1549,7 1 0,-8-9 0,1-2 0,-9-7 0,-3 1 0,-7-5 0,-9 3 0,-2-1 0,-8 2 0,-8 8 0,-5-1 0,3 9 0,-1 0 0,3 9 0,16 9 0,-23-12 0,23 12 0,0 0 0,0 0 0,0 0 0,23 0 0,-5 0 0,5 0 0,2 3 0,1 6 0,-1 2 0,2 7 0,-4 5 0,0 4 0,-5 5 0,0 3 0,-4 3 0,0-1 0,-1 2 0,1-5 0,2-2 0,2-4 0,3-5 0,6-7 0,-1-5 0,5-7 0,1-4 0,-2-7 0,-2-15 0,1-4 0,-4-10 0,-4-5 0,-5-7 0,-5-2 0,-6-1 0,-5 1 0,0 7 0,-11 4 0,-1 12 0,-2 2 0,14 25 0,-25-21 0,25 21 0,-16 0 0,16 0 0,0 0 0,0 9 0,0-9 0,14 11 0,-14-11 0,32 5 0,-9-1 0,-2-4 0,4 0 0,0 1 0,0 6 0,0 8 0,-2 2 0,-3 8 0,-2 7 0,-2 6 0,-4 1 0,-1 4 0,-2-4 0,-2 2 0,-4-8 0,3 1 0,-3-11 0,4 2 0,-7-25 0,18 27 0,-18-27-388,30 2-386,-14-6-129,11-7 258,-4-12 0,6 0 258,-5-7 129,1-4 387,-2 2 258,-7 0 129,2 9 258,-11-4-129,-7 27 129,13-17-129,-13 17-515,3 14-130,1 12 0,-4 5 0,3 3 0,3 6 0,-1-2 0,8 3 0,-10-16-904,22 10-2450,-11-17-1548,4-7 129,-2-10-387,2-1 0</inkml:trace>
          <inkml:trace contextRef="#ctx0" brushRef="#br1" timeOffset="32728.8575">12615 5349 13416,'4'-128'4773,"-8"60"-258,-3 2 129,-14 1-2322,19 20-1419,-8 6-645,2 9-1032,8 30-3483,0 0-387,13 2 0,3 21-258</inkml:trace>
          <inkml:trace contextRef="#ctx0" brushRef="#br1" timeOffset="33056.458">12939 5125 14577,'16'0'5031,"0"-5"-258,-16 5-129,-3-16-2322,3 16-1548,-22 7-258,22-7-386,-23 30-130,16-12 0,7 5 0,4 0 0,13 4 0,12 1 0,6 1 0,6-1 0,0 0 0,0 1 0,-3-1 0,-5 1 0,-8-6 0,-7 0 0,-9-7 0,-9 2 0,0-18 0,-27 23 0,-5-14 0,-7-4 0,-4 2 0,-13-7-130,18 0-4514,-17 0-516,9-1 258,3-5-387</inkml:trace>
        </inkml:traceGroup>
        <inkml:traceGroup>
          <inkml:annotationXML>
            <emma:emma xmlns:emma="http://www.w3.org/2003/04/emma" version="1.0">
              <emma:interpretation id="{0B44603E-873C-483D-834B-24DF46E61E93}" emma:medium="tactile" emma:mode="ink">
                <msink:context xmlns:msink="http://schemas.microsoft.com/ink/2010/main" type="inkWord" rotatedBoundingBox="16276,5762 20762,6090 20699,6960 16213,6632"/>
              </emma:interpretation>
              <emma:one-of disjunction-type="recognition" id="oneOf9">
                <emma:interpretation id="interp45" emma:lang="en-US" emma:confidence="0">
                  <emma:literal>Memo,</emma:literal>
                </emma:interpretation>
                <emma:interpretation id="interp46" emma:lang="en-US" emma:confidence="0">
                  <emma:literal>Menno,</emma:literal>
                </emma:interpretation>
                <emma:interpretation id="interp47" emma:lang="en-US" emma:confidence="0">
                  <emma:literal>Mane,</emma:literal>
                </emma:interpretation>
                <emma:interpretation id="interp48" emma:lang="en-US" emma:confidence="0">
                  <emma:literal>Mono,</emma:literal>
                </emma:interpretation>
                <emma:interpretation id="interp49" emma:lang="en-US" emma:confidence="0">
                  <emma:literal>memo,</emma:literal>
                </emma:interpretation>
              </emma:one-of>
            </emma:emma>
          </inkml:annotationXML>
          <inkml:trace contextRef="#ctx0" brushRef="#br1" timeOffset="34600.8607">13950 5002 17028,'55'-30'4773,"-36"25"129,-19 5-129,23 16-3741,-23 8-773,4 17-259,-4 2 0,0 10 0,0 1 0,0 3 0,0-6 0,4-6 0,-1-11 0,4-4 0,-1-12 0,-6-18 0,16 3 0,-11-14 0,-2-19 0,1-11 0,-4-14 0,0-14 0,0-8 0,-4-5 0,-1-1 0,-2 1 0,2 9 0,-2 11 0,3 12 0,2 14 0,2 17 0,0 19 0,0 0 0,14 39 0,2 4 0,2 14 0,5 8 0,4 8 0,1 0 0,6 2 0,0-7 0,0-13 0,0-11 0,-2-12 0,1-16 0,-2-16 0,-3-7 0,-1-25 0,-2-16 0,1-12 0,1-10 0,0-10 0,-2 0 0,-2 4 0,-4 3 0,-3 11 0,-1 12 0,-6 12 0,-2 15 0,-7 23 0,0 0 0,7 30 0,-5 11 0,1 16 0,4 11 0,4 14 0,3 3 0,2 2 0,5-3 0,3-8 0,2-4 0,3-16 0,3-9 0,3-15 0,6-11 0,5-14 0,10-7 0,2-11 0,6-15 0,0-12 0,2-11 0,-7-7 0,-9-6 0,-11 2 0,-14-1 0,-15 10 0,-10 8 0,-7 11 0,-16 20 0,-3 12 0,-3 14 0,1 16 0,1 9 0,6 9 0,5 4 0,5 1 0,6-1 0,5-8 0,0-3 0,3-5 0,6-8 0,2-8 0,-11-20 0,28 16 0,-12-16 0,4-7 0,-1-13 0,4-3 0,1-6 0,0 1 0,0 3 0,0 5 0,-2 8 0,-1 7 0,-3 5 0,-2 9 0,-2 10 0,-1 3 0,-3 2 0,-1-4 0,0 3 0,-9-23 0,21 25-517,-21-25-1289,31 0-1935,-15-14-1419,1-4 387,1-5-258,2-6-387,-10-12 3354,10 11 1419,-6 0 1677,-12-4 2709,7 4 1161,2 9 0,-1 3-258,-10 18 258,43-5-2451,-43 5-1161,44 1-387,-19 6-515,6 15-388,-6-4 0,-2 5 0,-4 0 0,-6-2 0,-3 4 0,-6-9 0,1 5 0,-5-21 0,6 20 0,-6-20-130,0 0 260,28-11-130,-8-12 0,6-4 0,1-6 0,9-3 0,-4 1 0,3 8 0,-1 4 0,-2 14 0,-5 9 0,-4 12 0,-4 15 0,-4 10 0,-3 6 0,-1-2 0,1 3 0,-1-8 0,12 1 0,-4-22-904,28 9-2192,-3-18-1935,11-6 129,6-7-387,5-11 129</inkml:trace>
          <inkml:trace contextRef="#ctx0" brushRef="#br1" timeOffset="34928.4612">17084 5127 14319,'2'-77'4773,"-17"52"-129,-6 9 0,21 16-2967,-43 9-516,27 21-387,-7-3-129,12 14-515,-3-2-130,14 7 0,0-3 0,9 0 0,12-4 0,13-5 0,13-2 0,11-9 0,12-7 0,1-11 0,3-5 0,-4-14 0,-6-16 0,-11-13 0,-12-12 0,-16-9 0,-16-4 0,-9 2 0,-9 4 0,-14 11 0,-7 11 0,-9 16 0,-2 24 0,-14 0 0,12 30-4645,-11 12-644,1 6 129,7 6-516</inkml:trace>
          <inkml:trace contextRef="#ctx0" brushRef="#br1" timeOffset="38610.0678">18404 5498 11997,'21'-16'4902,"-21"16"-258,0 0 129,0 0-2064,0 0-1548,0 0-387,-2 16-129,-1 0-258,-6 0-129,0 6-129,-2 3-258,-7-4-516,9 13-2451,-15-9-1677,-7 1 129,-4 3-645,-3-1 0</inkml:trace>
        </inkml:traceGroup>
      </inkml:traceGroup>
      <inkml:traceGroup>
        <inkml:annotationXML>
          <emma:emma xmlns:emma="http://www.w3.org/2003/04/emma" version="1.0">
            <emma:interpretation id="{8A60058B-55DB-4121-BC16-33D9768BC258}" emma:medium="tactile" emma:mode="ink">
              <msink:context xmlns:msink="http://schemas.microsoft.com/ink/2010/main" type="line" rotatedBoundingBox="9413,7251 17228,7303 17221,8372 9406,8321"/>
            </emma:interpretation>
          </emma:emma>
        </inkml:annotationXML>
        <inkml:traceGroup>
          <inkml:annotationXML>
            <emma:emma xmlns:emma="http://www.w3.org/2003/04/emma" version="1.0">
              <emma:interpretation id="{E5C6A1EA-9E9D-47AD-B44D-31BB01E906DB}" emma:medium="tactile" emma:mode="ink">
                <msink:context xmlns:msink="http://schemas.microsoft.com/ink/2010/main" type="inkWord" rotatedBoundingBox="9411,7579 12394,7599 12389,8340 9406,8321"/>
              </emma:interpretation>
              <emma:one-of disjunction-type="recognition" id="oneOf10">
                <emma:interpretation id="interp50" emma:lang="en-US" emma:confidence="1">
                  <emma:literal>PHI</emma:literal>
                </emma:interpretation>
                <emma:interpretation id="interp51" emma:lang="en-US" emma:confidence="0">
                  <emma:literal>PH I</emma:literal>
                </emma:interpretation>
                <emma:interpretation id="interp52" emma:lang="en-US" emma:confidence="0">
                  <emma:literal>Pit I</emma:literal>
                </emma:interpretation>
                <emma:interpretation id="interp53" emma:lang="en-US" emma:confidence="0">
                  <emma:literal>PIF I</emma:literal>
                </emma:interpretation>
                <emma:interpretation id="interp54" emma:lang="en-US" emma:confidence="0">
                  <emma:literal>pit I</emma:literal>
                </emma:interpretation>
              </emma:one-of>
            </emma:emma>
          </inkml:annotationXML>
          <inkml:trace contextRef="#ctx0" brushRef="#br1" timeOffset="40357.2708">7117 6479 13287,'0'-18'5031,"0"18"0,0 0-258,0 0-2580,0 14-1032,7 16-258,-7-1-515,6 10-388,-4 5 0,8 6 0,-1 2 0,4-1 0,-1 3 0,2-3 0,0-3 0,-1-2 0,-1-6 0,-6-5 0,1-3 0,-7-12 0,2-2 0,-2-18 0,0 0-1420,-15-2-1547,15 2-2064,-10-36 0,6 6-258,2-2 129</inkml:trace>
          <inkml:trace contextRef="#ctx0" brushRef="#br1" timeOffset="40669.2712">7183 6560 9546,'5'-74'4902,"13"43"-129,7 5-258,5-1-1290,25 23-1419,-12-6-645,19 10-387,-5 9-129,7 10-258,-8 3 0,-3 6-129,-9 1 0,-10 3-128,-11-4-130,-12 0 0,-11-3 0,-7-3 0,-16-6 0,-9-4 0,-7-1 0,-8-6 0,-2 1 0,-5-6 0,6 0 0,-5-4-646,10 4-128,-10-14-1806,10 8-2064,9 3-387,8 1 129,8 2-516</inkml:trace>
          <inkml:trace contextRef="#ctx0" brushRef="#br1" timeOffset="41059.272">8129 6496 15093,'6'-25'5031,"-6"25"0,0 0-258,10 22-3225,-10 1-903,0 11-129,0 1-386,0 8-130,0 3 0,0-1 0,2 1 0,0-3 0,5-2-130,-7-11-644,13 7-387,-13-37-1419,10 27-2193,-10-27-129,18 5-129,-18-5 0</inkml:trace>
          <inkml:trace contextRef="#ctx0" brushRef="#br1" timeOffset="41511.6729">8281 6793 13674,'-11'-16'5031,"20"13"-645,17-1 258,7 1-3225,20 3-903,6 0-516,6 0-774,15 7-1806,-1-7-2064,-1 0 258,7-4-645,6-12 129</inkml:trace>
          <inkml:trace contextRef="#ctx0" brushRef="#br1" timeOffset="41308.8725">8414 6637 9417,'53'-87'5031,"-31"51"-258,-6 8 0,-4 1-774,10 25-2193,-22 2-516,17 4-387,-10 14-128,8 14-775,-5 3 0,6 13 0,-1 2 0,-1 5 0,-2-3 0,-1 3 0,-4-2 0,-3-3 0,-1-2 0,-3-12 0,0 5 0,-14-25-1678,5 5-3353,9-21-129,-28 9-129,10-11-129</inkml:trace>
          <inkml:trace contextRef="#ctx0" brushRef="#br1" timeOffset="41932.8736">9478 6557 11223,'-68'-64'4773,"49"41"0,11 5 0,21 13-1806,-1-13-1032,40 16-774,3-9-516,23 6-128,6-2-517,5 0 0,2 5 0,-13-3-775,2 10-1547,-29-3-2451,-17 7-258,-34-9-129,0 28-129</inkml:trace>
          <inkml:trace contextRef="#ctx0" brushRef="#br1" timeOffset="41745.6732">9707 6487 14448,'0'0'5160,"0"0"-129,0 9-129,0 30-2709,-10-12-1160,10 16-1033,-2-2 0,2 5 0,0 0 0,0-1 0,5-3 0,-3-4 0,5-4 0,-7-15 0,11 4-1291,-11-23-1031,0 0-2064,0-18-645,-6-6-129,-4-8 129</inkml:trace>
          <inkml:trace contextRef="#ctx0" brushRef="#br1" timeOffset="42120.074">9431 6815 12513,'-10'41'4773,"10"-41"-387,41 32-129,-7-18-2064,10 0-2451,9-9-1935,8-1-2193,15 1 258,1-5-645,6 0 129</inkml:trace>
        </inkml:traceGroup>
        <inkml:traceGroup>
          <inkml:annotationXML>
            <emma:emma xmlns:emma="http://www.w3.org/2003/04/emma" version="1.0">
              <emma:interpretation id="{D5D6F524-F920-4C65-910B-139108B29DD0}" emma:medium="tactile" emma:mode="ink">
                <msink:context xmlns:msink="http://schemas.microsoft.com/ink/2010/main" type="inkWord" rotatedBoundingBox="13411,7278 17228,7303 17222,8299 13404,8274"/>
              </emma:interpretation>
              <emma:one-of disjunction-type="recognition" id="oneOf11">
                <emma:interpretation id="interp55" emma:lang="en-US" emma:confidence="1">
                  <emma:literal>India</emma:literal>
                </emma:interpretation>
                <emma:interpretation id="interp56" emma:lang="en-US" emma:confidence="0">
                  <emma:literal>Inch-a</emma:literal>
                </emma:interpretation>
                <emma:interpretation id="interp57" emma:lang="en-US" emma:confidence="0">
                  <emma:literal>Indio</emma:literal>
                </emma:interpretation>
                <emma:interpretation id="interp58" emma:lang="en-US" emma:confidence="0">
                  <emma:literal>Inch-or</emma:literal>
                </emma:interpretation>
                <emma:interpretation id="interp59" emma:lang="en-US" emma:confidence="0">
                  <emma:literal>Inchon</emma:literal>
                </emma:interpretation>
              </emma:one-of>
            </emma:emma>
          </inkml:annotationXML>
          <inkml:trace contextRef="#ctx0" brushRef="#br1" timeOffset="43040.4756">11114 6800 11610,'-2'38'4902,"8"-22"-387,8 2 0,4 3-903,0-10-2709,17 3-645,6-2-129,7-6-258,13 3-645,-8-9-1161,22-9-2451,-8 2-129,-3-8-387,-1 1 129</inkml:trace>
          <inkml:trace contextRef="#ctx0" brushRef="#br1" timeOffset="42790.8751">11175 6270 10965,'-11'-28'4773,"11"28"-129,0 0 0,2-20-1806,23 27-1419,-25-7-387,46 13-258,-12-11-129,12 3-387,9-1-258,2-4-387,11 9-516,-22-6-3354,5 4-516,-13 2 129,-15 4-516</inkml:trace>
          <inkml:trace contextRef="#ctx0" brushRef="#br1" timeOffset="42556.8747">11354 6423 11352,'9'-35'5031,"-9"35"-516,0 0 258,0 0-1548,23 16-1935,-23 9-387,11 14-258,-7-2 0,8 13-257,-5-4-388,4 6 0,-4-6 0,0-3 0,0-1 0,-7-8 0,4 2-646,-6-20-1031,2-16-3096,-5 21-129,5-21 129,-22 0-387</inkml:trace>
          <inkml:trace contextRef="#ctx0" brushRef="#br1" timeOffset="44101.2772">11861 6747 12384,'-5'-18'4902,"5"18"-387,0 0 258,0 0-2193,-2 18-1161,2-18-645,4 39 0,1-17-128,6 6-646,-2-3 0,0 0 0,-2-2 0,0-5 0,-2 0 0,-5-18 0,9 19-130,-9-19 1,0 0 129,16-11 0,-7-6 129,3-5 1,1-6-130,6-1 0,-1-6 0,3 6 0,-3-1 0,4 5 0,-3 6 0,1 4 0,-1 7 0,1 4 0,-2 4 0,-1 7 0,5 9 0,1 2 0,2 3 0,5 2 0,4-1 0,3-3 0,9-1 0,2-7 0,8-4 0,2-5 0,6-2 0,-1-4 0,-1-7 0,-7-5 0,-7-3 0,-12-3 0,-13-2 0,-13 0 0,-10 0 0,-12 4 0,-15 4 0,-3 5 0,-6 8 0,1 3 0,1 9 0,6 10 0,3 8 0,5 3 0,6 4 0,5 0 0,7 1 0,2-3 0,11-3 0,9-4 0,4-8 0,8-4 0,4-10 0,5-3 0,-2-10 0,6-12 0,-5-11 0,3-10 0,-2-10 0,-2-11 0,-3-11 0,-2-7 0,-6-7 0,-3 4 0,-9 1 0,-7 9 0,-6 10 0,-3 13 0,0 16 0,-10 19 0,10 17 0,-31 17 0,19 21 0,0 12 0,4 10 0,5 9 0,3 8 0,0 1 0,11-3 0,3-11 0,5-4 0,1-6 0,1-8 0,2-7 0,1-9 0,-3-5 0,0-9 0,2-9 0,-1-5 0,3-5 0,-1-13 0,1-9 0,2-7 0,0-4 0,-2-1 0,-2 3 0,-4 4 0,-1 7 0,-5 7 0,-13 16 0,17 0 0,-10 12 0,-1 15 0,-1 7 0,4 3 0,0 6 0,3 3 0,-1-7 0,5 4 0,-7-13 0,11 4-259,-20-34-3095,16 21-1677,-16-21 129,0 0-258,17-20 0</inkml:trace>
          <inkml:trace contextRef="#ctx0" brushRef="#br1" timeOffset="44257.2775">13725 6599 11610,'-14'-106'4902,"7"65"-516,0 7 258,2 6-2193,5 28-1548,0 0-1161,-11 17-3741,11 8-387,2 11-258,8 1-129</inkml:trace>
          <inkml:trace contextRef="#ctx0" brushRef="#br1" timeOffset="44662.8784">14314 6715 11094,'20'-53'4773,"-20"28"0,-11 4-129,-7 13-774,-12-4-2967,9 12-258,-8 2-258,6 14 0,-4 3-258,8 6 129,5 2-258,5 0 129,3-1-129,6-1 0,4 0 129,10-5-387,6 1 129,3-9-129,5 3 129,1-10 129,1-1 129,6-4 0,-4-4 129,5-5 258,-5-7-128,7 5-388,-9-1 0,8 10 0,-6 2 0,3 4 0,1 14 0,0 8 0,1 8 0,-7 0 0,20 7-2710,-18-4-2321,4 0-258,1-8-258,11-8-387</inkml:trace>
        </inkml:traceGroup>
      </inkml:traceGroup>
    </inkml:traceGroup>
    <inkml:traceGroup>
      <inkml:annotationXML>
        <emma:emma xmlns:emma="http://www.w3.org/2003/04/emma" version="1.0">
          <emma:interpretation id="{AA964F64-5C36-4C3B-8A19-5DD55EBF40AB}" emma:medium="tactile" emma:mode="ink">
            <msink:context xmlns:msink="http://schemas.microsoft.com/ink/2010/main" type="paragraph" rotatedBoundingBox="8867,9026 23345,8784 23366,10036 8887,102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A28A3F-DC3F-4AC8-BCF2-94794BC23BD2}" emma:medium="tactile" emma:mode="ink">
              <msink:context xmlns:msink="http://schemas.microsoft.com/ink/2010/main" type="line" rotatedBoundingBox="8867,9026 23345,8784 23366,10036 8887,10278"/>
            </emma:interpretation>
          </emma:emma>
        </inkml:annotationXML>
        <inkml:traceGroup>
          <inkml:annotationXML>
            <emma:emma xmlns:emma="http://www.w3.org/2003/04/emma" version="1.0">
              <emma:interpretation id="{7876C144-B960-4BD1-9442-98C13032CF43}" emma:medium="tactile" emma:mode="ink">
                <msink:context xmlns:msink="http://schemas.microsoft.com/ink/2010/main" type="inkWord" rotatedBoundingBox="8867,9026 12558,8964 12572,9822 8881,9883"/>
              </emma:interpretation>
              <emma:one-of disjunction-type="recognition" id="oneOf12">
                <emma:interpretation id="interp60" emma:lang="en-US" emma:confidence="0.5">
                  <emma:literal>ISBN.</emma:literal>
                </emma:interpretation>
                <emma:interpretation id="interp61" emma:lang="en-US" emma:confidence="0">
                  <emma:literal>ISBNs.</emma:literal>
                </emma:interpretation>
                <emma:interpretation id="interp62" emma:lang="en-US" emma:confidence="0">
                  <emma:literal>I-SBN.</emma:literal>
                </emma:interpretation>
                <emma:interpretation id="interp63" emma:lang="en-US" emma:confidence="0">
                  <emma:literal>ISBNs</emma:literal>
                </emma:interpretation>
                <emma:interpretation id="interp64" emma:lang="en-US" emma:confidence="0">
                  <emma:literal>ISBN</emma:literal>
                </emma:interpretation>
              </emma:one-of>
            </emma:emma>
          </inkml:annotationXML>
          <inkml:trace contextRef="#ctx0" brushRef="#br1" timeOffset="54459.6955">6594 8453 16641,'-10'21'4902,"10"-21"0,1 18-129,21-4-3741,-4-8-515,15 8-517,5-3 0,13-1 0,12-1 0,8-2 0,9 0 0,-2-5 0,9 5-130,-9-7-902,11 6-1032,-19-6-2580,1-6-258,-7-6-129,-5-8-129</inkml:trace>
          <inkml:trace contextRef="#ctx0" brushRef="#br1" timeOffset="53960.4947">7185 7926 14190,'-23'-10'4773,"23"10"0,-23 18 0,24 5-2967,-9-5-645,8 14-387,-9 0-257,9 10-517,-2 4 0,2 8 0,0 5 0,0 1 0,0-1 0,0-6 0,3-5 0,-3-9 0,4-3 0,-4-15 0,2-3-130,-2-18-902,0 0-774,-7-9-2838,-1-19-258,0-8-129,-5-12 129</inkml:trace>
          <inkml:trace contextRef="#ctx0" brushRef="#br1" timeOffset="54194.4952">6845 7861 11739,'-27'-22'4773,"27"22"-258,0 0 387,-17-19-2451,31 21-774,-14-2-645,46 3-258,-16-3-129,20 5-386,0-3-259,9-2 0,1 2 0,-5-2-388,6 9-1031,-19-6-3354,-6 6-129,-18 4 0,-16 6-516</inkml:trace>
          <inkml:trace contextRef="#ctx0" brushRef="#br1" timeOffset="54958.8965">7857 8144 14061,'7'-43'4773,"-5"23"-129,-2 2 0,-7-5-2838,7 23-774,-11-19-387,11 19-258,-23-7-129,23 7 0,-23 0-129,23 0-129,-19 7 0,19-7 130,-4 25-130,6-9 0,10 3 0,10 8 0,2 1 0,8 6 0,4 2 0,1 3 0,-1 2 0,-4 0 0,-4-2 0,-4 0 0,-10-5 0,-7-2 0,-7-6 0,-13-2 0,-11-7 0,-8-4 0,-9-8 0,-6-5 0,-2 0 0,-3-12 0,2-2 0,0-6 0,4-3 0,7-2 0,5 0 0,6 2 0,6 5 0,5-3 0,17 21 0,-18-27-1033,18 27-3353,9-3-645,-9 3 129,16 3-258</inkml:trace>
          <inkml:trace contextRef="#ctx0" brushRef="#br1" timeOffset="55770.0978">8163 8101 14319,'38'-38'4902,"-22"26"-129,-16 12 0,26-18-2193,-8 24-1548,-18-6-644,16 39-388,-11-9 0,4 7 0,-3 8 0,2 3 0,-2 3 0,-1 3 0,1-4 0,-3-11 0,-1-2 0,1-9 0,-1-10 0,-2-18 0,0 0 0,0-23 0,-5-11 0,0-7 0,-1-10 0,1-6 0,1-2 0,4-1 0,0 1 0,9 4 0,9 5 0,9 7 0,1 8 0,8 10 0,1 7 0,6 11 0,-2 7 0,-6 5 0,-5 10 0,-5 2 0,-5 5 0,-9 1 0,-10 4 0,-4-3 0,-17 3 0,-8-4 0,-4 0 0,-7-3 0,3-2 0,-1-4 0,8-7 0,6 0 0,7-3 0,16-4 0,0 0 0,0 0 0,0 0 0,21 12 0,4-3 0,6 2 0,2 3 0,8 7 0,-3 2 0,1 8 0,-4-1 0,-3 9 0,-7 0 0,-7 4 0,-7-4 0,-8-3 0,-3-3 0,-14-4 0,-11-4 0,-7-9 0,-11-6 0,-3-2 0,-9-7 0,-2-1 0,0 0 0,-3-7 0,6-2 0,6-3 0,11-1 0,3-4 0,16 11 0,-6-20-2452,24 26-2450,0-25-258,0 25 0,26-23-258</inkml:trace>
          <inkml:trace contextRef="#ctx0" brushRef="#br1" timeOffset="56409.6989">8846 8101 16125,'23'-9'4773,"-23"9"129,18 7-258,-18-7-3354,11 37-387,-6-13-773,6 9-130,-6 1 0,1 3 0,-3 1 0,-1-4 0,-2-4 0,0-3 0,0-10 0,0-17 0,0 0 0,0 0 0,-4-16 0,3-14 0,-1-9 0,0-7 0,-2-4 0,3 0 0,1 2 0,-2 4 0,2 6 0,0 8 0,0 7 0,0 23 0,16-14 0,-16 14 0,30 25 0,-7 8 0,0 5 0,6 10 0,-1 5 0,2 8 0,-1-1 0,1-1 0,-1-2 0,-4-8 0,-2-2 0,-2-8 0,-5-9 0,-2-10 0,-14-20 0,22 0 0,-17-27 0,4-16 0,-7-12 0,3-12 0,-3-13 0,1-9 0,1-6 0,-1 3 0,1 12 0,0 9 0,-3 14 0,3 12 0,3 17 0,-7 28 0,0 0 0,-5 12-2065,3 20-2966,-9 4-387,8 5 0,-4 1-258</inkml:trace>
          <inkml:trace contextRef="#ctx0" brushRef="#br1" timeOffset="60060.1055">9874 8131 14061,'-7'-16'4902,"7"16"-387,0 0 129,0 0-2709,-9-18-774,9 18-258,0 0-257,0 0-646,15 0 0,1 4 0,1-1 0,8 3 0,4-1 0,6 0 0,3-1 0,-1-1 0,0-1 0,1 0 0,-6 0 0,-6-2 0,-4 0 0,-22 0 0,28 2 0,-28-2-259,18 1-3611,-18-1-1032,0 0 0,0 0-387,0 0 0</inkml:trace>
        </inkml:traceGroup>
        <inkml:traceGroup>
          <inkml:annotationXML>
            <emma:emma xmlns:emma="http://www.w3.org/2003/04/emma" version="1.0">
              <emma:interpretation id="{031B84DB-9DDB-4B64-95D7-A77E424E39B4}" emma:medium="tactile" emma:mode="ink">
                <msink:context xmlns:msink="http://schemas.microsoft.com/ink/2010/main" type="inkWord" rotatedBoundingBox="19985,8928 23346,8872 23366,10036 20005,10093"/>
              </emma:interpretation>
              <emma:one-of disjunction-type="recognition" id="oneOf13">
                <emma:interpretation id="interp65" emma:lang="en-US" emma:confidence="0">
                  <emma:literal>81-203-0417-9</emma:literal>
                </emma:interpretation>
                <emma:interpretation id="interp66" emma:lang="en-US" emma:confidence="0">
                  <emma:literal>81-203-047-9</emma:literal>
                </emma:interpretation>
                <emma:interpretation id="interp67" emma:lang="en-US" emma:confidence="0">
                  <emma:literal>81203-0417-9</emma:literal>
                </emma:interpretation>
                <emma:interpretation id="interp68" emma:lang="en-US" emma:confidence="0">
                  <emma:literal>81-203-0917-9</emma:literal>
                </emma:interpretation>
                <emma:interpretation id="interp69" emma:lang="en-US" emma:confidence="0">
                  <emma:literal>81-203-0117-9</emma:literal>
                </emma:interpretation>
              </emma:one-of>
            </emma:emma>
          </inkml:annotationXML>
          <inkml:trace contextRef="#ctx0" brushRef="#br1" timeOffset="69045.7212">17913 7807 15609,'49'-41'5031,"-36"25"0,-13 16-258,4-21-3483,-4 21-387,0 0-773,0 0-130,-2 18 0,-7 3 0,-9 4 0,-2 7 0,-8 4 0,-2 3 0,-2 4 0,-4-3 0,4 0 0,4-5 0,5-1 0,7-6 0,10-3 0,6-5 0,13-2 0,12-8 0,12-1 0,9-5 0,11-4 0,4 0 0,4 2 0,-4-4-904,6 2-1547,-13 0-2322,-8-7-387,-14-2 0,-9 0-258</inkml:trace>
          <inkml:trace contextRef="#ctx0" brushRef="#br1" timeOffset="69248.5216">18220 8079 14061,'-40'-12'5031,"16"12"-129,8 4-129,-12 1-2709,24 25-903,-10-3-386,9 12-775,-4 4 0,7 8 0,0 4 0,1-3 0,1 8 0,0-15-646,12 14-1805,-7-24-2451,6-5-258,1-14 0,6-8-258</inkml:trace>
          <inkml:trace contextRef="#ctx0" brushRef="#br1" timeOffset="69529.3221">18571 7761 14448,'-9'-23'5160,"-5"3"-387,14 20 258,-18 7-3354,20 27-516,-2-3-644,3 17-517,-3 1 0,0 10 0,0 0 0,0 3 0,0 2 0,0-7 0,0 2 0,0-17-388,9 10-1289,-9-24-3096,7-6-387,-7-22 129,36 7-387</inkml:trace>
          <inkml:trace contextRef="#ctx0" brushRef="#br1" timeOffset="69919.3228">18925 7875 13803,'7'-20'5031,"18"-1"-258,-2 12-258,18 9-2967,-7-5-516,17 5-387,1-4 0,10 4-258,-5-5-129,2 3-128,-13-1-130,-5 1 0,-13 0 0,-10 2 0,-18 0 0,0 0 0,-12 14 0,-10 2 0,-4 6 0,-3 6 0,-3 6 0,2 9 0,1 5 0,5 7 0,0 3 0,8 8 0,2 2 0,4-1 0,4 1 0,1-8 0,5-3 0,0-14 0,2 5-646,-4-25-4385,2-3-129,0-20 129,0 0-516</inkml:trace>
          <inkml:trace contextRef="#ctx0" brushRef="#br1" timeOffset="70090.9231">19103 8197 13545,'0'-20'5160,"26"-3"-516,-1 20 0,4 3-2838,1 0-1677,4 0-1806,0 1-2838,10 7-129,-1-5-258,1 4-387</inkml:trace>
          <inkml:trace contextRef="#ctx0" brushRef="#br1" timeOffset="70324.9234">19624 8144 15222,'43'-4'5031,"-17"2"-129,1 2-258,14 0-3612,-13 0-516,11 4-258,4-1-258,0-1-387,7 3-387,-9-5-1548,8-1-2451,-1-3-129,2 1-129,-4-1-129</inkml:trace>
          <inkml:trace contextRef="#ctx0" brushRef="#br1" timeOffset="70964.5246">20670 8033 7482,'73'-14'4515,"-41"-2"0,7 5-387,0-1-1677,-18-17-387,15 12-645,-22-15-516,13 7 0,-18-9-387,1 5-129,-10-3 129,-5 6-129,-16-3 0,-6 8-129,-9 3-129,-8 6 0,0 6 0,-4 6-129,-2 6 129,5 11-129,1 7 0,8 4 0,4 4 0,9 4 0,3-1 129,10-1-129,4-2 129,6-3-129,6-5 129,8-4-258,9-6 258,7-5-129,6-7 0,8-2 0,4-7 0,6-9 129,-1-7-129,4 0 129,-7-6 0,-4 4 0,-8 0 129,-8 6 1,-9 1-259,-5 7 0,-16 11 0,0 0 0,0 0 0,11 29 0,-11-1 0,-4 13 0,-5 7 0,-1 11 0,-6 5 0,-2 11 0,-2 5 0,-1 3 0,3 3 0,-1-6 0,4 0 0,-2-18 0,17 13-2065,0-33-3095,0-3-258,-2-14 0,2-5-258</inkml:trace>
          <inkml:trace contextRef="#ctx0" brushRef="#br1" timeOffset="60777.7067">11084 8023 12255,'48'-38'4773,"-32"22"-516,-9-2 258,-7-5-1806,0 23-1677,-9-19-516,9 19-129,-37-9-129,12 9 0,-5 0-129,-2 3-129,1 6 129,3 5-129,3 1 129,4 4-129,8 1 129,8 7 0,5-1 129,9 8-129,10 2 129,12 8 0,2 2 1,7 11-259,0-2 0,5 8 0,-6-6 0,0-1 0,-9-4 0,-5-6 0,-9-5 0,-8-7 0,-8-7 0,-8-8 0,-9-3 0,-12-7 0,1 2 0,-10-9 0,5-2-130,-1 0-257,5-11 129,4-5 129,8-4 129,8-6 258,5-8 0,6-2 0,10-10-128,11 3-130,4-6 0,11 4 0,-1-5 0,6 8 0,-1-3 0,-1 6 0,-3 2 0,-3 3 0,-8-2 0,-8 4 0,-10 0 0,-7 0 0,-7 4 0,-17 1 0,-10 2 0,-7 2 0,-4 7 0,-6 2 0,1 12 0,-4 0 0,13 6 0,-7-1-1807,24 13-2837,-3 8-387,11-1 258,7 3-387</inkml:trace>
          <inkml:trace contextRef="#ctx0" brushRef="#br1" timeOffset="61089.7073">11653 7969 16383,'14'-16'5031,"-3"-7"-129,-11 23 0,0-18-3353,0 18-1549,0 0 0,2 22 0,-2 1 0,3 14 0,-1 4 0,2 14 0,-4 6 0,3 6 0,1 4 0,-1 1 0,5-1 0,-8-14 0,8 1 0,-6-17 0,16 9-1291,-13-23-3611,1-8-258,-6-19 258,0 0-516</inkml:trace>
          <inkml:trace contextRef="#ctx0" brushRef="#br1" timeOffset="62103.709">12297 8227 7740,'29'-14'4257,"-6"7"258,-23 7-258,0 0-903,19-4-774,-19 4-645,0 0-387,0 0-129,0 0-387,0 0-902,0 0-130,0 0 0,0 0 0,0 0 0,0 0 0,0 0 0,0 0 0,0 0 0,0 0 0,0 0 0,0 0 0,-12 4 0,12-4 0,0 0 0,-16 3 0,16-3 0,0 0 0,0 0 0,0 0 0,0 0 0,0 0 0,0 0 0,0 0 0,0 0 0,0 0 0,-16-3 0,16 3 0,0 0 0,0 0 0,0 0 0,0 0 0,0 0 0,0 0 0,0 0 0,0 0 0,0 0 0,0 0 0,0 0 0,0 0 0,0 0 0,0 0 0,0 0 0,0 0 0,0 0 0,0 0 0,0 0 0,-2-16 0,2 16 0,0 0 0,0 0 0,0 0 0,0 0 0,0 0 0,0 0 0,0 0 0,0 0 0,0 0 0,0 0 0,0 0 0,0 0 0,0 0 0,0 0 0,0 0 0,0 0 0,12-7 0,-12 7 0,20 0 0,-4 0 0,9 0 0,5-2 0,11-2 0,4-1 0,10 0 0,2-2 0,1-1 0,-3 3 0,-3-2 0,-11 3 0,-7 1 0,-9 1 0,-9 2 0,-16 0 0,0 0 0,0 0 0,0 0 0,0 0 0,0 0 0,0 0 0,0 0-4387,0 0-644,-18 5 0,18-5-387</inkml:trace>
          <inkml:trace contextRef="#ctx0" brushRef="#br1" timeOffset="63975.7123">13514 8147 11223,'0'0'4515,"-6"-9"0,6 9-129,-17-28-2064,17 28-903,-9-25-258,9 25-387,-6-32-258,6 32 129,0-38-258,4 19 258,3-6-386,9 4-259,2-4 0,7 5 0,0-1 0,7 5 0,0 3 0,3 8 0,-1 5 0,0 0 0,-2 16 0,-4 7 0,-6 6 0,-6 8 0,-7 4 0,-9 3 0,-4 3 0,-14 1 0,-8-2 0,-8-2 0,-4-3 0,-6-5 0,1-2 0,1-8 0,2-3 0,5-7 0,5-1 0,3-6 0,6-4 0,21-5 0,-25 7 0,25-7 0,0 0 0,0 0 0,0 0 0,0 0 0,16 12 0,9-6 0,5-3 0,13 1 0,5 1 0,10-1 0,6-2 0,7-2 0,-1 0 0,-1 1 0,-3 1 0,-7-2 0,-8 0 0,-12 0 0,-7 5 0,-14-5 0,2 4 0,-20-13-1162,0 9-3869,0 0-258,18-21 129,-10 5-129</inkml:trace>
          <inkml:trace contextRef="#ctx0" brushRef="#br1" timeOffset="64428.1131">14528 8088 13287,'7'-49'4644,"-7"29"-129,-2 4 0,2 16-2709,-21-14-774,21 14-258,-32 2-258,32-2-129,-34 32 0,18-6-258,0 4 129,3 8-258,3 1 129,4 0-129,5 0 0,1 2 0,3-5 0,8-2 129,3-6-129,2-1 129,0-11 1,4-4-130,-4-7 0,5-5 0,-3-7 0,3-9 0,-1-12 0,5-8 0,-4-10 0,4-4 0,-6-8 0,-1-3 0,-7-1 0,-8 1 0,-3 4 0,-7 8 0,-12 9 0,-11 10 0,-1 14 0,-10 6 0,9 10 0,-9 3 0,18 24-2323,-7-6-2708,10 6 0,6-2-258,7 1 0</inkml:trace>
          <inkml:trace contextRef="#ctx0" brushRef="#br1" timeOffset="65130.1144">15227 7957 14190,'46'-39'4902,"-23"19"-129,2 0 0,-13-3-2709,20 16-1032,-12-3-129,10 10-773,-7 3-130,6 13 0,-6 4 0,-2 8 0,-5 4 0,-5 2 0,-9 3 0,-2-3 0,-11-2 0,-8-7 0,-5-2 0,1-7 0,2-3-130,1-6 1,20-7 0,-21 0 129,21 0 0,0 0 129,9-7 0,9 5 1,1 2-130,4 0 0,4 3 0,0 13 0,-1 2 0,-1 7 0,-2 0 0,-3 7 0,-6-2 0,-3 4 0,-9-4 0,-2 4 0,-9-4 0,-11-1 0,-6-4 0,-6-4 0,-8-5 0,-4-3 0,-2-5 0,-2-6 0,3 0 0,3-2 0,2-2 0,5-8 0,10 6 0,-2-14-517,27 18-2321,0 0-1935,-16-28-129,16 12-258,0 16-129</inkml:trace>
          <inkml:trace contextRef="#ctx0" brushRef="#br1" timeOffset="67875.7191">16088 8195 11223,'0'-18'4773,"-4"2"-258,4 16 258,0 0-2451,-16-19-774,16 19-516,0 0-129,0 0-258,0 0-129,0 0-129,0 0-257,0 0-130,0 0 0,9-13 0,-9 13 0,34-3 0,-11 1 0,4 2 0,3 0 0,0 0 0,2 0 0,-9 0-259,11 11-902,-34-11-1935,37 1-1806,-15 3-129,-3 1-258,1-1 258</inkml:trace>
          <inkml:trace contextRef="#ctx0" brushRef="#br1" timeOffset="68655.7206">16989 7926 9804,'9'-40'4515,"-9"24"0,-7 0-129,-11-2-1935,18 18-1032,-33 0-387,15 7-387,-9 5 129,8 15-387,-6 1 0,5 12-129,-1 4-129,5 8 0,2 1 0,5 4-129,2 2 0,7-1 0,0 1-129,7-7 258,7-8-129,6-5 129,-1-14 129,10-7 0,-1-16 129,8-2 0,-4-18 1,5-7-388,-7-11 0,6-3 0,-10-9 0,1-3 0,-9-8 0,-6-3 0,-6-2 0,-6 1 0,-6-1 0,-10 7 0,-1 4 0,-8 9 0,-4 8 0,1 9 0,-3 10 0,1 4 0,5 13 0,-7 0 0,16 23-646,-12-1-3869,19 4-516,4 5-129,5 2-129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38:17.5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-4 55 12255,'0'-53'4257,"0"53"-774,-3-22-1806,3 22-4515,0 0-1290,0 0-129,0 25-645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1:22.76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2E7073-08E5-4CC9-9308-E6555EA078BA}" emma:medium="tactile" emma:mode="ink">
          <msink:context xmlns:msink="http://schemas.microsoft.com/ink/2010/main" type="writingRegion" rotatedBoundingBox="1783,549 19877,560 19870,12931 1775,12920"/>
        </emma:interpretation>
      </emma:emma>
    </inkml:annotationXML>
    <inkml:traceGroup>
      <inkml:annotationXML>
        <emma:emma xmlns:emma="http://www.w3.org/2003/04/emma" version="1.0">
          <emma:interpretation id="{A681E199-DEF5-4F3F-9CF1-7CBBF5C4A42F}" emma:medium="tactile" emma:mode="ink">
            <msink:context xmlns:msink="http://schemas.microsoft.com/ink/2010/main" type="paragraph" rotatedBoundingBox="4740,550 19880,597 19874,2635 4734,25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7CDC5A-D1E7-404C-9B3C-CD1FE38DA0F8}" emma:medium="tactile" emma:mode="ink">
              <msink:context xmlns:msink="http://schemas.microsoft.com/ink/2010/main" type="line" rotatedBoundingBox="4740,550 19880,597 19874,2635 4734,2588"/>
            </emma:interpretation>
          </emma:emma>
        </inkml:annotationXML>
        <inkml:traceGroup>
          <inkml:annotationXML>
            <emma:emma xmlns:emma="http://www.w3.org/2003/04/emma" version="1.0">
              <emma:interpretation id="{E620B1A5-B205-4B83-B8FC-80EDA15D6D7C}" emma:medium="tactile" emma:mode="ink">
                <msink:context xmlns:msink="http://schemas.microsoft.com/ink/2010/main" type="inkWord" rotatedBoundingBox="4740,550 8098,560 8092,2599 4734,2588"/>
              </emma:interpretation>
              <emma:one-of disjunction-type="recognition" id="oneOf0">
                <emma:interpretation id="interp0" emma:lang="en-US" emma:confidence="1">
                  <emma:literal>Proof</emma:literal>
                </emma:interpretation>
                <emma:interpretation id="interp1" emma:lang="en-US" emma:confidence="0">
                  <emma:literal>Roof</emma:literal>
                </emma:interpretation>
                <emma:interpretation id="interp2" emma:lang="en-US" emma:confidence="0">
                  <emma:literal>Root</emma:literal>
                </emma:interpretation>
                <emma:interpretation id="interp3" emma:lang="en-US" emma:confidence="0">
                  <emma:literal>proof</emma:literal>
                </emma:interpretation>
                <emma:interpretation id="interp4" emma:lang="en-US" emma:confidence="0">
                  <emma:literal>Pnoof</emma:literal>
                </emma:interpretation>
              </emma:one-of>
            </emma:emma>
          </inkml:annotationXML>
          <inkml:trace contextRef="#ctx0" brushRef="#br0">0 226 13287,'46'-75'4644,"-5"38"0,5 1 0,17 13-3741,-6-4-258,16 11-129,-4 4-258,4 12 0,-9 10-129,-7 17 0,-7 9-129,-11 8 0,-11 4 0,-8 6 129,-10-1-129,-10-1 129,-1-6-129,-14-5 0,-6-9 129,-7-3-129,-6-10-129,-11-6 129,-1-4-258,-9-9 129,0 0-258,-7-2 129,6-7-129,-4-7 0,14 7-258,-4-12-903,25 8-2967,-2 9 129,6 4-387,21 0 0</inkml:trace>
          <inkml:trace contextRef="#ctx0" brushRef="#br0" timeOffset="-421.2007">23 219 9546,'0'-38'5031,"0"38"-129,-3-25-258,3 25-903,0 0-2709,-9 13-258,5 6-387,4 17 129,0 5-258,2 11 0,0 6 0,1 10-129,1 2 129,-1-1-258,1 2 129,1-3-129,1-2 129,1-6-129,-2-5 0,2-3 0,2-6-258,-2-8 129,2-3-129,-5-10-129,5-2-129,-9-23 0,8 25-258,-8-25-516,0 0-1677,0 0-1806,13-23 0,-13 2-129,0-11-387</inkml:trace>
          <inkml:trace contextRef="#ctx0" brushRef="#br0" timeOffset="764.4014">800 1015 11610,'31'-2'4773,"-15"-3"-387,0 3 129,9 2-3225,-25 0-516,39-15-129,-21-1-129,5 4-129,-2-9 0,0-1-129,-5-6 0,2 1-129,-9-3 129,-4 0-258,-5 1-258,-5-1-129,-7 8-387,-13-3 129,5 13-387,-14-8-129,17 20-129,-16-10-129,17 10 129,-3 0 258,19 0 387,0 0 258,-9 14 258,9-14 387,11 11 258,8-4 258,1-7 129,12 5 258,-5-5-258,13 0 129,-6-11-258,9 10 0,-8-12-258,6 10 129,-9-6-258,2 5 129,-11-1-129,2 5-129,-7 0 129,2 2-258,-3 8 129,1 6-129,-2 4 129,2 7-387,2 3 129,-4 4-258,3 5 0,-5-3-387,6 13-387,-18-20-1419,12 8-2322,-3-3 129,5-9-258,3-4-516</inkml:trace>
          <inkml:trace contextRef="#ctx0" brushRef="#br0" timeOffset="1123.202">2026 719 9288,'-18'-21'4773,"-17"3"-387,15 18 0,2 12-1548,-5 1-1677,14 14-516,-5-1-258,9 10-129,-1 1 0,6 4-129,0-3 0,9-1 0,4-3 0,3-6 0,0-10 129,3-2 129,-3-14 0,4-2 0,-4-7 129,3-9-129,-4-13 129,1-1-129,-7-9 0,-2-2-257,-7-4-130,0-1 0,-4 5-259,-12 2-128,4 10-516,-19-4-1032,14 20-3096,-10 8 129,4 5-387,1 12 0</inkml:trace>
          <inkml:trace contextRef="#ctx0" brushRef="#br0" timeOffset="1513.2027">2554 737 12384,'2'-43'4902,"-2"43"-387,-20-27 129,20 27-3096,-32 0-774,32 0-258,-26 25-258,12 0-129,1 6 0,4 6-129,6 4 0,3 2 0,0-2 0,10-2 0,8-4 0,3-3 129,3-8 0,2-8 0,-1-13 258,4-3 0,-6-16 0,0-5 129,-5-11 0,-2-4-128,-6-7-388,-6-1 0,-2 1-259,-9-1-644,5 19-2709,-21-6-1548,-1 12 258,-6 3-516,4 12-258</inkml:trace>
          <inkml:trace contextRef="#ctx0" brushRef="#br0" timeOffset="1981.2035">2554 737 11223,'160'41'4773,"-113"-54"-129,-5-3-129,-1-9-2193,5 8-1548,-8-12-387,3 2 0,-6-6-387,-5-1 129,-3-2-258,-7 1 129,-4 1-129,-7 3 129,-8 5 0,-1 4-129,0 22 129,-3-23 0,3 23 0,0 0 129,-14 18 0,14 9 129,0 7 0,0 10 0,0 8 258,7 14-129,-4 3 0,8 18 0,-6 6 129,6 14-258,-4 3 0,4 6 1,1-2-259,1-2 0,1-5 0,0-7 0,0-15 0,-1-10 0,-1-11 0,-3-11 0,-2-8 0,-3-11 0,-2-6 0,-2-28-388,-4 30-1676,4-30-2838,-30-9-258,8-12 0,3-6-258</inkml:trace>
          <inkml:trace contextRef="#ctx0" brushRef="#br0" timeOffset="2184.0039">2835 1317 13416,'22'-46'4773,"-3"28"-387,10 8 0,15 2-3999,1 8-774,1-5-2580,14 3-1290,13 2-387,11-3-258,14-3-258</inkml:trace>
        </inkml:traceGroup>
        <inkml:traceGroup>
          <inkml:annotationXML>
            <emma:emma xmlns:emma="http://www.w3.org/2003/04/emma" version="1.0">
              <emma:interpretation id="{5654CEEC-4EFB-4836-9B3D-C050068230DE}" emma:medium="tactile" emma:mode="ink">
                <msink:context xmlns:msink="http://schemas.microsoft.com/ink/2010/main" type="inkWord" rotatedBoundingBox="9143,828 10450,832 10445,2316 9139,2312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oy</emma:literal>
                </emma:interpretation>
                <emma:interpretation id="interp7" emma:lang="en-US" emma:confidence="0">
                  <emma:literal>ot</emma:literal>
                </emma:interpretation>
                <emma:interpretation id="interp8" emma:lang="en-US" emma:confidence="0">
                  <emma:literal>oh</emma:literal>
                </emma:interpretation>
                <emma:interpretation id="interp9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2792.405">4607 785 9804,'23'-46'4773,"-21"21"-387,-4 2-129,-21-8-1935,23 31-1161,-43-26-645,22 26 0,-9 0-258,6 7-129,0 11 129,2 10-387,4 6 258,4 5-129,7 6 129,5 3-258,2 3 129,7-1 0,9 0-129,6-6 258,3-4-129,3-7 258,1-11 0,4-8 258,-4-14 0,6 0 0,-10-23 129,6 0 0,-12-15 0,4-3-257,-12-8-388,-2-3 0,-9-3 0,-2-2 0,-7 5 0,-9 0-130,4 15-773,-14-6-774,21 20-3225,-20 9-129,11 12-129,-2 2-258</inkml:trace>
          <inkml:trace contextRef="#ctx0" brushRef="#br0" timeOffset="3229.2057">4799 740 10836,'100'0'4773,"-51"-8"-258,-1-7 0,-1-11-2193,6 6-1290,-10-10-645,3 1 0,-7-6-258,-3-1 0,-6-1-129,-7-3 0,-5 3 0,-8 0-129,-4 6 129,-6 3-129,0 5 129,-2 3 0,2 20 0,0 0 0,-16-9 129,14 20 0,2 14 0,4 14 129,5 4 129,7 16-129,-2 1 258,5 15-129,-3 1 129,4 13-258,-6 4 129,2 9-129,-5 1 0,0 2-128,-3 0-130,3-7 0,-2-6 0,0-13 0,-2-12-259,-2-13 1,1-11 0,-6-15-258,0 1-645,-11-19-3612,11-10 0,-34-1-258,13-17-258</inkml:trace>
          <inkml:trace contextRef="#ctx0" brushRef="#br0" timeOffset="3416.4061">5167 1002 13287,'59'-27'4644,"-24"19"-387,6 6 129,11 2-3870,5 3-1548,1 3-3096,15-6 0,9 0-387,2-4-387</inkml:trace>
        </inkml:traceGroup>
        <inkml:traceGroup>
          <inkml:annotationXML>
            <emma:emma xmlns:emma="http://www.w3.org/2003/04/emma" version="1.0">
              <emma:interpretation id="{B4AC6E24-9183-4285-B77A-9DF5CB46EDC1}" emma:medium="tactile" emma:mode="ink">
                <msink:context xmlns:msink="http://schemas.microsoft.com/ink/2010/main" type="inkWord" rotatedBoundingBox="11333,695 13242,701 13239,1686 11330,1680"/>
              </emma:interpretation>
              <emma:one-of disjunction-type="recognition" id="oneOf2">
                <emma:interpretation id="interp10" emma:lang="en-US" emma:confidence="1">
                  <emma:literal>the</emma:literal>
                </emma:interpretation>
                <emma:interpretation id="interp11" emma:lang="en-US" emma:confidence="0">
                  <emma:literal>tie</emma:literal>
                </emma:interpretation>
                <emma:interpretation id="interp12" emma:lang="en-US" emma:confidence="0">
                  <emma:literal>toe</emma:literal>
                </emma:interpretation>
                <emma:interpretation id="interp13" emma:lang="en-US" emma:confidence="0">
                  <emma:literal>they</emma:literal>
                </emma:interpretation>
                <emma:interpretation id="interp14" emma:lang="en-US" emma:confidence="0">
                  <emma:literal>thew</emma:literal>
                </emma:interpretation>
              </emma:one-of>
            </emma:emma>
          </inkml:annotationXML>
          <inkml:trace contextRef="#ctx0" brushRef="#br0" timeOffset="4009.2071">6592 678 15093,'64'-14'4902,"-23"10"-516,10 4-129,12 2-3741,1 5-387,3-5-645,10 10-387,-17-12-1806,8-3-1806,-8-6-129,-8-7-129,-11-4-258</inkml:trace>
          <inkml:trace contextRef="#ctx0" brushRef="#br0" timeOffset="3790.8067">6659 206 12126,'29'-42'4773,"-20"25"-258,-9 17 0,21-3-2451,-21 3-903,7 12-258,-3 8-129,10 19-258,-5 4-129,9 14 129,-4 3-258,7 13 1,-3 4-259,3 3 0,-1 2 0,-2 0 0,1 0-259,-8-11-386,5 6-516,-20-20-3354,4-11-516,-10-18 258,10-28-645</inkml:trace>
          <inkml:trace contextRef="#ctx0" brushRef="#br0" timeOffset="4414.8076">7289 302 14190,'-30'-60'4644,"21"40"-129,9 20 258,0 0-3225,0 13-645,0 13-258,9 19 0,-2 3-258,7 11 130,-7 5-517,2 4 0,-3 3 0,-3-2 0,-1-1-259,-2-9-128,0-9 129,0-11-129,2-11 129,1-12 129,-3-16 129,25 0 0,-7-23 258,3-7 0,1-8 129,2 1 0,-2-2 1,1 3-388,-5 2 0,-4 8 0,-2 6 0,-12 20 0,20-14 0,-20 14 0,27 12 0,-11 11 0,1 6 0,-1 3 0,6 9 0,-10-4-1033,13 26-1289,-12-22-2322,3-2-387,-4-11-129,6-3-258</inkml:trace>
          <inkml:trace contextRef="#ctx0" brushRef="#br0" timeOffset="4742.4082">7961 833 13803,'47'-32'5160,"-10"20"-645,2-3 258,18 10-3225,-14-11-774,12 3-129,-9-3-129,-3 0-258,-9 0-258,-11-3 129,-11 1-258,-12 0 129,0 18-258,-39-27 129,5 22-258,-8 2 258,-5 3 0,1 10 129,5 12 129,7 4-258,11 10 258,14 7-258,9 5 258,15 2-258,15-1 0,11-2-129,10 3-387,1-24-1161,10 5-2709,-3-12 0,-4-8-387,-2-6-258</inkml:trace>
        </inkml:traceGroup>
        <inkml:traceGroup>
          <inkml:annotationXML>
            <emma:emma xmlns:emma="http://www.w3.org/2003/04/emma" version="1.0">
              <emma:interpretation id="{36613963-E498-41F1-8B13-C404A5097723}" emma:medium="tactile" emma:mode="ink">
                <msink:context xmlns:msink="http://schemas.microsoft.com/ink/2010/main" type="inkWord" rotatedBoundingBox="13898,629 19880,648 19876,1868 13894,1849"/>
              </emma:interpretation>
              <emma:one-of disjunction-type="recognition" id="oneOf3">
                <emma:interpretation id="interp15" emma:lang="en-US" emma:confidence="1">
                  <emma:literal>Theorems</emma:literal>
                </emma:interpretation>
                <emma:interpretation id="interp16" emma:lang="en-US" emma:confidence="0">
                  <emma:literal>Theorem</emma:literal>
                </emma:interpretation>
                <emma:interpretation id="interp17" emma:lang="en-US" emma:confidence="0">
                  <emma:literal>theorems</emma:literal>
                </emma:interpretation>
                <emma:interpretation id="interp18" emma:lang="en-US" emma:confidence="0">
                  <emma:literal>theorem</emma:literal>
                </emma:interpretation>
                <emma:interpretation id="interp19" emma:lang="en-US" emma:confidence="0">
                  <emma:literal>Theories</emma:literal>
                </emma:interpretation>
              </emma:one-of>
            </emma:emma>
          </inkml:annotationXML>
          <inkml:trace contextRef="#ctx0" brushRef="#br0" timeOffset="5319.6094">9237 130 13803,'-47'-22'4902,"31"12"-387,16 10 129,-16-20-2580,32 20-903,8 0-387,20 9-258,4-4-128,18 6-388,7-4 0,9 6 0,3-5 0,-5 1 0,-3 2 0,-12-6 0,-4 4-517,-22-9-515,4 11-2838,-27-11-1032,-16 0 129,0 0-258,0 0 129</inkml:trace>
          <inkml:trace contextRef="#ctx0" brushRef="#br0" timeOffset="5538.0098">9729 128 13545,'-12'53'4773,"8"-17"-258,1 3 258,5 22-2838,-4-12-774,2 16-387,0-5-258,2 8-387,1-2-129,3-4-258,2-3 0,-4-11-387,8 5-645,-12-19-3483,6-9 0,-6-25-129,12 16-129</inkml:trace>
          <inkml:trace contextRef="#ctx0" brushRef="#br0" timeOffset="5974.8105">9930 231 15351,'9'-16'4902,"-9"16"-258,18 30-129,-14-1-3483,12 23-387,-7-4 0,8 16-129,-6-4-258,1 8-129,-1-2-129,-2-2-258,0-5 129,-6-8-258,5-6 129,-7-11-129,5-6 0,-5-12 258,-1-16 0,0 0 0,16-9 129,-5-14 129,0-9 0,3-2 258,2-7-129,2 2 129,0 2-129,1 5 258,-1 1-387,3 12 1,-1 6-130,5 10 0,1 3 0,5 10 0,-1 8 0,0 7 0,0 5 0,-6 1-388,4 11-515,-19-15-2322,7 11-1677,-4-10 0,4-1-258,0-11 0</inkml:trace>
          <inkml:trace contextRef="#ctx0" brushRef="#br0" timeOffset="6661.2117">10798 751 13545,'4'-16'4773,"14"-9"0,-18 25-258,30-21-2709,0 21-1032,-5-7-129,7 7-258,0-6-129,-2 5 0,-1-7-129,-4 3 0,-7-6-258,-18 11 258,12-26-258,-12 10 0,-14 0 0,-8 0 129,-4 3-258,-4 2 129,-3 10 129,1 1-129,2 9 129,4 12-258,4 7 258,8 8-129,5 9 129,9 3-129,2 3 258,16 1-258,5 0 258,9-4-129,5-6 129,9-6 0,4-11 0,4-9 0,1-13 0,2-3 0,-4-17 0,0-10-129,-5-10 258,-5-6-258,-6-5 258,-5 0-129,-8 0 0,-8 7 129,-4 5-128,-7 8-130,-3 8 0,-2 20 0,0 0-130,-9 0-128,4 16 0,-2 7 0,3 7 129,4 4 0,0 2 129,0 3-129,9-2 129,4-1 129,1-4-129,5-5 0,1-11 129,3-9 0,0-7 129,4-9 0,-4-18 0,2-5-128,-7-14-130,-4-4 0,-9-1 0,-5-1 0,-2 7 0,-19-1-646,10 23-2321,-21-4-1806,4 15-129,-8 6-258,10 6 0</inkml:trace>
          <inkml:trace contextRef="#ctx0" brushRef="#br0" timeOffset="7207.2127">11711 995 14577,'66'20'4902,"-36"-17"-129,0 1 0,-14-6-3354,14 2-645,-8-16 0,3 2-258,-6-9-257,1-4-259,-4-5 0,-2-4 0,-3-1 0,-8-4 0,-3 7-388,-2-5 1,-5 12-387,-10-5 129,6 14-387,-10-5 0,21 23-258,-29-19 129,29 19 129,-16-8-129,16 8 129,0 0 258,0 0 387,0 0 258,0 0 387,0 16 516,0-16 129,0 0 258,14 0 0,6 6 129,-20-6 0,35 0-129,-15-13-129,16 10-129,-8-8-258,11 8 1,-1-6-646,2 7 0,0 0 0,0 2 0,-6 2 0,0 9 0,-5 3 0,-6 9 0,-4 5 0,-8 6 0,-2 11 0,-9-4 0,2 14-388,-6-19-1547,4 8-2838,0-10-258,4-2-258,4-14 129</inkml:trace>
          <inkml:trace contextRef="#ctx0" brushRef="#br0" timeOffset="7597.2134">12805 821 15351,'7'-16'4902,"16"-8"0,-2 17-387,-5-5-3354,23 10-516,-3-5-129,9 2-258,-5-3 0,1 1-129,-3-2 1,-8-3-130,-9-2 0,-12-6 0,-9 2-259,-2-1 130,-14 3-129,-7-2 129,0 7-258,-5 4 258,1 7-129,0 0 129,6 11 129,1 10-129,6 6 258,5 7-258,6 5 258,3 5-129,3 4 129,13 2-258,4-2 258,3-5-129,5-4-258,-1-12-258,7 3-516,-13-24-2580,9-5-1161,1-4 258,-1-15-645,2-9-129</inkml:trace>
          <inkml:trace contextRef="#ctx0" brushRef="#br0" timeOffset="8502.015">13447 728 11997,'3'-20'5160,"-3"3"-258,0 17 0,0 0-774,34 12-3354,-16 6-129,9 9-386,-1 1-259,5 8 0,-3 1 0,-5-1-388,-1 3 1,-12-11-129,-1-1 129,-9-27-129,0 25 129,0-25 129,-2-13 258,2-10 129,0-9 129,7-5 0,4-4 0,9 2 258,-1 1-258,4 10 0,0 3-129,2 11 0,0 7-129,0 7 0,-3 8 0,-3 12-129,-1 1 129,0 6 0,-4 3 0,-2 1 0,-3-1-129,-2-3 129,0-2-129,-1-6 129,-6-19 129,9 20-129,-9-20 129,0 0 129,17-18-129,-6-2 129,-2-6-128,5-1-130,1-5 0,1 5 0,-2 1 0,2 2 0,-2 7 0,2 2 0,-16 15 0,25-7 0,-25 7 0,27 14 0,-13 6 0,0 5 0,4 0 0,0 3 0,7 3 0,-1-6 0,10-2 0,5-13-517,15 1-128,1-11 0,18-3 0,-2-19 0,7-5 129,-7-8 258,-7-1 129,-10-1 387,-19-2-129,-10 7 258,-19 0 0,-6 10 0,-15 3-129,-2 11 258,-8 3-387,1 5 0,3 5 129,2 11-258,1 2 129,5 7-258,6 2 258,5 3-258,4 2 129,14 2-129,9 2 129,9 3 0,3 0-129,8-2 129,-4 1 0,0-3 0,-6-3 0,-6 1 129,-10-7 129,-6 1 0,-13-7-129,-6 1 129,-19-7 0,-12 2-128,-13-2-130,-12-3 0,-6 7-517,-21-16-2966,11 12-1419,-11-5-129,9 7-387,0-7-258</inkml:trace>
        </inkml:traceGroup>
      </inkml:traceGroup>
    </inkml:traceGroup>
    <inkml:traceGroup>
      <inkml:annotationXML>
        <emma:emma xmlns:emma="http://www.w3.org/2003/04/emma" version="1.0">
          <emma:interpretation id="{38CF645A-3E75-4C07-8924-4E20FA3AE6AF}" emma:medium="tactile" emma:mode="ink">
            <msink:context xmlns:msink="http://schemas.microsoft.com/ink/2010/main" type="paragraph" rotatedBoundingBox="1789,2500 12325,2730 12297,4028 1760,3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296F67-2F85-4F2E-B653-F64D878E4D54}" emma:medium="tactile" emma:mode="ink">
              <msink:context xmlns:msink="http://schemas.microsoft.com/ink/2010/main" type="line" rotatedBoundingBox="1789,2500 12325,2730 12297,4028 1760,3798"/>
            </emma:interpretation>
          </emma:emma>
        </inkml:annotationXML>
        <inkml:traceGroup>
          <inkml:annotationXML>
            <emma:emma xmlns:emma="http://www.w3.org/2003/04/emma" version="1.0">
              <emma:interpretation id="{87B6CEB9-6BE0-4AFE-857D-6C2820B617CC}" emma:medium="tactile" emma:mode="ink">
                <msink:context xmlns:msink="http://schemas.microsoft.com/ink/2010/main" type="inkWord" rotatedBoundingBox="1789,2500 12325,2730 12297,4028 1760,3798"/>
              </emma:interpretation>
              <emma:one-of disjunction-type="recognition" id="oneOf4">
                <emma:interpretation id="interp20" emma:lang="en-US" emma:confidence="0">
                  <emma:literal>2+1=1.22+1)</emma:literal>
                </emma:interpretation>
                <emma:interpretation id="interp21" emma:lang="en-US" emma:confidence="0">
                  <emma:literal>2+1=1 -(2+1)</emma:literal>
                </emma:interpretation>
                <emma:interpretation id="interp22" emma:lang="en-US" emma:confidence="0">
                  <emma:literal>2+1=1. (2+1)</emma:literal>
                </emma:interpretation>
                <emma:interpretation id="interp23" emma:lang="en-US" emma:confidence="0">
                  <emma:literal>2+1=1 ((2+1)</emma:literal>
                </emma:interpretation>
                <emma:interpretation id="interp24" emma:lang="en-US" emma:confidence="0">
                  <emma:literal>2+1=1. (4+1)</emma:literal>
                </emma:interpretation>
              </emma:one-of>
            </emma:emma>
          </inkml:annotationXML>
          <inkml:trace contextRef="#ctx0" brushRef="#br1" timeOffset="36691.2645">3632 2396 13545,'25'-62'4773,"-20"34"-258,-3 8 0,-11-7-3225,9 27-516,-25-16-129,6 18-258,-10 12 0,-1 18-129,-6 8-129,1 11 0,-2 8 0,5 7 129,5 3-258,9 4 129,7-2 129,11-1-129,8-1 0,20-3-129,9-3 129,13-6-129,9-2 0,3-9-258,9-1 0,-1-13-129,4 0-129,-10-22-903,9-1-3096,-12-5-258,-4-4 0,-4-9-129</inkml:trace>
          <inkml:trace contextRef="#ctx0" brushRef="#br1" timeOffset="37315.2654">4269 2696 10191,'14'-29'5031,"-14"29"-258,21-23 0,-6 7-1290,11 14-2322,-8-7-258,12 9-258,-3 0-258,7 0 0,-4 9-129,0 5-129,-5 4-129,-11 4 0,-5 6-258,-9-1-129,-9 3-129,-15-7-129,0 7 0,-13-10-129,9 1 129,-4-8 129,10-2 0,3-6 258,19-5 129,0 0 129,0 0 258,3-13 0,20-1 0,9-2 129,4-7-129,10 0 129,0-6-129,1 3 0,-5-5 0,-6 1-129,-9 0 0,-11 3-129,-13 2 129,-3 6-129,-9 3 129,-7 7-129,-5 7 129,1 2 0,-1 14 129,7 11-129,1 4 129,8 10 0,1 0 0,4 9 0,6-2-129,8 1-129,6 1 0,-3-9-258,12 7-516,-18-14-2967,15-3-903,-4-4-129,-1-11-258,2-2-129</inkml:trace>
          <inkml:trace contextRef="#ctx0" brushRef="#br1" timeOffset="37549.2658">5212 2822 14319,'56'-18'5160,"-16"11"-645,8 0 258,7-7-3096,16 10-1032,5-3-387,4 2-129,4 1-387,-11-3-258,2 7-645,-24 0-3354,-8-5-258,-20-1-258,-23 6 129</inkml:trace>
          <inkml:trace contextRef="#ctx0" brushRef="#br1" timeOffset="37767.6663">5793 2605 14835,'-26'-18'5031,"26"18"-129,-20-2-129,20 15-3096,0-13-774,-5 39-257,-2-11-646,5 10 0,0 4 0,0 3 0,2 5 0,0-6 0,11 6-259,-11-20-2450,0 6-1935,11-7-387,5-10 0,5-5-258</inkml:trace>
          <inkml:trace contextRef="#ctx0" brushRef="#br1" timeOffset="38048.4669">6435 2596 14577,'20'-50'5289,"-20"50"-258,0 0-129,16 0-2451,-7 21-1934,-6 4-517,4 14 0,-1 4 0,1 7 0,0 2 0,-3-1 0,3-1 0,-4-9 0,3 0 0,-5-12 0,6 1 0,-7-30-775,0 0-4127,0 0-129,18-2 129,-14-19-516</inkml:trace>
          <inkml:trace contextRef="#ctx0" brushRef="#br1" timeOffset="38313.6671">6640 2263 13287,'99'-77'4773,"-31"59"-258,9 13 258,17 12-2967,-9 8-774,15 24-129,-13 7-387,-3 15 129,-15 4-258,-7 12-257,-16 3-130,-12 6 0,-16-3 0,-11 3 0,-7-4 0,-14 0 0,-11-2 0,-18-9 0,4 14-2323,-23-17-2450,-4 0-258,-7-6-258,-2 0-258</inkml:trace>
          <inkml:trace contextRef="#ctx0" brushRef="#br1" timeOffset="19640.4345">-2928 2364 11352,'-23'-32'4644,"16"-2"-129,7 18 0,16 9-2967,-5-16-387,19 16-387,-2-7-129,13 14-129,-3 0-129,6 3-129,-1 15 0,-2 7-129,-7 7 0,-4 7-129,-11 6 0,-6 1 0,-11 4-129,-2 0 0,-13-2 0,-10-4-129,-2-1-129,-9-7 0,8-4 0,-6-9 0,9-5 0,-1-9 129,8-2 0,16-7 0,-16 0 129,16 0 129,0-25 0,11 7 129,3-7 0,9-2 0,2-5 129,13-7-129,-1-5 129,9-3-129,1-2 0,-1-1 0,-4 2 0,-4 3-129,-8 4 129,-9 7 0,-10 8-129,-9 4 129,-2 22 0,-14-18 0,-4 18-129,-2 4 129,1 16-129,-1 10 129,1 7 0,6 8 0,2 6 129,8 6-129,3 2 129,2 2 0,10-6-129,11-2 129,4-3-258,5-5 129,0-6 0,5-7-258,4-5-129,-9-11-387,13 7-1419,-15-14-2709,-5-8 258,-2-1-645,-3 0-129</inkml:trace>
          <inkml:trace contextRef="#ctx0" brushRef="#br1" timeOffset="19890.035">-1770 2708 13029,'70'-4'5160,"-28"3"-516,5-3 258,1-5-2838,5 9-1548,0-2-258,4 1-387,0-1-387,-12-11-1548,-4 8-2580,-2-2-258,-9-2 0,-12-2-387</inkml:trace>
          <inkml:trace contextRef="#ctx0" brushRef="#br1" timeOffset="20155.2355">-1362 2400 15609,'-20'-21'5160,"20"21"0,-12 21-258,12 16-3870,0-3-258,0 14-644,1 2-130,8 7 0,0 4 0,4-6 0,4 5 0,3-6 0,5 1 0,-4-10-259,13 4-515,-14-22-1419,12 5-2580,0-9-258,1-7-129,3-3-129</inkml:trace>
          <inkml:trace contextRef="#ctx0" brushRef="#br1" timeOffset="20451.636">-550 2382 13674,'16'-44'5160,"-16"44"-387,0 0 129,0 0-3096,16 17-903,-16 17-258,0 20 129,0 1-644,0 13-130,-3 1 0,-1 0 0,1 3 0,-3-8 0,6 0 0,-8-16-2710,4 2-2063,-3-7-516,-2-2 0,0-6-516</inkml:trace>
          <inkml:trace contextRef="#ctx0" brushRef="#br1" timeOffset="22542.0394">429 2598 14448,'-6'-20'5031,"6"4"-258,0 16 129,16-5-3741,-16 5-387,32-6-129,-7-1 0,14 4-257,4-6-388,14 0 0,2-2 0,8 2 0,3-1 0,-6-1 0,2 7-259,-18-6-1418,-4 10-3096,-23 5-516,-21-5 129,0 25-516</inkml:trace>
          <inkml:trace contextRef="#ctx0" brushRef="#br1" timeOffset="22776.0401">518 2717 14448,'17'11'5031,"7"-8"-387,4 1 129,-5-2-3870,18 6-387,2-4-129,7 1-258,6-1-129,3-4-387,12 3-258,-8-4-1290,17-1-2709,1-3-258,7-3 0,-1 0-387</inkml:trace>
          <inkml:trace contextRef="#ctx0" brushRef="#br1" timeOffset="36020.4632">2079 2398 12255,'4'-48'4902,"-2"29"-258,-2 19 129,3-17-3096,-3 17-645,0 0-258,0 0-129,0 31-258,0-5 0,0 14-129,0 1-129,6 12 129,-5 0 0,5 3-129,-3 1-129,3-2 129,-1-2 1,0-3-130,2-2 0,2-7 0,-2-2 0,0-3 0,-1-6 0,-3-7 0,4 4 0,-7-27-904,9 36-773,-9-36-3096,0 19-258,0-19 0,0 0-387</inkml:trace>
          <inkml:trace contextRef="#ctx0" brushRef="#br1" timeOffset="36270.0636">2718 2920 15996,'25'-18'5031,"-25"18"129,0 0-516,21-5-3612,-21 5-128,0 0-904,0 0 0,0 0 0,0 0 0,0 0 0,0 0-517,0 0-4385,0 0-258,0 0 0,0 0-258</inkml:trace>
        </inkml:traceGroup>
      </inkml:traceGroup>
    </inkml:traceGroup>
    <inkml:traceGroup>
      <inkml:annotationXML>
        <emma:emma xmlns:emma="http://www.w3.org/2003/04/emma" version="1.0">
          <emma:interpretation id="{DAC28D36-B621-411C-BCC2-C25B3E8A8AF6}" emma:medium="tactile" emma:mode="ink">
            <msink:context xmlns:msink="http://schemas.microsoft.com/ink/2010/main" type="paragraph" rotatedBoundingBox="5457,4338 15069,4343 15068,5751 5456,574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BECA307-10B2-4C54-8CBD-820192EBCC50}" emma:medium="tactile" emma:mode="ink">
              <msink:context xmlns:msink="http://schemas.microsoft.com/ink/2010/main" type="line" rotatedBoundingBox="5457,4338 15069,4343 15068,5751 5456,5745"/>
            </emma:interpretation>
          </emma:emma>
        </inkml:annotationXML>
        <inkml:traceGroup>
          <inkml:annotationXML>
            <emma:emma xmlns:emma="http://www.w3.org/2003/04/emma" version="1.0">
              <emma:interpretation id="{BD317B73-62DC-4381-8477-B0334F47C4CD}" emma:medium="tactile" emma:mode="ink">
                <msink:context xmlns:msink="http://schemas.microsoft.com/ink/2010/main" type="inkWord" rotatedBoundingBox="5457,4338 10930,4341 10929,5723 5456,5719"/>
              </emma:interpretation>
              <emma:one-of disjunction-type="recognition" id="oneOf5">
                <emma:interpretation id="interp25" emma:lang="en-US" emma:confidence="0">
                  <emma:literal>Ebata,</emma:literal>
                </emma:interpretation>
                <emma:interpretation id="interp26" emma:lang="en-US" emma:confidence="0">
                  <emma:literal>Ebata)</emma:literal>
                </emma:interpretation>
                <emma:interpretation id="interp27" emma:lang="en-US" emma:confidence="0">
                  <emma:literal>-axis)</emma:literal>
                </emma:interpretation>
                <emma:interpretation id="interp28" emma:lang="en-US" emma:confidence="0">
                  <emma:literal>-atria)</emma:literal>
                </emma:interpretation>
                <emma:interpretation id="interp29" emma:lang="en-US" emma:confidence="0">
                  <emma:literal>-am)</emma:literal>
                </emma:interpretation>
              </emma:one-of>
            </emma:emma>
          </inkml:annotationXML>
          <inkml:trace contextRef="#ctx0" brushRef="#br1" timeOffset="43243.276">2367 3999 11868,'22'-46'4773,"-20"28"-258,-2 18 0,0 0-1935,-11-11-1677,11 11-258,-29 27-258,13 5 0,-8 5 0,0 15-258,-2 7 129,4 12 0,5 9-129,9 7 0,8 6-129,8 1-129,20 2-258,13-7 129,16-1-258,5-17-387,22 2-1548,6-18-2193,5-14 258,8-7-387,2-14-129</inkml:trace>
          <inkml:trace contextRef="#ctx0" brushRef="#br1" timeOffset="41230.8725">2572 4295 12771,'55'-31'5031,"-21"17"-516,5 5 258,0 9-2451,-7-2-1161,11 4-516,-9 3-258,-2 13 0,-11 0-258,-7 9-129,-8 5-129,-6 2 0,-13 8-387,-14-8-129,3 18-645,-21-24-645,17 20-645,-17-28-258,24 14 387,-13-29 258,23 13 516,11-18 903,0 0 903,0 0 1161,0-27 645,25 13 258,-9-20 0,20 15 129,-11-24-774,16 14-387,-11-12-387,9 8-258,-5-7-129,1 8 0,-6 0-129,-2 9 0,-11-2 0,-6 7-129,-6 1 129,-4 17-129,-7-20 129,7 20-129,-34-2-129,16 2 129,-1 13 0,1 8 0,2 4-129,5 9 258,4 5-258,7 7 129,0 4 0,11 5 0,5 1-129,9-1 129,3 0-258,4-10-129,7 1-258,-7-21-645,18 0-3354,-14-9-258,-3-11 129,-1-5-387</inkml:trace>
          <inkml:trace contextRef="#ctx0" brushRef="#br1" timeOffset="41449.2728">3424 4462 16125,'82'-11'4644,"-29"9"0,6-3-516,-2 2-3612,10-1-645,1 4-774,-15-4-2064,-1-3-1548,-9-2 129,-18-3-516,-25 12 0</inkml:trace>
          <inkml:trace contextRef="#ctx0" brushRef="#br1" timeOffset="41636.4732">3821 4277 14706,'-38'-4'4773,"38"4"129,-9 16-129,9-16-2838,2 50-774,7-13-644,9 15-517,-6 5 0,4 4 0,0 5 0,-10-11 0,11 7-3613,-15-12-1289,0-6-129,-2-10-129,0-12-387</inkml:trace>
          <inkml:trace contextRef="#ctx0" brushRef="#br1" timeOffset="42697.2748">4338 3937 15351,'-19'-18'5031,"29"7"-129,19 9-258,-1-3-3354,33 5-387,5 0-257,17 2-646,3-2 0,2 3 0,-2-3 0,-8 0 0,-12 0 0,-16 0 0,-13 0 0,-37 0-904,25 0-3869,-25 0-387,-25 2 387,-7 5-645</inkml:trace>
          <inkml:trace contextRef="#ctx0" brushRef="#br1" timeOffset="42229.2742">4399 4339 17802,'69'-16'4902,"-28"16"0,2 0-129,3 16-4385,-5-2-388,0 9 0,-13 4 0,-8 3 0,-15 6 0,-12-4 0,-13 5 0,-19-10-517,5 9-515,-17-18-129,14 10-129,-10-21 258,19 7 129,1-14 129,27 0 129,-16-7 387,16 7 516,23-32 129,4 4 258,19 6 129,0-13 129,13 8 0,-7-8-129,5 8-129,-11-7-129,-2 11-129,-17-6-129,-6 8 0,-15-2 129,-4 5-129,-4 0 1,2 18-259,-29-18 0,11 18 0,-5 0 0,4 16 0,-3 8 0,5 11 0,2 8 0,5 10 0,6 8 0,4-1 0,9 5 0,9-8 0,9-1 0,1-13 0,6-5 0,-2-17-130,7-1-773,-14-20-1161,7 0-2451,-4-6-258,-6-8 0,-1-2-387</inkml:trace>
          <inkml:trace contextRef="#ctx0" brushRef="#br1" timeOffset="43836.077">5550 3800 11997,'23'-8'5031,"5"5"-516,-12 3 387,4 0-1548,13 9-2064,-2 1-387,19 17-128,1 3-775,13 15 0,-2 10 0,8 16 0,-8 17 0,-9 15 0,-12 9 0,-16 6 0,-14-4 0,-11-4 0,-16-3 0,-20-16 0,-3-6 0,-25-32-1936,5-3-2837,-5-9-387,2-7 0,0-5-387</inkml:trace>
          <inkml:trace contextRef="#ctx0" brushRef="#br1" timeOffset="40310.4709">717 4373 13287,'0'0'4773,"0"0"-129,18-2 129,1-14-2838,15 16-903,-4-5-258,16 5-129,-1-4-387,5 4-387,3 0-387,-12-2-1548,0 2-2451,-11 6-387,-12 1-129,-18-7-258</inkml:trace>
          <inkml:trace contextRef="#ctx0" brushRef="#br1" timeOffset="40497.6712">735 4631 11223,'33'13'4386,"3"-12"-387,26 14-387,8-8-3483,22-7-3354,24 7-516,-4-7-387,14 0-258</inkml:trace>
        </inkml:traceGroup>
        <inkml:traceGroup>
          <inkml:annotationXML>
            <emma:emma xmlns:emma="http://www.w3.org/2003/04/emma" version="1.0">
              <emma:interpretation id="{3B581FF5-1FCC-432F-A4F8-44378FE599AD}" emma:medium="tactile" emma:mode="ink">
                <msink:context xmlns:msink="http://schemas.microsoft.com/ink/2010/main" type="inkWord" rotatedBoundingBox="11917,4401 15069,4403 15068,5751 11916,5749"/>
              </emma:interpretation>
              <emma:one-of disjunction-type="recognition" id="oneOf6">
                <emma:interpretation id="interp30" emma:lang="en-US" emma:confidence="0">
                  <emma:literal>(2+1)</emma:literal>
                </emma:interpretation>
                <emma:interpretation id="interp31" emma:lang="en-US" emma:confidence="0">
                  <emma:literal>(7+1)</emma:literal>
                </emma:interpretation>
                <emma:interpretation id="interp32" emma:lang="en-US" emma:confidence="0">
                  <emma:literal>(21+1)</emma:literal>
                </emma:interpretation>
                <emma:interpretation id="interp33" emma:lang="en-US" emma:confidence="0">
                  <emma:literal>(2++1)</emma:literal>
                </emma:interpretation>
                <emma:interpretation id="interp34" emma:lang="en-US" emma:confidence="0">
                  <emma:literal>(2+11)</emma:literal>
                </emma:interpretation>
              </emma:one-of>
            </emma:emma>
          </inkml:annotationXML>
          <inkml:trace contextRef="#ctx0" brushRef="#br1" timeOffset="45474.0798">7460 3974 12900,'2'-27'4902,"-2"27"-516,-2-21 258,-20 7-2580,22 14-903,-28 0-258,10 16-258,-8 7-129,-1 18-129,-5 7-128,0 18-259,0 12 0,5 17 0,4 6 0,9 6 0,12 1 0,2-2 0,18-5 0,10-8 0,10-13 0,4-16 0,10-13 0,1-11 0,2-10 0,1-9-130,-1-5-386,-9-16-903,9 0-2967,-14-3-387,-5-10 258,-6-5-516</inkml:trace>
          <inkml:trace contextRef="#ctx0" brushRef="#br1" timeOffset="46035.6809">7741 4311 14448,'25'-54'5031,"1"35"-129,10 4-129,5-10-1548,12 24-2837,-6-5-388,6 8 0,-7 9 0,-1 10 0,-12 2 0,-6 9 0,-14 9 0,-13 0 0,-8 7 0,-20-7 0,-1 6 0,-11-12 0,2 3-517,-4-15-128,10 2 0,-2-15 129,16-1 0,18-9 129,0 0 129,-5-23 129,19-2 129,18-3 129,7-10 0,9-3 129,2-5 0,1 5 0,-4-3 129,-5 10-129,-11-2 129,-5 9-129,-13 4 0,-13 23 0,1-21-129,-1 21 129,-14 0 0,14 0-128,-28 23-130,15 4 0,1 7 0,5 8 0,1 8 0,6 7 0,0 4 0,8-4 0,4 7 0,-7-20-1033,17 4-3611,-10-8-129,2-12-129,-3-10-258</inkml:trace>
          <inkml:trace contextRef="#ctx0" brushRef="#br1" timeOffset="46254.0813">8552 4483 14448,'78'-19'4515,"-26"13"-129,-1-3-129,8-8-2580,0 10-1677,7 7-1677,-4-6-2580,-16-4 0,-9 1-387,-15-6-129</inkml:trace>
          <inkml:trace contextRef="#ctx0" brushRef="#br1" timeOffset="46456.8816">8872 4252 14964,'-18'-2'4902,"2"9"0,16 9-258,0 20-2580,0-9-1161,13 19-515,-6 4-388,4 8 0,-3 5 0,0-4 0,4 6 0,-12-20-3097,0 5-1676,2-15-129,3-10-129,-5-25-387</inkml:trace>
          <inkml:trace contextRef="#ctx0" brushRef="#br1" timeOffset="46737.6821">9584 4166 17028,'1'-16'4902,"-1"16"258,0 0-258,2 11-4127,5 23-775,-5 3 0,5 17 0,-2 6 0,4 10 0,0 3 0,0-2 0,2-2 0,-4-12 0,5 0 0,-10-26-130,14-5-4385,-16-26-516,0 0 0,0 0-129,2-23 129</inkml:trace>
          <inkml:trace contextRef="#ctx0" brushRef="#br1" timeOffset="47002.8826">9724 3880 13545,'75'-29'4773,"-29"29"-387,4 6 516,-6 6-3096,20 25-645,-9-1 0,10 17-516,-12 4-257,0 15-388,-12 4 0,-7 15 0,-15 7 0,-13 5 0,-6 4 0,-27-5 0,-3 15-775,-25-12-3998,-9-5-387,-16-8 258,-11-8-516</inkml:trace>
        </inkml:traceGroup>
      </inkml:traceGroup>
    </inkml:traceGroup>
    <inkml:traceGroup>
      <inkml:annotationXML>
        <emma:emma xmlns:emma="http://www.w3.org/2003/04/emma" version="1.0">
          <emma:interpretation id="{68E6BF3A-5715-4352-9CBC-4796FDC06AE9}" emma:medium="tactile" emma:mode="ink">
            <msink:context xmlns:msink="http://schemas.microsoft.com/ink/2010/main" type="paragraph" rotatedBoundingBox="6051,6506 11583,6485 11587,7432 6055,745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D447A78-D27A-4CA8-B627-EEB759EB779C}" emma:medium="tactile" emma:mode="ink">
              <msink:context xmlns:msink="http://schemas.microsoft.com/ink/2010/main" type="line" rotatedBoundingBox="6051,6506 11583,6485 11587,7432 6055,7453"/>
            </emma:interpretation>
          </emma:emma>
        </inkml:annotationXML>
        <inkml:traceGroup>
          <inkml:annotationXML>
            <emma:emma xmlns:emma="http://www.w3.org/2003/04/emma" version="1.0">
              <emma:interpretation id="{D851F528-CE4E-4D42-9501-6337170B78EA}" emma:medium="tactile" emma:mode="ink">
                <msink:context xmlns:msink="http://schemas.microsoft.com/ink/2010/main" type="inkWord" rotatedBoundingBox="6052,6833 6577,6831 6579,7264 6054,7265"/>
              </emma:interpretation>
              <emma:one-of disjunction-type="recognition" id="oneOf7">
                <emma:interpretation id="interp35" emma:lang="en-US" emma:confidence="1">
                  <emma:literal>=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IF</emma:literal>
                </emma:interpretation>
                <emma:interpretation id="interp38" emma:lang="en-US" emma:confidence="0">
                  <emma:literal>IT</emma:literal>
                </emma:interpretation>
                <emma:interpretation id="interp39" emma:lang="en-US" emma:confidence="0">
                  <emma:literal>IS</emma:literal>
                </emma:interpretation>
              </emma:one-of>
            </emma:emma>
          </inkml:annotationXML>
          <inkml:trace contextRef="#ctx0" brushRef="#br1" timeOffset="47767.2838">1313 6333 13287,'23'-9'4902,"2"-1"-387,-25 10 387,16-18-3096,12 18-516,-10-4-387,18 4-258,-6-3-128,12 3-517,-1-2 0,4-2 0,1 4 0,-5-3-259,5 6-2708,-17 3-1935,-13 3-129,-16-9-258,0 28-258</inkml:trace>
          <inkml:trace contextRef="#ctx0" brushRef="#br1" timeOffset="48001.2843">1314 6627 14706,'24'9'5031,"-24"-9"-387,30 9 0,-7 1-3741,-7-6-258,14 7-129,0-2-387,10-2-258,8 3-387,-4-10-1032,15 2-3225,1 3 129,1-1-387,-1 1-258</inkml:trace>
        </inkml:traceGroup>
        <inkml:traceGroup>
          <inkml:annotationXML>
            <emma:emma xmlns:emma="http://www.w3.org/2003/04/emma" version="1.0">
              <emma:interpretation id="{1017989B-664B-428E-B4F9-265F5F067AF5}" emma:medium="tactile" emma:mode="ink">
                <msink:context xmlns:msink="http://schemas.microsoft.com/ink/2010/main" type="inkWord" rotatedBoundingBox="7799,6499 11583,6485 11587,7432 7802,7446"/>
              </emma:interpretation>
              <emma:one-of disjunction-type="recognition" id="oneOf8">
                <emma:interpretation id="interp40" emma:lang="en-US" emma:confidence="0">
                  <emma:literal>2+20.)</emma:literal>
                </emma:interpretation>
                <emma:interpretation id="interp41" emma:lang="en-US" emma:confidence="0">
                  <emma:literal>net.)</emma:literal>
                </emma:interpretation>
                <emma:interpretation id="interp42" emma:lang="en-US" emma:confidence="0">
                  <emma:literal>2+50.)</emma:literal>
                </emma:interpretation>
                <emma:interpretation id="interp43" emma:lang="en-US" emma:confidence="0">
                  <emma:literal>2+2÷0)</emma:literal>
                </emma:interpretation>
                <emma:interpretation id="interp44" emma:lang="en-US" emma:confidence="0">
                  <emma:literal>2+2÷0.)</emma:literal>
                </emma:interpretation>
              </emma:one-of>
            </emma:emma>
          </inkml:annotationXML>
          <inkml:trace contextRef="#ctx0" brushRef="#br1" timeOffset="50793.6893">4244 6574 15738,'75'-17'4902,"-29"14"-129,7-4-258,10 7-3741,-3-7-387,0 3-516,1 1-258,-17-10-903,10 8-2967,-26-4-516,-12-2-129,-16 11 0</inkml:trace>
          <inkml:trace contextRef="#ctx0" brushRef="#br1" timeOffset="50965.2895">4614 6413 14190,'-16'0'4773,"-2"2"129,18-2-258,-9 20-2838,16 8-1032,-5-3 129,12 11-516,-5 3-258,2 2-387,7 14-1032,-6-14-3354,1-2-387,-3-5 258,3-6-645</inkml:trace>
          <inkml:trace contextRef="#ctx0" brushRef="#br1" timeOffset="50575.2889">3086 6467 5805,'-23'0'5031,"23"0"-645,-2-14 387,2 14-1290,0-27-774,14 21-774,-7-15-516,22 12-258,-8-12-387,15 12 0,-4-2-257,7 8-517,-5-1 0,3 4 0,-5 7 0,-3 9 0,-6 7 0,-7 4 0,-7 5 0,-9 0 0,0 6 0,-13-5 0,-3 3-130,-9-8-257,2 3-129,-5-10 129,6-1 0,1-10 0,21-10 129,-28 15 0,28-15 0,0 0 129,-4-9 129,4 9 0,20-31 129,4 10 0,8-6 0,13-1 0,8-6 129,11-2 0,2 1-129,2-1 129,-4 2-129,-6 2 129,-9 6-258,-12 3 129,-16 1 0,-21 22-129,4-23 0,-13 18 0,-12 3 129,-4 2-129,0 4 129,0 8-129,0 6 129,4 5-129,3 5 258,11 8-258,7 1 129,1 8-129,17 3 129,9 4-258,7-1 0,7-3 0,7 4-258,-4-17-387,9 13-903,-8-23-2967,-2-7-258,-8-9 0,-6-9-387</inkml:trace>
          <inkml:trace contextRef="#ctx0" brushRef="#br1" timeOffset="51542.4906">5041 6408 16641,'69'-20'4902,"-37"17"258,0 3-516,-10 0-3612,10 7-644,-9 2-388,3 9 0,-6-1 0,-6 7 0,-5 1 0,-9 1 0,0 4 0,-14-1 0,-4 1 0,-5-10-130,2 5-386,-3-11 129,24-14 0,-28 20 129,28-20 129,0 0 0,0 0 129,2-17-129,17 0 258,6-6-129,7-4 0,7-3 129,2-4-129,0 2 258,0 2-258,-5 1 129,-6 2-129,-9 6 258,-6 3-129,-15 18 129,1-18 0,-1 18 129,-10 0-257,10 0-130,-27 15 0,16 4 0,-5 3 0,6 6 0,-1 8 0,6 5 0,1 3 0,4 6 0,2 0 0,7-2 0,7 0 0,-2-11 0,5 1 0,-4-21 0,10 12-1678,-25-29-3224,25-2-258,-22-18 0,-3-3-258</inkml:trace>
          <inkml:trace contextRef="#ctx0" brushRef="#br1" timeOffset="52041.6913">5160 5960 1290,'-7'-18'2709,"7"18"0,0 0 0,-34-2-129,34 2-774,-19 2 129,19-2 0,-20 9 129,20-9-129,0 0 258,-25 0 0,25 0-387,0 0-387,0 0-387,0 0-129,0 0-258,0 0-129,0 0-128,0 0-388,14 19 0,4-13 0,11 4 0,8-3 0,13 2 0,10-5 0,13-1 0,7-1 0,7-2 0,-3 0 0,-1-3 0,-10-5 0,-10 3 0,-15 2 0,-13 1 0,-8 2 0,-27 0 0,0 0-1033,0 0-3998,-25 3-129,-9 3-258,2 1-258</inkml:trace>
          <inkml:trace contextRef="#ctx0" brushRef="#br1" timeOffset="52852.8929">6126 6582 14835,'0'0'5031,"0"0"-258,0 0-258,0 0-3354,0 0-387,0 0-258,0 0 0,0 0-129,0 0-128,0 0-259,-13 0 0,13 0 0,0 0 0,0 0 0,0 0 0,0 0 0,15-7 0,-15 7 0,26-1 0,-26 1 0,27 0 0,-27 0 0,20 10 0,-20-10 0,0 22 0,0-22 0,-16 23 0,-2-13 0,-2-1 0,-3-2 0,2-3 0,1-4 0,4 0 0,16 0 0,-19-7 0,19 7 0,-4-20 0,4 20 0,7-23 0,-7 23 0,25-19 0,-25 19 0,25-8-259,-25 8-3095,0 0-1548,18-8 129,-18 8-387,16 0-258</inkml:trace>
          <inkml:trace contextRef="#ctx0" brushRef="#br1" timeOffset="53211.6933">6727 6191 16899,'20'-20'5031,"-20"20"0,23 2 0,-23-2-4256,14 37-775,-5-8 0,7 14 0,-6 1 0,3 10 0,-4 1 0,-6 5 0,-1-1 0,-2 0 0,-2-1 0,-10-11 0,8 8 0,-22-21-3871,13-1-1418,-6-11 0,3-3-258</inkml:trace>
        </inkml:traceGroup>
      </inkml:traceGroup>
    </inkml:traceGroup>
    <inkml:traceGroup>
      <inkml:annotationXML>
        <emma:emma xmlns:emma="http://www.w3.org/2003/04/emma" version="1.0">
          <emma:interpretation id="{1AE6852F-F9F0-4E2A-8F37-3FE2620BE50A}" emma:medium="tactile" emma:mode="ink">
            <msink:context xmlns:msink="http://schemas.microsoft.com/ink/2010/main" type="paragraph" rotatedBoundingBox="5929,8513 11296,8081 11385,9188 6019,962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4592601-D22C-4B60-985D-0CE5AED6DD34}" emma:medium="tactile" emma:mode="ink">
              <msink:context xmlns:msink="http://schemas.microsoft.com/ink/2010/main" type="inkBullet" rotatedBoundingBox="5965,8953 6762,8889 6786,9179 5988,9243"/>
            </emma:interpretation>
            <emma:one-of disjunction-type="recognition" id="oneOf9">
              <emma:interpretation id="interp45" emma:lang="en-US" emma:confidence="1">
                <emma:literal>=</emma:literal>
              </emma:interpretation>
              <emma:interpretation id="interp46" emma:lang="en-US" emma:confidence="0">
                <emma:literal>I</emma:literal>
              </emma:interpretation>
              <emma:interpretation id="interp47" emma:lang="en-US" emma:confidence="0">
                <emma:literal>•</emma:literal>
              </emma:interpretation>
              <emma:interpretation id="interp48" emma:lang="en-US" emma:confidence="0">
                <emma:literal>•A</emma:literal>
              </emma:interpretation>
              <emma:interpretation id="interp49" emma:lang="en-US" emma:confidence="0">
                <emma:literal>•I</emma:literal>
              </emma:interpretation>
            </emma:one-of>
          </emma:emma>
        </inkml:annotationXML>
        <inkml:trace contextRef="#ctx0" brushRef="#br1" timeOffset="55458.0975">1229 8449 12126,'4'-16'4773,"15"-3"-258,-19 19 129,41-6-2451,-41 6-774,56-12-387,-21 5-258,20 7-258,2-4-129,11 4-258,-1 0-387,-3-2-387,6 4-2193,-20 2-1935,-13-1 0,-18 1-387,-19-4-129</inkml:trace>
        <inkml:trace contextRef="#ctx0" brushRef="#br1" timeOffset="55645.2976">1306 8590 12255,'-7'16'5031,"19"-11"-516,31 4 0,10 2-2064,15-4-2580,17-6-2193,9-1-1935,26 0-129,6-7-516,20 2 0</inkml:trace>
      </inkml:traceGroup>
      <inkml:traceGroup>
        <inkml:annotationXML>
          <emma:emma xmlns:emma="http://www.w3.org/2003/04/emma" version="1.0">
            <emma:interpretation id="{93E1217F-A61D-46F6-967B-9ED4B2A5A114}" emma:medium="tactile" emma:mode="ink">
              <msink:context xmlns:msink="http://schemas.microsoft.com/ink/2010/main" type="line" rotatedBoundingBox="8068,8341 11296,8081 11385,9188 8158,9448"/>
            </emma:interpretation>
          </emma:emma>
        </inkml:annotationXML>
        <inkml:traceGroup>
          <inkml:annotationXML>
            <emma:emma xmlns:emma="http://www.w3.org/2003/04/emma" version="1.0">
              <emma:interpretation id="{BBF10314-DC42-487B-A100-3DF99A5ADA61}" emma:medium="tactile" emma:mode="ink">
                <msink:context xmlns:msink="http://schemas.microsoft.com/ink/2010/main" type="inkWord" rotatedBoundingBox="8068,8341 11296,8081 11385,9188 8158,9448"/>
              </emma:interpretation>
              <emma:one-of disjunction-type="recognition" id="oneOf10">
                <emma:interpretation id="interp50" emma:lang="en-US" emma:confidence="0">
                  <emma:literal>2+7</emma:literal>
                </emma:interpretation>
                <emma:interpretation id="interp51" emma:lang="en-US" emma:confidence="0">
                  <emma:literal>2+5</emma:literal>
                </emma:interpretation>
                <emma:interpretation id="interp52" emma:lang="en-US" emma:confidence="0">
                  <emma:literal>at</emma:literal>
                </emma:interpretation>
                <emma:interpretation id="interp53" emma:lang="en-US" emma:confidence="0">
                  <emma:literal>net</emma:literal>
                </emma:interpretation>
                <emma:interpretation id="interp54" emma:lang="en-US" emma:confidence="0">
                  <emma:literal>attn</emma:literal>
                </emma:interpretation>
              </emma:one-of>
            </emma:emma>
          </inkml:annotationXML>
          <inkml:trace contextRef="#ctx0" brushRef="#br1" timeOffset="56269.2989">3375 8360 13674,'8'-41'5160,"10"25"-387,7 0 0,9 14-2580,-6-10-1161,17 10-387,-6 0-128,4 4-517,-8 9 0,-3 5 0,-10 5 0,-15 6 0,-7 5 0,-11 0-388,-10 4 1,-17-10-129,5 8-129,-12-13 0,11 2 0,-3-8 129,10-5 129,6-6 129,21-4-129,0 0 387,0 0 129,7-20 0,20 1 258,14-3-129,5-6 129,14-2-129,3-6 0,4 2 0,-5-3 0,-1 3-129,-15 4 0,-5 2 0,-14 3 0,-9 5 0,-18 20 0,1-21 0,-1 21 129,-17 0-129,-1 5 0,2 15 129,-4 6 0,6 8 0,2 5-129,8 7 1,4 3-130,4-1 0,12 0 0,7-6 0,12 1 0,1-13-775,15 8-1160,-4-21-2580,4-4-387,-3-8 0,-2-5-387</inkml:trace>
          <inkml:trace contextRef="#ctx0" brushRef="#br1" timeOffset="56456.4992">4410 8497 15738,'83'-21'4773,"-20"12"0,10 2-387,10 5-3354,-8-5-645,0 2-387,-6 3-387,-23-11-1419,-8 6-2709,-19-2-258,-19 9 0,0-25-387</inkml:trace>
          <inkml:trace contextRef="#ctx0" brushRef="#br1" timeOffset="56612.4995">4838 8261 12642,'-23'-9'4773,"-2"9"-129,25 0 129,2 37-2709,-2-16-903,13 18-258,-10-5-387,8 9-258,-2 5-516,-9-9-2709,7 2-1677,-4 0 0,1-7-258,0-4-387</inkml:trace>
          <inkml:trace contextRef="#ctx0" brushRef="#br1" timeOffset="57252.1006">5425 8285 16641,'41'-40'5031,"-17"22"0,4 5-258,-1-1-3482,8 14-1291,-1-4 0,5 4 0,-5 11 0,-2 7 0,-11 7 0,-10 3 0,-7 4 0,-10-1 0,-10 2 0,-10-4 0,1-2 0,-7-10-388,10 1 1,-1-9 0,23-9 129,-21 7 129,21-7 0,0 0 129,19-21 0,3 7 129,4-8-129,5-3 0,2-1 129,1-5-129,-2 3 129,-3-1-129,-6 3 0,-4 1 129,-4 3 0,-5 6-129,-10 16 129,7-17 0,-7 17 129,0 0 0,0 17 1,-1 7-259,-5 2 0,6 13 0,-3 1 0,3 8 0,0 0 0,2 0 0,6-2 0,5-2 0,1-4 0,0-7 0,4-6 0,-4-11 0,8-4 0,-22-12 0,35 0-2581,-24-8-2321,0-14-129,-6-8-258,-3-6-129</inkml:trace>
          <inkml:trace contextRef="#ctx0" brushRef="#br1" timeOffset="57548.5011">5548 7652 15351,'-39'-27'5160,"39"27"-129,0 0 0,0 0-3096,9-10-1676,27 10-259,12 0 0,23 0 0,14-7 0,18 0 0,11-2 0,4-4 0,1-1 0,-11 2 0,-14 3 0,-26 0 0,-13 9 0,-35 3-4129,-20-3-1031,-14 23-129,-24-3-258</inkml:trace>
        </inkml:traceGroup>
      </inkml:traceGroup>
    </inkml:traceGroup>
    <inkml:traceGroup>
      <inkml:annotationXML>
        <emma:emma xmlns:emma="http://www.w3.org/2003/04/emma" version="1.0">
          <emma:interpretation id="{CEFD5049-EDEC-4117-9A90-9E9B6495B24B}" emma:medium="tactile" emma:mode="ink">
            <msink:context xmlns:msink="http://schemas.microsoft.com/ink/2010/main" type="paragraph" rotatedBoundingBox="6610,10201 9741,10179 9747,10980 6615,110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DA56B0D-F4C9-48C6-B862-8B9CC21B921D}" emma:medium="tactile" emma:mode="ink">
              <msink:context xmlns:msink="http://schemas.microsoft.com/ink/2010/main" type="inkBullet" rotatedBoundingBox="6611,10450 7449,10444 7451,10627 6613,10633"/>
            </emma:interpretation>
            <emma:one-of disjunction-type="recognition" id="oneOf11">
              <emma:interpretation id="interp55" emma:lang="en-US" emma:confidence="0">
                <emma:literal>-</emma:literal>
              </emma:interpretation>
            </emma:one-of>
          </emma:emma>
        </inkml:annotationXML>
        <inkml:trace contextRef="#ctx0" brushRef="#br1" timeOffset="58344.1025">1895 10036 14835,'-22'9'4902,"22"-9"0,0 0-129,0 0-2580,22 5-1161,-3-3-902,22 8-130,2-8 0,17 5 0,11-5 0,9-2 0,4 2 0,-6-2 0,4 2 0,-21-8-646,4 3-4385,-13-3-129,-9 3 129,-6-2-258</inkml:trace>
        <inkml:trace contextRef="#ctx0" brushRef="#br1" timeOffset="58094.5021">2078 9906 14319,'0'0'4902,"-16"-2"0,16 2-129,0 0-1677,16-7-2321,-16 7-775,44 0 0,-15 0 0,10 2 0,7 1 0,-5-3 0,9 11-517,-27-6-4127,2-1-516,-25-4 258,0 0-516</inkml:trace>
      </inkml:traceGroup>
      <inkml:traceGroup>
        <inkml:annotationXML>
          <emma:emma xmlns:emma="http://www.w3.org/2003/04/emma" version="1.0">
            <emma:interpretation id="{47BBAA82-0F28-48EA-B83A-1E50056BF4A1}" emma:medium="tactile" emma:mode="ink">
              <msink:context xmlns:msink="http://schemas.microsoft.com/ink/2010/main" type="line" rotatedBoundingBox="9702,10180 9741,10179 9747,10980 9707,10981"/>
            </emma:interpretation>
          </emma:emma>
        </inkml:annotationXML>
        <inkml:traceGroup>
          <inkml:annotationXML>
            <emma:emma xmlns:emma="http://www.w3.org/2003/04/emma" version="1.0">
              <emma:interpretation id="{C50F5736-4C5B-478E-90C9-6C9D61C1C5EE}" emma:medium="tactile" emma:mode="ink">
                <msink:context xmlns:msink="http://schemas.microsoft.com/ink/2010/main" type="inkWord" rotatedBoundingBox="9702,10180 9741,10179 9747,10980 9707,10981"/>
              </emma:interpretation>
              <emma:one-of disjunction-type="recognition" id="oneOf12">
                <emma:interpretation id="interp56" emma:lang="en-US" emma:confidence="0">
                  <emma:literal>|</emma:literal>
                </emma:interpretation>
                <emma:interpretation id="interp57" emma:lang="en-US" emma:confidence="0">
                  <emma:literal>I</emma:literal>
                </emma:interpretation>
                <emma:interpretation id="interp58" emma:lang="en-US" emma:confidence="0">
                  <emma:literal>l</emma:literal>
                </emma:interpretation>
                <emma:interpretation id="interp59" emma:lang="en-US" emma:confidence="0">
                  <emma:literal>1</emma:literal>
                </emma:interpretation>
                <emma:interpretation id="interp60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59186.504">4979 9678 13029,'12'-23'5031,"-12"23"-387,0 0 258,4-27-1935,-4 27-1548,0 11-644,0 10-775,-5 3 0,1 9 0,-5 8 0,4 9 0,0 2 0,3 5 0,2 0 0,0 5 0,2-5 0,5-2 0,2-4 0,-6-6 0,13 12 0,-12-22-4903,-3 1-386,-1-8-129,-8 1-387</inkml:trace>
        </inkml:traceGroup>
      </inkml:traceGroup>
    </inkml:traceGroup>
    <inkml:traceGroup>
      <inkml:annotationXML>
        <emma:emma xmlns:emma="http://www.w3.org/2003/04/emma" version="1.0">
          <emma:interpretation id="{1ADD0F2C-C70A-41E1-AC7B-E917E354444F}" emma:medium="tactile" emma:mode="ink">
            <msink:context xmlns:msink="http://schemas.microsoft.com/ink/2010/main" type="paragraph" rotatedBoundingBox="2025,11113 19050,10618 19116,12896 2092,133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CE80AA-1EAC-43A6-B9E8-E212AD06AEB7}" emma:medium="tactile" emma:mode="ink">
              <msink:context xmlns:msink="http://schemas.microsoft.com/ink/2010/main" type="line" rotatedBoundingBox="2025,11113 19050,10618 19116,12896 2092,13391"/>
            </emma:interpretation>
          </emma:emma>
        </inkml:annotationXML>
        <inkml:traceGroup>
          <inkml:annotationXML>
            <emma:emma xmlns:emma="http://www.w3.org/2003/04/emma" version="1.0">
              <emma:interpretation id="{DA61AB87-1D3D-4468-99EF-6E15F4429B6F}" emma:medium="tactile" emma:mode="ink">
                <msink:context xmlns:msink="http://schemas.microsoft.com/ink/2010/main" type="inkWord" rotatedBoundingBox="2032,11624 4207,11499 4261,12435 2086,12560"/>
              </emma:interpretation>
              <emma:one-of disjunction-type="recognition" id="oneOf13">
                <emma:interpretation id="interp61" emma:lang="en-US" emma:confidence="1">
                  <emma:literal>2.0=0</emma:literal>
                </emma:interpretation>
                <emma:interpretation id="interp62" emma:lang="en-US" emma:confidence="0">
                  <emma:literal>20=0</emma:literal>
                </emma:interpretation>
                <emma:interpretation id="interp63" emma:lang="en-US" emma:confidence="0">
                  <emma:literal>20.0=0</emma:literal>
                </emma:interpretation>
                <emma:interpretation id="interp64" emma:lang="en-US" emma:confidence="0">
                  <emma:literal>2.0=00</emma:literal>
                </emma:interpretation>
                <emma:interpretation id="interp65" emma:lang="en-US" emma:confidence="0">
                  <emma:literal>200=0</emma:literal>
                </emma:interpretation>
              </emma:one-of>
            </emma:emma>
          </inkml:annotationXML>
          <inkml:trace contextRef="#ctx0" brushRef="#br1" timeOffset="61074.1073">-2686 11414 5676,'-2'-32'4515,"2"32"-258,-3-28 0,3 8-1161,0 20-1032,0-25-516,0 25-387,5-26-129,11 13-258,-5-12 129,12 11-258,-3-5 0,12 6-129,-2 2 0,7 11-129,-1 0 0,3 13-129,-3 8-128,-4 11-130,-8 6 0,-6 6 0,-11 8 0,-7-1 0,-10 4-388,-19-1 130,-1 1-258,-13-5 129,4-6-129,-5-10 0,6 0 129,1-13 0,12-3 129,4-11 129,21-7 0,0 0 0,-4-14 258,13-6 0,14-10 0,9-6 0,6-8 258,10-4-129,1-7 129,5 3-129,-3-3 0,-3 9 0,-9 3 0,-5 8 0,-9 6 0,-9 11-129,-16 18 0,2-21 129,-2 21-129,-12 0 0,12 0-129,-29 23 130,13 4-130,2 10 0,0 9 0,6 8 0,5 4 0,3 5 0,5-1 0,9-5 0,6-2 0,1-11-130,11-1-515,-8-14-516,16-3-3225,-8-6-645,0-9 258,1-4-516</inkml:trace>
          <inkml:trace contextRef="#ctx0" brushRef="#br1" timeOffset="75426.1324">-1615 11937 10449,'23'-9'4773,"-7"2"-129,-16 7-129,0 0-1935,0 0-903,0 0-516,0 0-258,0 0-258,0 0-129,0 0 0,0 0-128,0 0-388,0 0 0,-5-16 0,5 16 0,0 0 0,0 0 0,0 0 0,-2-17 0,2 17 0,0 0-1807,0 0-2837,0 0-516,0 0 129,14-2-387</inkml:trace>
          <inkml:trace contextRef="#ctx0" brushRef="#br1" timeOffset="76003.3334">-1051 11299 11868,'2'-70'4902,"-4"44"-387,-7-1 258,-2-9-2064,11 36-1290,-21-24-516,21 24-129,-30 0-258,17 19-128,-3 6-388,6 14 0,-3 9 0,6 13 0,0 6 0,5 4 0,2 2 0,4-3 0,10-3 0,7-6 0,6-8 0,9-10 0,1-9 0,6-6 0,1-12 0,1-5 0,1-9 0,-2-2 0,-5-9 0,1-7 0,-3-13 0,0-5 0,-3-10 0,0-9 0,-4-15 0,-5-9 0,-4-8 0,-8-4 0,-10 2 0,-3 3 0,-12 8 0,-13 10 0,-9 14 0,-5 17 0,-4 12 0,-1 10 0,3 12 0,-2 1 0,20 26-1291,-9-4-3740,9 10-387,5 3 129,9 8-516</inkml:trace>
        </inkml:traceGroup>
        <inkml:traceGroup>
          <inkml:annotationXML>
            <emma:emma xmlns:emma="http://www.w3.org/2003/04/emma" version="1.0">
              <emma:interpretation id="{82F82DC8-C496-4D1D-A8E4-5E15AE4E2405}" emma:medium="tactile" emma:mode="ink">
                <msink:context xmlns:msink="http://schemas.microsoft.com/ink/2010/main" type="inkWord" rotatedBoundingBox="5486,12112 6297,12088 6302,12282 5491,12305"/>
              </emma:interpretation>
            </emma:emma>
          </inkml:annotationXML>
          <inkml:trace contextRef="#ctx0" brushRef="#br1" timeOffset="62618.51">747 11594 10191,'11'-16'4773,"-11"16"129,0 0-129,23-5-1419,-23 5-1548,27-9-645,-8 3-258,19 6-387,1-1-128,12 1-388,5 0 0,4 0 0,6 0-388,-11-6-773,11 6-2838,-25 0-1032,-15 0 258,-26 0-516,0 0-129</inkml:trace>
          <inkml:trace contextRef="#ctx0" brushRef="#br1" timeOffset="62821.3104">890 11710 14448,'0'19'4902,"14"-12"-387,14-5 129,1-2-3483,26 2-387,5-2-516,10 0-387,8 0-774,-10-9-2193,6 0-1419,-1 4-129,-9-6-258,-5 4-258</inkml:trace>
        </inkml:traceGroup>
        <inkml:traceGroup>
          <inkml:annotationXML>
            <emma:emma xmlns:emma="http://www.w3.org/2003/04/emma" version="1.0">
              <emma:interpretation id="{D23B6413-C0A2-496D-A767-592760EEE9C1}" emma:medium="tactile" emma:mode="ink">
                <msink:context xmlns:msink="http://schemas.microsoft.com/ink/2010/main" type="inkWord" rotatedBoundingBox="7371,11682 7884,11667 7906,12421 7393,12436"/>
              </emma:interpretation>
            </emma:emma>
          </inkml:annotationXML>
          <inkml:trace contextRef="#ctx0" brushRef="#br1" timeOffset="77032.9354">2850 11244 6321,'-7'-36'4773,"7"36"-129,-31-28-258,14 15-774,1 13-1290,-15-9-645,14 13-645,-10 5-258,11 14-258,-4 5-129,10 13 0,-1 7-258,7 11 129,3 3-258,1 2 0,10 0 0,6 0 0,6-3-129,4-10 129,6-8-129,2-9 129,4-7 0,2-8 0,0-8 258,1-6-129,-6-5 129,2-5 129,-8-11 0,1-2 1,-9-9-388,3-3 0,-10-9 0,-2-9 0,-6-11 0,-1-3 0,-5-9 0,0 0 0,-9-1 0,-5 7 0,-6 6 0,-5 11 0,2 18 0,-9 5 0,6 23 0,-10-5-2323,11 16-2450,2 12-387,5 11 0,6 13-258</inkml:trace>
        </inkml:traceGroup>
        <inkml:traceGroup>
          <inkml:annotationXML>
            <emma:emma xmlns:emma="http://www.w3.org/2003/04/emma" version="1.0">
              <emma:interpretation id="{188CC920-757E-4EF6-82BC-8BE30EE37A28}" emma:medium="tactile" emma:mode="ink">
                <msink:context xmlns:msink="http://schemas.microsoft.com/ink/2010/main" type="inkWord" rotatedBoundingBox="9672,11403 12307,11326 12350,12801 9715,12878"/>
              </emma:interpretation>
              <emma:one-of disjunction-type="recognition" id="oneOf14">
                <emma:interpretation id="interp66" emma:lang="en-US" emma:confidence="1">
                  <emma:literal>By</emma:literal>
                </emma:interpretation>
                <emma:interpretation id="interp67" emma:lang="en-US" emma:confidence="0">
                  <emma:literal>Byo</emma:literal>
                </emma:interpretation>
                <emma:interpretation id="interp68" emma:lang="en-US" emma:confidence="0">
                  <emma:literal>Bys</emma:literal>
                </emma:interpretation>
                <emma:interpretation id="interp69" emma:lang="en-US" emma:confidence="0">
                  <emma:literal>Bye</emma:literal>
                </emma:interpretation>
                <emma:interpretation id="interp70" emma:lang="en-US" emma:confidence="0">
                  <emma:literal>Buy</emma:literal>
                </emma:interpretation>
              </emma:one-of>
            </emma:emma>
          </inkml:annotationXML>
          <inkml:trace contextRef="#ctx0" brushRef="#br1" timeOffset="80652.1417">6361 10849 14964,'-12'-16'5031,"12"16"-258,0 0-129,-15 35-2580,5-15-1161,10 17-515,0 1-388,0 11 0,2 5 0,5 6 0,2 1 0,1-1 0,1 1 0,-2-10 0,0-5 0,-4-10 0,0-4 0,-5-32-517,2 20-386,-2-31-258,0 11-129,-11-50-258,11 18 258,-12-21-129,12-1 387,-5-8 516,5 0 258,0 5 645,5-7 516,16 18 387,-5-9 0,15 23 129,-10-4-258,16 18-129,-8-1-129,8 13-129,-3-1-258,0 7-387,-6 4 1,2 6-130,-6 3 0,-7 3 0,-8 2 0,-7-1 0,-2 7-259,-16-5 1,-5 2-258,-13-3 129,2-2-258,-4-5 258,4 0 129,0-6 0,9-2 129,4-3 0,19 0 129,-18 2 0,18-2 129,0 0 0,0 0 0,18 2 129,-18-2-129,33 2 0,-13 0 0,5 3 129,1 0-258,3 2 129,-1 4 0,4 2 0,-1 3 0,-1 1 0,0 1-129,-5 7 258,-4-2-258,-3 2 129,-7 0 0,-6 2 0,-5-2 0,-3 3 0,-17-5 0,-3 2 0,-11-2 1,-5-3-130,-5-4 0,-5-4 0,-2-5 0,-1-5 0,3-2 0,2 0 0,6-12 0,4-4 0,7 0 0,5-6 0,5 3 0,4-3 0,7 6-517,-1-5-515,10 21-2193,0 0-1548,0-16-129,0 16 0,0 0-258</inkml:trace>
          <inkml:trace contextRef="#ctx0" brushRef="#br1" timeOffset="81198.1427">7133 11121 16125,'23'-4'4902,"-23"4"-129,25 9-129,-2 16-3354,-14-4-645,11 10-257,-1 1-388,4 5 0,-3-1 0,1-3 0,4-1 0,-5-10-517,5-3 130,-6-13-129,4-6 0,-5-7 0,4-13 129,-5-7 129,3-5 258,-2-1 129,-4-5 0,0 10 258,-7-1 0,4 10 0,-8 1 129,-3 18-129,0 0 129,0 0-257,8 21-259,-8 13 0,0 11 0,-8 10 0,-2 9 0,-3 9 0,-8 5 0,-2 4 0,-4 3 0,-1-1 0,-3-6 0,3-5 0,1-4 0,-1-10 0,5-6 0,0-10 0,7-4 0,-6-14 0,13 2-1162,-14-22-1418,23-5-2322,0 0 258,0 0-387,0 0-129</inkml:trace>
          <inkml:trace contextRef="#ctx0" brushRef="#br1" timeOffset="79435.3396">4938 11051 8256,'39'-49'4386,"-21"26"387,-7-2-516,-2 0-645,7 16-1806,-16-11-129,0 20-645,0 0-129,0 0-387,0 0 0,16-7-129,-16 7-258,7 18 258,-2 0-387,6 7 130,-4 3-130,5 9 0,-3 8 0,2 5 0,-6 3 0,2 11 0,-3 0 0,-2 7 0,-2 0 0,0-1 0,0-4 0,-4-4 0,-1-5 0,-1-11 0,1-5 0,2-9 0,-1-5 0,2-6 0,2-3 0,0-18 0,0 25 0,0-25 0,0 18 0,0-18 0,0 0 0,27 19 0,-11-15 0,5-1 0,4 1 0,5-4 0,8 3 0,-1-3 0,6 0 0,-4 0 0,11 0-259,-17-14-1934,8 5-2580,-9-5-258,-3-4 129,-8-1-387</inkml:trace>
          <inkml:trace contextRef="#ctx0" brushRef="#br1" timeOffset="79684.9399">5112 10982 15222,'8'-35'4515,"8"17"129,5 0-387,7-2-3225,15 4-1161,19 7-1290,11-1-2709,7-1-258,15 4-129,-1 0-387</inkml:trace>
        </inkml:traceGroup>
        <inkml:traceGroup>
          <inkml:annotationXML>
            <emma:emma xmlns:emma="http://www.w3.org/2003/04/emma" version="1.0">
              <emma:interpretation id="{65A624D6-A4F9-42C9-A9B1-9939C6154AE9}" emma:medium="tactile" emma:mode="ink">
                <msink:context xmlns:msink="http://schemas.microsoft.com/ink/2010/main" type="inkWord" rotatedBoundingBox="13233,10787 19050,10618 19116,12896 13299,13065"/>
              </emma:interpretation>
            </emma:emma>
          </inkml:annotationXML>
          <inkml:trace contextRef="#ctx0" brushRef="#br1" timeOffset="82212.1444">8770 11318 6192,'48'-19'4515,"-23"13"-258,-15-10 0,3-3-1290,-13 19-516,7-36-903,-7 36-516,-11-34-258,-5 22-129,-11-6-258,2 11-129,-8 0 0,1 7 0,-4 0-129,4 12 0,0 6-129,4 7 129,1 7-258,7 2 129,6 7 0,3 2 129,10 1-258,1 0 129,5-3 0,11-3 0,4-8 0,3-5 258,3-11 0,5-9 0,-5-5 129,8-14 129,-7-18 0,5-3 1,-6-15-517,1-5 0,-4-11 0,0-3 0,-3-10 0,-4-1 0,-4-5 0,1-6 0,-6 6 0,-3 1 0,-4 6 0,0 8 0,-9 8 0,0 14 0,-2 11 0,2 15 0,9 22 0,-18-14 0,18 14 0,-7 25 0,7 7 0,0 7 0,2 9 0,3 7 0,4 6 0,2 1 0,5 2 0,0 0 0,4 0 0,3 2 0,0 0 0,4-2 0,-1-2 0,3-3 0,-3-2 0,3-11 0,-3-3 0,-1-13 0,4-1 0,-8-19-775,9 10-773,-30-20-3225,29-2 0,-13-14-129,-2-5-129</inkml:trace>
          <inkml:trace contextRef="#ctx0" brushRef="#br1" timeOffset="82617.7451">9376 11132 13029,'0'0'4644,"0"0"-258,0 0 0,-21 3-2709,21 18-774,0-1-387,3 10 0,-1-3-387,3 1 0,1-1-129,1-4 0,2-3 0,-9-20-129,30 14 129,-9-14 0,1-14 0,3-4 129,-2-10 0,3-3 129,-2-8 0,-1 5 0,-6-3 0,0 7 129,-9 1 0,3 10-129,-7 3 1,-4 16-259,0 0 0,16 0 0,-9 10 0,2 14 0,3 2 0,2 8 0,4 3 0,2-1 0,3 3 0,-5-7 0,5 5-775,-9-19-386,14 12-2451,-10-17-1290,2-2 129,1-6-258,2-5 0</inkml:trace>
          <inkml:trace contextRef="#ctx0" brushRef="#br1" timeOffset="83101.3459">10283 11201 12900,'9'-48'4773,"-9"25"-387,-9 3 129,9 20-2580,-42-26-903,20 22-516,-12 0 0,6 4-129,-4 8-129,5 8 0,2 1-129,6 6 0,3 4 0,5 2-129,6-1 0,5 2 0,0 2-129,7-7 129,4 0-129,-1-7 0,6-6 0,-16-12 0,27 0 0,-27 0 0,27-26 258,-13 1 0,-2-9 0,4 2 129,-3-4 0,5 6 0,-4 0 0,2 7-129,0 7 0,3 9 1,1 7-130,5 5 0,0 16 0,3 6 0,2 5 0,-1 0-259,3 4-128,-5-10 0,6 6-387,-11-19-516,13 12-774,-35-25-2064,38 0-516,-19-16 0,-3-11-258,2-3 0</inkml:trace>
          <inkml:trace contextRef="#ctx0" brushRef="#br1" timeOffset="83350.9462">10685 10623 14706,'-5'-78'4644,"5"54"-129,0 24 129,11 0-2580,-11 0-903,17 32-258,-8 0-773,6 15-130,-5-1 0,4 13 0,-1 1 0,-1 4 0,-1 6 0,-2-5 0,0 5 0,-4-8-130,6 7-1160,-11-26-774,9 2-2580,-4-10-258,2-10 0,-7-25-258</inkml:trace>
          <inkml:trace contextRef="#ctx0" brushRef="#br1" timeOffset="83553.7466">11066 11032 12126,'20'-9'4773,"-20"9"-258,19 20 129,-17-1-2322,16 19-1032,-15-5-645,10 8-258,-3 2-645,-3-11-516,9 12-2193,-8-17-1806,-7-9 258,-1-18-387,0 0-258</inkml:trace>
          <inkml:trace contextRef="#ctx0" brushRef="#br1" timeOffset="84505.3484">11874 10340 17157,'7'-18'4902,"-7"18"129,0 0-258,5 38-3869,-5-1-904,0 20 0,0 3 0,0 13 0,0 4 0,7 5 0,2-1 0,3 1 0,3-2 0,-1-5 0,2-4 0,-4-14 0,3-5 0,-12-19-517,8-1-644,-11-32-516,0 0-387,-11-1-258,11 1-129,-25-48 516,15 24 0,-19-13 258,10 5 774,-8 4 1290,-2-6 516,12 18 645,-5-9 0,22 25 129,-9-25 258,20 23-129,-11 2-516,48-14-645,-14 5-129,10 6-129,-1-5-258,0 1 0,-4 0 129,-4 4-129,-8-4 129,-2 3 0,-9 0 129,-16 4 0,18 0 0,-18 0 0,7 20 0,-2-2-129,2 5 0,6 4-129,3 1-129,3 2 129,6-1-129,4-8 0,5-3-129,-1-7 129,5-8 0,-4-3 0,-1-11 0,-1-6 129,-3-10 1,-3 0-130,-4-5 0,-3 6 0,-8-3 0,3 8 0,-10 3 0,-4 18 0,0 0 0,3 12 0,-3 20 0,-8 15 0,-5 11 0,-1 19 0,-4 12 0,-3 9 0,1 3 0,-1-1 0,3-4 0,-3-13 0,8-4 0,-5-22 0,11-9-130,-7-27-1418,14 2-387,0-23-1032,-2-9-1806,2-10 129,0-12-387,7-10 129</inkml:trace>
          <inkml:trace contextRef="#ctx0" brushRef="#br1" timeOffset="85035.7494">12896 10240 14964,'57'-37'4773,"-7"25"-258,16 1 0,21 9-3225,9-14-645,27 7-129,7-7-258,7 4 0,-7-6 0,-8 7 0,-13-1 129,-19 6-257,-22-1-130,-20 7 0,-23 6 0,-11 11 0,-12 10 0,-2 14 0,-9 11 0,-3 13 0,-1 16 0,-1 11 0,0 11 0,1 11 0,3 11 0,8 10 0,2 9 0,3 2 0,13-2 0,9-5 0,6-10 0,2-9 0,1-15 0,-5-17 0,-6-13 0,-11-13 0,-12-10 0,-10-6 0,-30-7 0,-17-3 0,-24-9 0,-24-4 0,-13-7 0,-13-6 0,3 8 0,-15-9-4000,19 4-1160,6-8-129,12-2-516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40.506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2017BA1-E678-49DA-9DC3-78473AF1B2F7}" emma:medium="tactile" emma:mode="ink">
          <msink:context xmlns:msink="http://schemas.microsoft.com/ink/2010/main" type="inkDrawing" rotatedBoundingBox="12622,8699 15493,8604 15494,8656 12624,8752" semanticType="callout" shapeName="Other">
            <msink:sourceLink direction="with" ref="{EC089EF7-AEC5-4D74-9267-9BDC9DA07824}"/>
            <msink:sourceLink direction="with" ref="{41918CD6-910B-4466-B71C-3035C04A7FB2}"/>
          </msink:context>
        </emma:interpretation>
      </emma:emma>
    </inkml:annotationXML>
    <inkml:trace contextRef="#ctx0" brushRef="#br0">44 145 3870,'-28'-3'3612,"28"3"0,-18-4-129,18 4-645,0 0-516,0 0-516,0 0-129,0-16-516,0 16-129,0 0-129,0 0 0,0 0-258,0 0-129,0 0-129,12-9 0,-12 9-129,0 0 0,29 0 0,-3 0 0,10 0-129,19 0 129,14 0 129,22 4-129,12-4 0,27 0 0,12 0 129,27-2-129,8-3 130,8 1-388,-4-1 0,0 1 0,-8-1 0,-9 3 0,-17-5 0,-15 3 0,-17-3 0,-11 2 0,-14-4 0,-10 2 0,-12-2 0,-7 2 0,-13 0 0,-13 0 0,-8 3 0,-8-1 0,-19 5 0,20-6 0,-20 6 0,0 0 0,-2 15-1936,-19-10-2837,3 4-258,-7-2 0,-2 4 0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44.905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B4D2D5A-FE0F-4DAC-B970-1A46B6D62681}" emma:medium="tactile" emma:mode="ink">
          <msink:context xmlns:msink="http://schemas.microsoft.com/ink/2010/main" type="writingRegion" rotatedBoundingBox="17286,8777 18206,8777 18206,9661 17286,9661"/>
        </emma:interpretation>
      </emma:emma>
    </inkml:annotationXML>
    <inkml:traceGroup>
      <inkml:annotationXML>
        <emma:emma xmlns:emma="http://www.w3.org/2003/04/emma" version="1.0">
          <emma:interpretation id="{E05D9B39-C1E5-43DD-B66F-B97B8E2A06BB}" emma:medium="tactile" emma:mode="ink">
            <msink:context xmlns:msink="http://schemas.microsoft.com/ink/2010/main" type="paragraph" rotatedBoundingBox="17286,8777 18206,8777 18206,9661 17286,96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3FD378-7D63-4659-AA82-31FCA07DF2E5}" emma:medium="tactile" emma:mode="ink">
              <msink:context xmlns:msink="http://schemas.microsoft.com/ink/2010/main" type="line" rotatedBoundingBox="17286,8777 18206,8777 18206,9661 17286,9661"/>
            </emma:interpretation>
          </emma:emma>
        </inkml:annotationXML>
        <inkml:traceGroup>
          <inkml:annotationXML>
            <emma:emma xmlns:emma="http://www.w3.org/2003/04/emma" version="1.0">
              <emma:interpretation id="{43F00338-0958-484C-BE65-BE75510E98E7}" emma:medium="tactile" emma:mode="ink">
                <msink:context xmlns:msink="http://schemas.microsoft.com/ink/2010/main" type="inkWord" rotatedBoundingBox="17286,8777 18206,8777 18206,9661 17286,9661"/>
              </emma:interpretation>
              <emma:one-of disjunction-type="recognition" id="oneOf0">
                <emma:interpretation id="interp0" emma:lang="en-US" emma:confidence="0">
                  <emma:literal>5</emma:literal>
                </emma:interpretation>
                <emma:interpretation id="interp1" emma:lang="en-US" emma:confidence="0">
                  <emma:literal>G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f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0 86 14190,'29'-32'5031,"-2"25"-129,-1-3 0,12 8-2322,-8-9-1418,21 9-1162,1-5 0,10 4 0,1-3 0,2 3 0,5 3 0,-12-2 0,12 9-2968,-22 0-1934,-4 6-129,-10-1-387,-5 6 0</inkml:trace>
          <inkml:trace contextRef="#ctx0" brushRef="#br0" timeOffset="-296.4004">-124 376 11352,'41'-18'4773,"-11"10"0,6 2-129,6 6-1806,-11-9-1161,26 9-516,-17 0-516,8 7-129,-12 4-128,-4 7-388,-12 5 0,-8 6 0,-10 1 0,-6 4 0,-14 3 0,-8-2 0,-4 3-130,-8-8-128,4 0-129,-3-8 129,9-1-129,1-9 258,7-3-129,20-9 129,-16 0 0,16 0 129,13-21 0,12 3 129,3-7 0,11-3 0,4-4 0,5-2 0,0-2-129,0 6 258,-5-2-258,-2 6 258,-11-1-258,-3 9 258,-11 2-258,-16 16 258,0 0 0,0 0-128,0 0-130,0 0 0,-6 25 0,1 2 0,-2 3 0,7 7 0,0 4 0,3 5 0,10 2 0,6 2 0,3-5 0,4-3 0,-1-2 0,0-12 0,2-3 0,-9-16-259,5 5-1289,-23-14-3096,18-11-387,-18-12 258,-6-7-516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42.394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B0B4FC9-F17A-4F8D-9D7B-2C9691AC2C4D}" emma:medium="tactile" emma:mode="ink">
          <msink:context xmlns:msink="http://schemas.microsoft.com/ink/2010/main" type="inkDrawing" rotatedBoundingBox="15985,10174 23429,10136 23430,10255 15986,10293" shapeName="Other"/>
        </emma:interpretation>
      </emma:emma>
    </inkml:annotationXML>
    <inkml:trace contextRef="#ctx0" brushRef="#br0">-7 106 6192,'0'0'3741,"0"0"387,0 0-516,0 0-1290,-5-18-516,5 18-258,0 0-258,16 0-258,-16 0-129,25 0-129,-25 0-129,40 0 0,-15 0-129,13 0-129,3 0 0,10 0-129,6 0-129,13 0 0,8 0 0,9 0-129,5 0 0,10-4 0,5 1 0,10 1 0,7-2 0,6 1 0,7-1 0,9 1 129,9-3-129,21-1 129,18-2 0,14-1 0,14-3 0,22 3 0,19-1 0,20 6 0,12-1-129,15 6 129,-2 0-129,3 0 129,2 9-258,0 2 258,-14 1-129,-9-3 0,-14 2 0,-17-4 0,-10 2-129,-17-2-129,-23 2 0,-38-9-1161,-18 3-3096,-41 3-258,-34-3 0,-40-1-645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43.642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394E2A9-53CA-40D8-AB12-2EB8B37A788A}" emma:medium="tactile" emma:mode="ink">
          <msink:context xmlns:msink="http://schemas.microsoft.com/ink/2010/main" type="inkDrawing" rotatedBoundingBox="16379,8714 17032,14848 16891,14863 16238,8729" semanticType="callout" shapeName="Other"/>
        </emma:interpretation>
      </emma:emma>
    </inkml:annotationXML>
    <inkml:trace contextRef="#ctx0" brushRef="#br0">0 63 7482,'20'-32'4386,"-17"14"129,-3 18-516,11-16-516,-11 16-1548,0 0-645,0 0-387,0 0-258,0 0 0,18 13-129,-18-13 0,12 39 0,-5-16 0,4 11-129,-4-2-129,2 9 129,-2 0-258,2 3 130,0 2-259,0 4 0,2 4 0,-1 1 0,1 3 0,1 6 0,3 8 0,-3 9 0,1 8 0,-3 11 0,-3 9 0,-1 6 0,-1 6 0,0 7 0,-3 4 0,0 8 0,-2 4 0,5 2 0,2 0 0,2 2 0,4 3 0,-1 4 0,1 7 0,4 1 0,1 3 0,0 3 0,2 5 0,-1 11 0,-1 11 0,0 6 0,-1-1 0,1-5 0,2-9 0,1 5 0,1-5 0,2-8 0,3-13 0,0-18 0,1-13 0,1-9 0,-4-12 0,-4-22 0,0-13 0,-8-28 0,1-6 0,-12-24-904,7-3-386,-9-18-387,0-29-3225,-2-10 129,-5-21-129,3-24-129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45.482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24D0A48-6A1D-4D24-9FAD-1C4EB909F3F8}" emma:medium="tactile" emma:mode="ink">
          <msink:context xmlns:msink="http://schemas.microsoft.com/ink/2010/main" type="inkDrawing" rotatedBoundingBox="19275,8875 19576,14545 19352,14557 19050,8887" semanticType="verticalRange" shapeName="Line">
            <msink:sourceLink direction="with" ref="{D4A96D61-86EE-4603-887E-F801165AF655}"/>
          </msink:context>
        </emma:interpretation>
      </emma:emma>
    </inkml:annotationXML>
    <inkml:trace contextRef="#ctx0" brushRef="#br0">-1-7 13803,'16'-2'4644,"7"13"-258,-14 12 258,-9 7-3096,7 25-645,-7 6-129,0 28-258,-3 16 129,-3 30-129,-4 13-128,4 22-388,-4 13 0,6 33 0,-1 15 0,5 13 0,0-1 0,0 17 0,5 7 0,4 7 0,0 0 0,2-4 0,1-8 0,6-4 0,1-13 0,5-21 0,0-19 0,5-13 0,3-16 0,2-21 0,-1-17 0,0-18 0,-3-12 0,-11-22 0,4-6 0,-21-31-646,14-2-4385,-16-22-258,0-25 129,-30 8-387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49.616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1EF8D99-D8FE-41E3-B210-C08BA9F7B789}" emma:medium="tactile" emma:mode="ink">
          <msink:context xmlns:msink="http://schemas.microsoft.com/ink/2010/main" type="writingRegion" rotatedBoundingBox="22969,8837 25123,8753 25171,9990 23017,10074">
            <msink:destinationLink direction="with" ref="{6D529950-B2B5-4F03-8C1B-51700A900548}"/>
          </msink:context>
        </emma:interpretation>
      </emma:emma>
    </inkml:annotationXML>
    <inkml:traceGroup>
      <inkml:annotationXML>
        <emma:emma xmlns:emma="http://www.w3.org/2003/04/emma" version="1.0">
          <emma:interpretation id="{4F41D379-3239-4BC4-A621-FFA9775DD824}" emma:medium="tactile" emma:mode="ink">
            <msink:context xmlns:msink="http://schemas.microsoft.com/ink/2010/main" type="paragraph" rotatedBoundingBox="22969,8837 25123,8753 25171,9990 23017,100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58BE4A-9F46-4C40-8DDF-D5E2CD5735A4}" emma:medium="tactile" emma:mode="ink">
              <msink:context xmlns:msink="http://schemas.microsoft.com/ink/2010/main" type="line" rotatedBoundingBox="22969,8837 25123,8753 25171,9990 23017,10074"/>
            </emma:interpretation>
          </emma:emma>
        </inkml:annotationXML>
        <inkml:traceGroup>
          <inkml:annotationXML>
            <emma:emma xmlns:emma="http://www.w3.org/2003/04/emma" version="1.0">
              <emma:interpretation id="{C0A56ED8-E3B1-48E7-BDE0-5E565846C9EE}" emma:medium="tactile" emma:mode="ink">
                <msink:context xmlns:msink="http://schemas.microsoft.com/ink/2010/main" type="inkWord" rotatedBoundingBox="22969,8837 25123,8753 25171,9990 23017,10074"/>
              </emma:interpretation>
              <emma:one-of disjunction-type="recognition" id="oneOf0">
                <emma:interpretation id="interp0" emma:lang="en-US" emma:confidence="0">
                  <emma:literal>5</emma:literal>
                </emma:interpretation>
                <emma:interpretation id="interp1" emma:lang="en-US" emma:confidence="0">
                  <emma:literal>F</emma:literal>
                </emma:interpretation>
                <emma:interpretation id="interp2" emma:lang="en-US" emma:confidence="0">
                  <emma:literal>K</emma:literal>
                </emma:interpretation>
                <emma:interpretation id="interp3" emma:lang="en-US" emma:confidence="0">
                  <emma:literal>f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0 50 13674,'44'-28'5160,"-20"15"-516,0 4 129,10 9-3096,-18-3-774,16 5-258,-9 5-258,4 12-129,-4 3-129,2 6 0,-5 2 0,-4 4 0,-6 5-258,-10-1 0,0 4-258,-17-4 129,-7 3-258,-11-9 0,5 1 129,-10-11-129,12-3 129,0-10 129,8-7 0,20-2 258,-9-13 129,16-4 0,13-8 129,15-2 0,3-5 129,15-2-129,-1-3 0,6 1 0,-3-1 0,1 3-129,-10 2 129,-5 5-129,-11 3 129,-9 6 0,-21 18-129,13-22 0,-13 22 0,-13 0 0,13 0 1,-33 20-130,15 0 0,-2 10 0,4 4 0,6 7 0,1 3 0,9 6 0,0 1 0,5-1 0,11 0-259,4-9 130,3-4-258,-4-12 0,8-2-516,-27-23-3612,23 4-387,-23-4 129,5-34-516</inkml:trace>
          <inkml:trace contextRef="#ctx0" brushRef="#br0" timeOffset="265.2004">46-306 13803,'68'-25'5289,"-18"13"-387,14 3 0,5-14-2451,20 16-1548,-4-7-386,11 7-517,-3-2 0,-4 0 0,-2 9-259,-23-9-1676,-9 9-2838,-21 5-387,-11 8 129,-23-13-645</inkml:trace>
          <inkml:trace contextRef="#ctx0" brushRef="#br0" timeOffset="780.0013">1254 64 15738,'53'25'4773,"-26"-9"129,3 4-387,-8-4-3741,11 7-387,-4-3-258,1-3 0,-3-8-129,-2-3 0,-4-6 129,-1-2-129,-20 2 129,26-32 129,-17 9 0,-2 5 129,-5-2-128,-2 20-259,4-25 0,-4 25 0,0 0 0,0 13 0,-2 14 0,-4 12 0,-2 7 0,-3 13 0,-3 6 0,-1 5 0,1 3 0,-2-6 0,2-1 0,-6-12 0,8-1 0,-18-28-2710,16 3-2321,-11-21-258,7-7 0,-4-9-258</inkml:trace>
          <inkml:trace contextRef="#ctx0" brushRef="#br0" timeOffset="1014.0018">1443-197 15609,'55'-37'5160,"-22"28"-129,12 7-129,-8-7-3354,27 9-1031,-5 0-517,14 0 0,2 0 0,-2 0 0,0 4 0,-27-4-4645,0 0-386,-23 0-258,-23 0-258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46.559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59DCB78-11FA-40A6-9C3B-7EFB9E0D0040}" emma:medium="tactile" emma:mode="ink">
          <msink:context xmlns:msink="http://schemas.microsoft.com/ink/2010/main" type="writingRegion" rotatedBoundingBox="20406,8832 21279,8832 21279,10019 20406,10019"/>
        </emma:interpretation>
      </emma:emma>
    </inkml:annotationXML>
    <inkml:traceGroup>
      <inkml:annotationXML>
        <emma:emma xmlns:emma="http://www.w3.org/2003/04/emma" version="1.0">
          <emma:interpretation id="{C0D0F071-97E7-4B8A-9BEE-0F79E1AB982A}" emma:medium="tactile" emma:mode="ink">
            <msink:context xmlns:msink="http://schemas.microsoft.com/ink/2010/main" type="paragraph" rotatedBoundingBox="20406,8832 21279,8832 21279,10019 20406,100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B606C0-D8E7-4D13-AA35-BEB3B5E49CA8}" emma:medium="tactile" emma:mode="ink">
              <msink:context xmlns:msink="http://schemas.microsoft.com/ink/2010/main" type="line" rotatedBoundingBox="20406,8832 21279,8832 21279,10019 20406,10019"/>
            </emma:interpretation>
          </emma:emma>
        </inkml:annotationXML>
        <inkml:traceGroup>
          <inkml:annotationXML>
            <emma:emma xmlns:emma="http://www.w3.org/2003/04/emma" version="1.0">
              <emma:interpretation id="{DA5FB0F8-6842-4A0E-B1FF-05ED67A1FB3B}" emma:medium="tactile" emma:mode="ink">
                <msink:context xmlns:msink="http://schemas.microsoft.com/ink/2010/main" type="inkWord" rotatedBoundingBox="20406,8832 21279,8832 21279,10019 20406,10019"/>
              </emma:interpretation>
              <emma:one-of disjunction-type="recognition" id="oneOf0">
                <emma:interpretation id="interp0" emma:lang="en-US" emma:confidence="0">
                  <emma:literal>5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J</emma:literal>
                </emma:interpretation>
                <emma:interpretation id="interp4" emma:lang="en-US" emma:confidence="0">
                  <emma:literal>*</emma:literal>
                </emma:interpretation>
              </emma:one-of>
            </emma:emma>
          </inkml:annotationXML>
          <inkml:trace contextRef="#ctx0" brushRef="#br0">0 138 15222,'55'-40'4902,"-28"30"129,-2-1-387,21 8-3225,-7-12-516,21 6-387,6-3-386,9 0-130,7 6-388,-4-10-2063,9 11-2193,-5 3-387,-4 2 0,-5 0-516</inkml:trace>
          <inkml:trace contextRef="#ctx0" brushRef="#br0" timeOffset="-280.8005">155 351 15222,'26'-5'5160,"-6"5"-258,-2 7-258,14 18-3354,-11-6-387,16 12-257,-6 1-646,6 8 0,-7-2 0,2 3 0,-5-4 0,-6-5 0,-3-2 0,-5-14 0,-13-16 0,21 6 0,-21-6 0,27-32 0,-11 1 0,1-6 0,1-7 0,2 5 0,-1-1 0,-1 10 0,-4 2 0,-1 12 0,-13 16 0,0 0 0,16 17 0,-16 15 0,0 9 0,-7 11 0,-2 8 0,0 8 0,-4 3 0,3 2 0,-5-3 0,-1-3 0,-1-3 0,-5-12 0,5-2 0,-10-26-388,16 10-2321,-14-28-2322,6-6 0,-8-9-258,4-16 0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48.384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24E7446-3D3C-4C4D-ADAD-A95B085207DC}" emma:medium="tactile" emma:mode="ink">
          <msink:context xmlns:msink="http://schemas.microsoft.com/ink/2010/main" type="inkDrawing" rotatedBoundingBox="22347,8986 22511,15288 22350,15293 22186,8990" semanticType="callout" shapeName="Other"/>
        </emma:interpretation>
      </emma:emma>
    </inkml:annotationXML>
    <inkml:trace contextRef="#ctx0" brushRef="#br0">2 14 11739,'14'-25'4386,"6"20"129,-20 5 0,25 23-2580,-18-2-903,9 18-516,-7 4 0,7 19-129,-6 13 129,3 28-129,-10 16 129,4 22-129,-7 12 129,0 26 129,-9 19-386,-1 28-259,-10 7 0,4 9 0,-2 12 0,8 16 0,1 4 0,7 4 0,2-2 0,11 5 0,7-4 0,5-5 0,0-12 0,2-2 0,-4-7 0,0-9 0,-5-20 0,-3-23 0,-2-16 0,-6-19 0,7-13 0,-6-46-517,11-10-4514,-11-30-387,1-17 129,-7-30-516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47.666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6D529950-B2B5-4F03-8C1B-51700A900548}" emma:medium="tactile" emma:mode="ink">
          <msink:context xmlns:msink="http://schemas.microsoft.com/ink/2010/main" type="inkDrawing" rotatedBoundingBox="23192,10252 25192,10200 25193,10222 23193,10273" semanticType="underline" shapeName="Other">
            <msink:sourceLink direction="with" ref="{E1EF8D99-D8FE-41E3-B210-C08BA9F7B789}"/>
          </msink:context>
        </emma:interpretation>
      </emma:emma>
    </inkml:annotationXML>
    <inkml:trace contextRef="#ctx0" brushRef="#br0">0 64 6321,'22'10'4773,"17"-10"-258,-11 0-516,6 0-1161,21 0-387,-9 0-645,24 0-645,-6-3-645,23 3 0,2-6-258,19 3 129,8-4-387,12 1 258,4-1-258,5 4 129,1-4 129,-1 5-129,-7-2 0,-12 4 0,-19 0-129,-15 0 0,-18 0-129,-24 0-258,-11 7-1161,-31-7-3096,0 0 129,-34 2-516,-5-2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52.502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036BD8EA-9586-417C-A239-90A4E6049AAD}" emma:medium="tactile" emma:mode="ink">
          <msink:context xmlns:msink="http://schemas.microsoft.com/ink/2010/main" type="writingRegion" rotatedBoundingBox="5026,10385 5047,15144 3325,15152 3304,10392"/>
        </emma:interpretation>
      </emma:emma>
    </inkml:annotationXML>
    <inkml:traceGroup>
      <inkml:annotationXML>
        <emma:emma xmlns:emma="http://www.w3.org/2003/04/emma" version="1.0">
          <emma:interpretation id="{AA7A2404-0C31-428C-BF07-487E7E81EEAC}" emma:medium="tactile" emma:mode="ink">
            <msink:context xmlns:msink="http://schemas.microsoft.com/ink/2010/main" type="paragraph" rotatedBoundingBox="5026,10385 5047,15144 3325,15152 3304,103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26BF39-FE93-4D54-BF3D-4467836EC6F9}" emma:medium="tactile" emma:mode="ink">
              <msink:context xmlns:msink="http://schemas.microsoft.com/ink/2010/main" type="line" rotatedBoundingBox="5026,10385 5047,15144 3325,15152 3304,10392"/>
            </emma:interpretation>
          </emma:emma>
        </inkml:annotationXML>
        <inkml:traceGroup>
          <inkml:annotationXML>
            <emma:emma xmlns:emma="http://www.w3.org/2003/04/emma" version="1.0">
              <emma:interpretation id="{BB1CC397-0657-4C96-A11B-9445C03599C1}" emma:medium="tactile" emma:mode="ink">
                <msink:context xmlns:msink="http://schemas.microsoft.com/ink/2010/main" type="inkWord" rotatedBoundingBox="5026,10385 5047,15144 3325,15152 3304,10392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is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i.</emma:literal>
                </emma:interpretation>
              </emma:one-of>
            </emma:emma>
          </inkml:annotationXML>
          <inkml:trace contextRef="#ctx0" brushRef="#br0">165 63 11223,'11'-21'4773,"-11"0"-129,0 21 129,-16-25-1935,16 25-1161,-27-2-645,27 2-258,-36 13-258,17 8-129,-3 7-257,5 12-130,1 8 0,3 12 0,4 6 0,8 7 0,1 1 0,3-2 0,11-5 0,6-6 0,5-10 0,5-13 0,4-15 0,3-9 0,4-12 0,4-2 0,-5-14 0,1-8 0,-5-10 0,-2-7 0,-8-13 0,-4-6 0,-12-8 0,-4-5 0,-6-2 0,-11 2 0,-7 5 0,-8 9 0,-5 13 0,-2 8 0,2 18 0,-10 7 0,20 20-1420,-6 4-3482,6 12-387,7 3 129,9 10-387</inkml:trace>
          <inkml:trace contextRef="#ctx0" brushRef="#br0" timeOffset="483.6009">1234 218 15093,'30'-57'4773,"-28"38"-258,-2 19 0,0 0-3354,0-18-645,0 18 0,-18 18-258,9 5 0,-1 7-129,3 9 0,-2 8 0,7 2 0,2 5-129,0-1 129,7 0-129,7-1 0,4-6 0,7-5 129,-2-9-129,7-7 129,-1-9 0,8-11 1,-1-5-130,5-14 0,-2-16 0,3-6 0,-4-15 0,-3-6 0,-10-7 0,-7-4 0,-13 1 0,-10-1 0,-20 13 0,-18 5 0,-6 20 0,-19 0 0,8 24-4645,-13 10-644,0 24 129,2 17-387</inkml:trace>
          <inkml:trace contextRef="#ctx0" brushRef="#br0" timeOffset="1029.6018">110 1410 10320,'-13'-52'4386,"13"52"0,-26-19-387,1 17-2064,12 13-903,-8 10-387,7 17-258,-2 8-129,3 7-129,4 6 0,6 3 0,3 0-129,5-3 129,9-4-129,8-9 0,6-8 0,6-6 258,2-16 129,8-6 0,-3-10 258,11-10 129,-10-20 0,6-4 129,-16-21-128,2-4-775,-16-14 0,-7-2 0,-11-1 0,-16 5 0,-13 7 0,-8 8 0,-2 16 0,-11 9 0,9 26 0,-11-2-1420,20 14-3482,-5 14-387,10 11 129,8 9-129</inkml:trace>
          <inkml:trace contextRef="#ctx0" brushRef="#br0" timeOffset="1326.0022">1296 1469 14706,'4'-25'5031,"-4"25"0,-14 11-258,14 26-3225,-9-3-645,9 17-128,-6 4-775,6 9 0,0 6 0,0-11-1549,2 6-3224,3-6-258,1-6 129,-3-3-645</inkml:trace>
          <inkml:trace contextRef="#ctx0" brushRef="#br0" timeOffset="2028.0036">1086 2566 15867,'23'-14'5031,"4"5"129,-20 27-645,-7-2-3225,7 23-386,-7 0-904,8 15 0,-5-1 0,2 11 0,-1 4 0,-4-6 0,9 11-1162,-6-18-3869,-3-2-258,0-3 129,-7-2-645</inkml:trace>
          <inkml:trace contextRef="#ctx0" brushRef="#br0" timeOffset="1747.2031">23 2741 12771,'26'-38'5031,"-26"38"-387,20-9 258,-11 27-2838,-9-18-1161,9 46-129,-6-14-258,4 11-258,-3 5-129,1 0-258,2 6-258,-7-12-645,18 3-3225,-13-4-774,3-6 258,2-3-516</inkml:trace>
          <inkml:trace contextRef="#ctx0" brushRef="#br0" timeOffset="2418.0043">19 4249 14835,'23'-66'5289,"-16"38"-258,2 8-258,-9-5-3096,0 25-774,0 0-644,14 7-259,-12 15 0,5 10 0,-1 9 0,3 5 0,-1 9 0,5 2 0,-2 2 0,-3-4 0,7 2 0,-12-11-775,20 7-3611,-14-12-903,4-5 129,-3-6-387</inkml:trace>
          <inkml:trace contextRef="#ctx0" brushRef="#br0" timeOffset="2792.4049">1001 4297 11739,'-14'-5'4773,"14"5"-387,-30 19 129,6-1-2709,17 19-1032,-7-5-129,10 13-258,-1-2-258,5 1 0,4 1-129,12-3 129,7-3-258,5-3 258,6-9-129,7-8 258,0-10 0,7-7 129,-5-6 129,1-15 0,-8-11 0,-3-8 0,-15-10-128,-7-3-388,-13-6 0,-17 0 0,-12 3 0,-11 3 0,1 19-1936,-9 0-2837,-2 9-258,1 12-258,6 7-129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2:59.4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002060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8246916-790F-4939-9681-C088FB4940BD}" emma:medium="tactile" emma:mode="ink">
          <msink:context xmlns:msink="http://schemas.microsoft.com/ink/2010/main" type="writingRegion" rotatedBoundingBox="2416,392 18577,541 18517,7101 2356,6953"/>
        </emma:interpretation>
      </emma:emma>
    </inkml:annotationXML>
    <inkml:traceGroup>
      <inkml:annotationXML>
        <emma:emma xmlns:emma="http://www.w3.org/2003/04/emma" version="1.0">
          <emma:interpretation id="{2C2ECD6C-D29C-486E-8108-F664BA58D480}" emma:medium="tactile" emma:mode="ink">
            <msink:context xmlns:msink="http://schemas.microsoft.com/ink/2010/main" type="paragraph" rotatedBoundingBox="2982,397 16029,517 16007,2875 2960,27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9E03DC-02FD-44B6-8F35-0CDAE3098104}" emma:medium="tactile" emma:mode="ink">
              <msink:context xmlns:msink="http://schemas.microsoft.com/ink/2010/main" type="line" rotatedBoundingBox="2982,397 16029,517 16007,2875 2960,2756"/>
            </emma:interpretation>
          </emma:emma>
        </inkml:annotationXML>
        <inkml:traceGroup>
          <inkml:annotationXML>
            <emma:emma xmlns:emma="http://www.w3.org/2003/04/emma" version="1.0">
              <emma:interpretation id="{BA7C025A-2CA4-4B65-8CBC-15356B4A4C73}" emma:medium="tactile" emma:mode="ink">
                <msink:context xmlns:msink="http://schemas.microsoft.com/ink/2010/main" type="inkWord" rotatedBoundingBox="2979,716 5407,738 5397,1851 2969,1829"/>
              </emma:interpretation>
              <emma:one-of disjunction-type="recognition" id="oneOf0">
                <emma:interpretation id="interp0" emma:lang="en-US" emma:confidence="1">
                  <emma:literal>De</emma:literal>
                </emma:interpretation>
                <emma:interpretation id="interp1" emma:lang="en-US" emma:confidence="0">
                  <emma:literal>DC</emma:literal>
                </emma:interpretation>
                <emma:interpretation id="interp2" emma:lang="en-US" emma:confidence="0">
                  <emma:literal>Die</emma:literal>
                </emma:interpretation>
                <emma:interpretation id="interp3" emma:lang="en-US" emma:confidence="0">
                  <emma:literal>Dc</emma:literal>
                </emma:interpretation>
                <emma:interpretation id="interp4" emma:lang="en-US" emma:confidence="0">
                  <emma:literal>DE</emma:literal>
                </emma:interpretation>
              </emma:one-of>
            </emma:emma>
          </inkml:annotationXML>
          <inkml:trace contextRef="#ctx0" brushRef="#br0">559 159 10320,'0'-20'4644,"0"-6"0,0 26-258,0 0-2064,0 0-1419,0 18-258,0 6 0,0 14-258,0 3 0,4 9 0,-1 3 0,5 7-258,-1-1 129,0 2-129,0-5 0,0 1-258,2-1 0,-4-10-258,1 2 0,-5-18-258,6 7-258,-7-37-774,2 24-3096,-2-24 258,0 0-387,-10-8 0</inkml:trace>
          <inkml:trace contextRef="#ctx0" brushRef="#br0" timeOffset="514.8009">214 138 9030,'-12'-56'4515,"12"30"0,7 6-258,11 11-1935,-4-10-1161,14 17-387,-3-5 0,13 9-387,3 8 0,8 13-129,12 2 0,12 11-129,7 1 0,9 10-129,3-3 0,1 0 129,-3 3-129,-10-1 0,-10-2 129,-15 3-129,-16-3 258,-12-1-129,-17 0 0,-10 1-129,-16-1 129,-17 1 0,-15-1-129,-16 0 0,-16-3-129,-18-2 129,-7-6 0,-5-9-129,-1-7 129,1-7 0,7-6 0,10-3 129,13-10-129,14-8 0,13-2 129,10-1-129,11 0 0,9 1-129,11 4-258,1-2-258,11 18-1161,0 0-2838,18-10 0,1 10-387,6 0-129</inkml:trace>
          <inkml:trace contextRef="#ctx0" brushRef="#br0" timeOffset="1014.0018">1627 757 12255,'39'-13'4773,"-18"8"-258,2-4-129,-23 9-3096,48-20-645,-14 6-129,10 4-129,-3-5-129,2 1-129,-2-2 129,-4 2-129,-8-4 129,-8 2-129,-10-2-129,-11 18 129,-6-28-387,-22 14 258,-8 5-129,-12 0 0,-3 5 0,-6 4 0,0 7 0,0 8 0,4 6 129,10 7 0,6 8 0,10 5 0,7 5 0,12 4 0,8 5 129,7 2-129,18-2 129,12-2-129,14-6 0,15-8-129,14-7 0,6-14-258,13-1-516,-8-17-1677,2-5-2064,-1-2 0,-10-9-258,-6-4-516</inkml:trace>
        </inkml:traceGroup>
        <inkml:traceGroup>
          <inkml:annotationXML>
            <emma:emma xmlns:emma="http://www.w3.org/2003/04/emma" version="1.0">
              <emma:interpretation id="{D4959C07-C3B7-4034-AFBE-DA3A556F8FEE}" emma:medium="tactile" emma:mode="ink">
                <msink:context xmlns:msink="http://schemas.microsoft.com/ink/2010/main" type="inkWord" rotatedBoundingBox="6169,427 11517,476 11496,2834 6147,2785"/>
              </emma:interpretation>
              <emma:one-of disjunction-type="recognition" id="oneOf1">
                <emma:interpretation id="interp5" emma:lang="en-US" emma:confidence="0">
                  <emma:literal>Morgan's</emma:literal>
                </emma:interpretation>
                <emma:interpretation id="interp6" emma:lang="en-US" emma:confidence="0">
                  <emma:literal>Mongan's</emma:literal>
                </emma:interpretation>
                <emma:interpretation id="interp7" emma:lang="en-US" emma:confidence="0">
                  <emma:literal>Morgan'S</emma:literal>
                </emma:interpretation>
                <emma:interpretation id="interp8" emma:lang="en-US" emma:confidence="0">
                  <emma:literal>Mongan'S</emma:literal>
                </emma:interpretation>
                <emma:interpretation id="interp9" emma:lang="en-US" emma:confidence="0">
                  <emma:literal>Morgan''</emma:literal>
                </emma:interpretation>
              </emma:one-of>
            </emma:emma>
          </inkml:annotationXML>
          <inkml:trace contextRef="#ctx0" brushRef="#br0" timeOffset="11622.0204">3219 243 12255,'-4'-18'5031,"-8"-11"-516,12 29 258,-20-21-2967,20 21-903,0 12-258,0 12-129,0 4-258,9 9 0,-2 10 0,4 8-129,-2 5 0,1 4 0,3 4-129,-3-1 0,-1-6 129,-2-6-129,-1-10 0,-1-8 0,-1-12 129,-4-25 0,0 0 0,0 0 0,7-27 0,-7-7 0,0-8 0,0-10-129,0-7 0,0-3 0,0-7 0,0-1 0,0 1-129,-2 3 129,-3 4 0,-1 9 0,1 8 0,0 8-129,1 14 129,-1 7 0,5 16-129,0 0 129,0 8-129,12 17 129,8 9-129,-1 5 129,4 9-129,6 4 129,1 1 0,-1-1 0,-1-9 129,-5-6-258,-1-7 258,-6-7-129,-16-23 129,24 22-129,-24-22 129,18-6-129,-9-11 0,0-8 129,3-9-258,6-11 258,4-10-258,2-7 258,7-6-258,4-1 129,-3 3 129,0 7 0,-5 8 0,-4 12-129,-5 9 130,-18 30-130,21-18 0,-21 18 0,7 23 0,-1 4 0,1 10 0,2 6 0,0 12 0,1 3 0,-1 8 0,2 0 0,0 0 0,-1-6 0,3-3 0,-3-5 0,1-8 0,0-6 0,-1-3 0,-4-8-388,4 1-386,-10-28-1032,13 32-3096,-11-16-129,-2-16-129,10 22-258</inkml:trace>
          <inkml:trace contextRef="#ctx0" brushRef="#br0" timeOffset="11965.221">4394 515 9933,'6'-16'4902,"-6"0"-258,0 16-258,0 0-903,-15 25-2838,5 0 0,6 8-387,-3 5 0,5 4-129,2-1 0,2 0-129,11-3 0,1-6 0,4-8 129,3-6 129,-2-11 0,1-7 0,-2-5 258,0-15-129,-9-12 0,1-7 0,-8-10-129,0-7-129,-2-4 0,-4-2-258,-3 3-258,-9 0-258,7 22-1032,-14 1-2967,2 17-387,-6 12-129,0 10-129</inkml:trace>
          <inkml:trace contextRef="#ctx0" brushRef="#br0" timeOffset="12511.2219">4574 828 11868,'78'18'5031,"-44"-15"-258,-4 1 129,-8-6-2322,4 2-1548,-26 0-258,38-21-129,-22-1-129,3-1-129,-3-7-128,0-6-259,-3-6 0,-3 1 0,-4-2 0,-4 2 0,-2 6-517,-8 1 130,-2 11-387,-10 1 129,20 22-129,-39-19-129,39 19-129,-37 0 129,37 0 0,-23 5 129,23-5 0,-4 16 516,4-16 129,9 12 258,-9-12 387,32 9 129,-32-9 129,41 4 0,-23-4 129,12 0-129,-9-4-129,11 3 129,-9-7-258,8 5 129,-7-4-258,5 3 129,-6-1-258,2 5 0,-5 0-129,1 0 1,-3 7-130,-1 7 0,-1 4 0,-1 3 0,-5 6 0,-4 2 0,1 6-388,-7-5-773,7 11-3612,-9-7-258,2 3 129,-3-6-645</inkml:trace>
          <inkml:trace contextRef="#ctx0" brushRef="#br0" timeOffset="13759.2241">5951 604 11739,'34'-32'4644,"-27"10"-387,-7-1 258,-16-9-3225,3 16-258,-15-7-645,1 9 0,-7 1-258,0 10 0,-1 3-129,1 5 0,2 11 129,5 6-258,3 1 258,6 3-258,4 3 258,1-3-258,8 3 258,3-2-258,2-4 129,0-2 0,7-3 0,-7-18 129,23 19-129,-7-19 0,4-1 129,3-15 0,2-7 0,3-6 0,1-5 0,1-1 0,-3 3-129,-2 3 129,-8 6-258,-1 7 129,-16 16-129,16-2 129,-14 13 0,-2 17-129,0 12 258,0 8-258,0 14 258,0 14-129,0 13 129,2 13 129,5 6-129,4 10 129,-4 3 129,5 5 0,-3-5 129,0-4-129,-4-14 129,-1-7-129,-4-19-257,0-10-130,-11-18 0,-1-14 0,-8-15 0,-3-13 0,-9-9 0,-2-19 0,-7-8 0,-5-10 0,-2-5 0,-5-8 0,1-5 0,1-7 0,3 0 0,1-2 0,10-1 0,3 1 0,13 9 0,1 2-646,17 16-257,-8-6-645,23 26-2451,-4-5-1161,11 10 258,1 2-387,8-6-129</inkml:trace>
          <inkml:trace contextRef="#ctx0" brushRef="#br0" timeOffset="14336.4252">6687 739 7482,'2'-30'4644,"-2"-6"-258,0 15-258,0 5-1290,-14-18-903,14 14-774,-14-10-258,6 9-258,-8-6-387,4 9 258,-8-3-387,4 10 0,-7 2-129,-2 9 129,-1 0-129,-5 13 0,3 5 129,1 8-129,2 8 129,8 3-258,1 1 387,8 4-387,8 1 387,0-2-258,13 0 0,5-4 0,3-6 0,0-5 0,3-4 129,-1-12-129,0-8 129,0-2 0,-4-16 129,1-7 0,-4-9 129,5 0-129,-5-5 129,4 5-129,-8 0 129,4 7-258,-1 5 0,1 11 1,1 9-130,1 5 0,0 15 0,0 5-130,3 9-257,-5-4 0,5 11-258,-10-18-645,12 18-1548,-7-27-2064,0-5 129,0-9-258,2-7 0</inkml:trace>
          <inkml:trace contextRef="#ctx0" brushRef="#br0" timeOffset="14695.2258">7014 675 14319,'0'-36'4773,"0"36"-129,0 0 0,0 0-3096,24 0-645,-24 0-387,35 31 0,-15-12-129,5 8-258,-2 3-129,-5-2-129,-1 4-129,-6-7-129,-2 2 0,-6-9 129,-3-18-129,4 19 129,-4-19 129,0 0 258,2-26 0,1 1 129,1-7 129,5 2 0,-4-4-129,8 5 0,1 4 0,4 9 0,1 9-258,4 7 129,0 9-258,1 11 129,0 10-258,-4 2-129,1 7-129,-8-10-258,5 17-1161,-17-23-2838,-1-3 0,0-20-129,0 0-258</inkml:trace>
          <inkml:trace contextRef="#ctx0" brushRef="#br0" timeOffset="14913.6262">7562-72 13545,'45'-123'4644,"-29"86"-129,-4 17 0,-12 20-3225,0 0-774,20 20-129,-9 19-258,3 7-387,-4 6-516,17 10-3612,-7 7 0,-1 2-258,-1-5-258</inkml:trace>
          <inkml:trace contextRef="#ctx0" brushRef="#br0" timeOffset="15334.8268">8336 419 13029,'0'0'4515,"0"0"-258,-11 0-129,-13 16-2838,-5-6-1161,1 5 0,-1-3 0,2 2-129,8 1 0,19-15-129,-21 21 387,21-21-258,5 21 258,14-7-129,6-3 258,9 7-129,2-2 129,8 7 0,-1-2 0,1 8-129,-4-4 0,-3 1 0,-10 1 0,-8 2 0,-14-5-129,-5 0 129,-14-7-129,-16-2 0,-7-3-129,-11-5-129,0-3-129,-8-4-129,10 2-387,-11-13-1806,15 7-2322,2-8 129,12 1-258,5 0 0</inkml:trace>
        </inkml:traceGroup>
        <inkml:traceGroup>
          <inkml:annotationXML>
            <emma:emma xmlns:emma="http://www.w3.org/2003/04/emma" version="1.0">
              <emma:interpretation id="{F505E451-06D6-4291-AF4B-3BF34FD09482}" emma:medium="tactile" emma:mode="ink">
                <msink:context xmlns:msink="http://schemas.microsoft.com/ink/2010/main" type="inkWord" rotatedBoundingBox="12744,546 16028,576 16019,1612 12734,1582"/>
              </emma:interpretation>
              <emma:one-of disjunction-type="recognition" id="oneOf2">
                <emma:interpretation id="interp10" emma:lang="en-US" emma:confidence="0">
                  <emma:literal>Law</emma:literal>
                </emma:interpretation>
                <emma:interpretation id="interp11" emma:lang="en-US" emma:confidence="0">
                  <emma:literal>Laws</emma:literal>
                </emma:interpretation>
                <emma:interpretation id="interp12" emma:lang="en-US" emma:confidence="0">
                  <emma:literal>Law,</emma:literal>
                </emma:interpretation>
                <emma:interpretation id="interp13" emma:lang="en-US" emma:confidence="0">
                  <emma:literal>Law.</emma:literal>
                </emma:interpretation>
                <emma:interpretation id="interp14" emma:lang="en-US" emma:confidence="0">
                  <emma:literal>Lawn</emma:literal>
                </emma:interpretation>
              </emma:one-of>
            </emma:emma>
          </inkml:annotationXML>
          <inkml:trace contextRef="#ctx0" brushRef="#br0" timeOffset="16005.6281">9761-22 13029,'64'-89'5031,"-34"55"-387,-5 7 129,0 27-1806,-25 0-2193,36 23-129,-20 9-258,1 18 0,-2 5-257,4 15-130,-5 4 0,-1 5 0,-6-1 0,-3 0 0,-3-3 0,-1-4 0,0-5 0,-1-8 0,-5-9 0,3-9 0,1-8 0,-2-10 0,4-6 0,0-16 0,0 16 0,0-16 0,20 5 0,5-1 0,7-1 0,10 6 0,10-2 0,10 0 0,4-1 0,5-1 0,-1-3 0,-6-2 0,-6 0 0,-10 0 0,-5-2 0,-22-19-2323,1 14-2579,-22 7-258,10-16-129,-10 16-258</inkml:trace>
          <inkml:trace contextRef="#ctx0" brushRef="#br0" timeOffset="16536.029">11083 636 13803,'32'-47'4902,"-29"23"-387,-3 0-258,0 7-3096,-16-6-516,16 23 0,-39-31-387,16 26 0,-7 1-129,3 4-129,-2 8 129,6 8-129,0 3 129,7 8-258,2-1 258,9 8-258,3-2 129,2 0 0,5 4-258,1-6 129,4-1-129,-1-6 129,4-2-129,-13-21 129,26 16 129,-10-16 129,2-7 129,7-9 0,-4-5 258,8-1 0,-4-6-129,5 8 129,-5-3-129,3 11-128,-3 1-259,2 9 0,-2 2 0,1 7 0,-1 11 0,-2 5 0,2 4 0,-5 1 0,1 6 0,-6-7-517,4 8-515,-19-35-1032,29 29-2709,-29-29 0,35 2-258,-12-6-129</inkml:trace>
          <inkml:trace contextRef="#ctx0" brushRef="#br0" timeOffset="17019.6298">11668 595 14835,'-2'-43'4902,"2"43"-258,-12-21 0,12 21-3225,0 0-516,0 16-516,0-16 129,-2 35-387,0-10 0,2 2-258,0 7 0,4-2 0,4 3-129,0-8 0,2 1 0,-1-10 0,4-2 129,-13-16 0,23 7 129,-23-7 129,21-14 0,-7-2 0,-1-5 0,1 1-129,0-1 129,2 1-129,0 6 129,2 3-129,0 6 0,3 5 0,-1 0 129,5 7 129,-4 4-129,6 3 129,-4-5 0,3 5-128,-2-5-130,2 0 0,-4-9 0,2 0 0,-2-7 0,-1-11 0,-5-9 0,-2-3 0,-6-7 0,-8-4 0,0 0 0,-11-2 0,0 15 0,-21-11-2323,11 21-2579,-9 0-129,8 11-258,-1 3-258</inkml:trace>
          <inkml:trace contextRef="#ctx0" brushRef="#br0" timeOffset="17300.4304">12424 588 15351,'76'14'4902,"-44"-11"129,4 6-516,-13-9-3225,20 11-258,-8-9-386,10 5-646,-1-4 0,4 3 0,-5-3 0,1 3 0,-5-5 0,-3 5 0,-7-3 0,-6 1 0,-4 3 0,-19-7-775,0 0-4127,0 16-387,0-16 129,-37 25-516</inkml:trace>
        </inkml:traceGroup>
      </inkml:traceGroup>
    </inkml:traceGroup>
    <inkml:traceGroup>
      <inkml:annotationXML>
        <emma:emma xmlns:emma="http://www.w3.org/2003/04/emma" version="1.0">
          <emma:interpretation id="{32600AB5-0A8B-4A46-A1EB-3DC17000B90F}" emma:medium="tactile" emma:mode="ink">
            <msink:context xmlns:msink="http://schemas.microsoft.com/ink/2010/main" type="paragraph" rotatedBoundingBox="2377,3232 8819,3083 8853,4558 2411,47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512DE3-6748-445A-8172-45D8CEEB79F6}" emma:medium="tactile" emma:mode="ink">
              <msink:context xmlns:msink="http://schemas.microsoft.com/ink/2010/main" type="line" rotatedBoundingBox="2377,3232 8819,3083 8853,4558 2411,4707"/>
            </emma:interpretation>
          </emma:emma>
        </inkml:annotationXML>
        <inkml:traceGroup>
          <inkml:annotationXML>
            <emma:emma xmlns:emma="http://www.w3.org/2003/04/emma" version="1.0">
              <emma:interpretation id="{3EA19A3B-B130-4FBE-B713-6E8565EE6F4B}" emma:medium="tactile" emma:mode="ink">
                <msink:context xmlns:msink="http://schemas.microsoft.com/ink/2010/main" type="inkWord" rotatedBoundingBox="2377,3232 8819,3083 8853,4558 2411,4707"/>
              </emma:interpretation>
              <emma:one-of disjunction-type="recognition" id="oneOf3">
                <emma:interpretation id="interp15" emma:lang="en-US" emma:confidence="0">
                  <emma:literal>2+7=5.7</emma:literal>
                </emma:interpretation>
                <emma:interpretation id="interp16" emma:lang="en-US" emma:confidence="0">
                  <emma:literal>2+7=2.7</emma:literal>
                </emma:interpretation>
                <emma:interpretation id="interp17" emma:lang="en-US" emma:confidence="0">
                  <emma:literal>2+7=25.7</emma:literal>
                </emma:interpretation>
                <emma:interpretation id="interp18" emma:lang="en-US" emma:confidence="0">
                  <emma:literal>2+7=22.7</emma:literal>
                </emma:interpretation>
                <emma:interpretation id="interp19" emma:lang="en-US" emma:confidence="0">
                  <emma:literal>2+7=1.7</emma:literal>
                </emma:interpretation>
              </emma:one-of>
            </emma:emma>
          </inkml:annotationXML>
          <inkml:trace contextRef="#ctx0" brushRef="#br0" timeOffset="22120.8388">-586 2946 11739,'-9'-23'4644,"11"-2"-387,-2 25 258,35-12-3096,-35 12-516,43-11-129,-18 8-129,10 3-129,-3 9-129,4 8-129,-4 3 0,0 10-129,-5 6 0,-6 5-129,-7 7-129,-10 0-129,-4 7-129,-13-11-258,1 13-387,-27-21-516,16 12-258,-22-23-516,17 7 258,-11-22 129,15 6 129,-2-16 0,26 0 516,-22-1 1032,22 1 645,0-31 774,11 5 387,14 3 0,-2-16 387,20 8-129,-8-19 258,22 15-387,-10-18-387,18 15-387,-13-10-129,8 13-258,-15-3 0,-4 13-129,-13 0 0,-3 8-129,-25 17 0,13-20 0,-13 20 0,-15 0-129,-1 2 0,-3 12-129,-1 6 0,-1 6 0,1 6 0,4 9 0,4 2 0,5 9 0,7 1 0,0-2 0,7 3 0,9-4 129,4-4-129,3-5 0,2-6 0,-1-8-129,1-4-129,-5-9-129,7 2-516,-27-16-1677,28 0-2193,-8 0 129,-4-5-387,1-6 0</inkml:trace>
          <inkml:trace contextRef="#ctx0" brushRef="#br0" timeOffset="22339.2391">280 3258 14448,'0'-27'5031,"21"11"-387,-1 9 129,17 7-3483,-10-7-516,16 7-129,-1-2-387,8-3-387,7 5-258,-7-11-516,12 11-1806,-14-4-1935,-9-6-258,-10-1-258,-10-1 0</inkml:trace>
          <inkml:trace contextRef="#ctx0" brushRef="#br0" timeOffset="22620.0395">675 3030 11610,'-21'-12'4902,"21"12"-129,0 0 0,0 0-1548,0 0-2193,0 0-258,5 23-129,-5-6-258,7 10 0,-5 0-128,3 1-259,-3 3 0,0-1 0,-2 0 0,1 0 0,1-1 0,2-3 0,1 3-130,-3-6-128,5 5-387,-7-10-258,16 16-1548,-9-13-2322,-1-3 0,-1-2-387,-5-16 0</inkml:trace>
          <inkml:trace contextRef="#ctx0" brushRef="#br0" timeOffset="23587.2414">-186 2555 7740,'-55'-18'4773,"39"9"129,16 9-516,-22-23-645,22 23-2193,0 0-516,0 0-258,17 0-258,4 4-129,2 1-129,9 4 0,7-2 0,14 0 129,10-1-129,17-1 0,11-5 0,21 0-129,12 0 129,11-5-129,6-4 0,-1 0-129,-8 0 129,-9 0-129,-17 0 129,-24 4-129,-21 1 0,-17 1 0,-14 1-258,-14-2-387,-16 4-516,0 11-3741,0-11 0,-19 18-258,3-8-258</inkml:trace>
          <inkml:trace contextRef="#ctx0" brushRef="#br0" timeOffset="23072.4405">1077 3137 14835,'3'-16'5031,"-3"16"-258,24-4-129,2 13-3741,-26-9-387,29 30 0,-13-14-258,3 4-129,1-2-129,-1-2 0,3-6-129,-1-10 0,2 0 0,0-9 129,-1-10 0,-1-4 129,0-11 0,1 2 129,-8-2 258,2 9-129,-9-1-257,0 10-130,-7 16 0,7-20 0,-7 20 0,0 0 0,-7 28 0,0 3 0,-2 8 0,0 11 0,-1 10 0,1 8 0,2 3 0,0 4 0,3-4 0,-1-5 0,3-6 0,0-12 0,2-3 0,-5-19 0,5 4-130,-13-17-4901,13-13-258,-16 7 129,16-7-129</inkml:trace>
          <inkml:trace contextRef="#ctx0" brushRef="#br0" timeOffset="24538.8431">2032 3372 11997,'0'0'4902,"11"21"-387,21-21 129,12-2-2838,17 2-903,-3 0-387,17-2-645,5 1-387,-3-19-1935,10 4-2193,11 0 129,3-5-387,4 1-258</inkml:trace>
          <inkml:trace contextRef="#ctx0" brushRef="#br0" timeOffset="24336.0427">2048 3178 14577,'46'-25'5031,"-19"16"-258,5-2 0,-7-7-3354,21 15-516,-1-10-258,6 6-258,-3 2-258,-3 0-258,-3 5-387,-13-4-774,8 4-3354,-37 0-387,9 20 0,-9-20-258</inkml:trace>
          <inkml:trace contextRef="#ctx0" brushRef="#br0" timeOffset="25256.4443">3425 3009 10320,'34'-39'5031,"-15"24"-258,6 3 129,5 10-2064,-8-14-1161,19 16-645,-13-4-387,8 4-258,-6 9 0,-3 7-258,-8 9-129,-8 2 0,-6 9-129,-7-1-129,-8 8 0,-13-6-129,0 8 0,-8-13-129,6 1 129,-1-11 0,6-1 129,4-10 129,16-11-129,0 0 258,0 0 0,4-23 129,15-2 129,10-4 0,1-8 129,11 1 0,-2-6 0,5 8 0,-8-3 129,1 8-129,-10 4 0,-4 7-129,-9 2 1,-14 16-259,0 0 0,16-12 0,-16 12 0,0 0 0,-5 20 0,2-1 0,-1 6 0,0 3 0,4 10 0,0 3 0,4 3 0,7-3 0,3 2 0,2-9 0,2-1 0,-4-9 0,5-1-388,-19-23-902,29-4-3483,-29 4-258,3-23 129,-3 3-387</inkml:trace>
          <inkml:trace contextRef="#ctx0" brushRef="#br0" timeOffset="25662.045">3469 2507 11094,'-21'-7'4773,"21"7"-258,0 0-258,0 0-2064,0 0-645,28 2-387,21 7-258,4-9-258,23 5 0,8-5 0,17 0-257,3-5-388,2-4 0,-8 0 0,-7 0 0,-15 0 0,-15 4 0,-19-1 0,-13 3 0,-11 3 0,-18 0 0,0 0-1291,0 0-3611,-16 16-258,-2-7-258,2 8 129</inkml:trace>
          <inkml:trace contextRef="#ctx0" brushRef="#br0" timeOffset="25974.0456">4610 3124 15738,'37'2'5031,"-37"-2"129,18 0-387,-18 0-3483,0 0-515,0 0-775,0 0 0,0 0 0,-15 0 0,15 0-517,0 0-4256,-23 9-387,23-9 129,-17 0-516</inkml:trace>
          <inkml:trace contextRef="#ctx0" brushRef="#br0" timeOffset="26504.4465">5163 2870 15867,'18'0'4902,"5"16"0,-6-4-387,-17-12-3612,41 32-129,-17-16-258,6 4-258,-4-4-128,6 2-130,0-2 0,0-6-130,2-4 130,0-6-129,2 0 0,-1-11 0,1-7 129,-2-5 0,-4-3 129,-5 1 0,-6 1 0,-3 7 1,-16 17-130,15-18 0,-15 18 0,1 14 0,-1 11 0,0 12 0,-1 8 0,-5 14 0,-4 6 0,-1 10 0,-3 3 0,-1 2 0,-2 4 0,-1-4 0,2-2 0,2-12 0,1-7 0,1-11 0,3-9 0,-2-16 0,4-3 0,7-20-388,0 0-4385,-27-25-516,17-2 387,-3-8-516</inkml:trace>
          <inkml:trace contextRef="#ctx0" brushRef="#br0" timeOffset="26878.8472">5168 2450 13287,'0'0'5031,"0"0"-258,0 0 129,27-19-3096,10 20-903,1-1-129,18 4-129,5-4-129,8 2-386,4-2-130,0 0 0,-3-2 0,-14-5-130,0 9-1934,-23-1-2709,-11 5-387,-22-6-258,0 0-129</inkml:trace>
        </inkml:traceGroup>
      </inkml:traceGroup>
    </inkml:traceGroup>
    <inkml:traceGroup>
      <inkml:annotationXML>
        <emma:emma xmlns:emma="http://www.w3.org/2003/04/emma" version="1.0">
          <emma:interpretation id="{2FA11B26-099B-4A0A-9635-5EA149BA7465}" emma:medium="tactile" emma:mode="ink">
            <msink:context xmlns:msink="http://schemas.microsoft.com/ink/2010/main" type="paragraph" rotatedBoundingBox="18462,7125 12071,6871 12169,4392 18561,46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52C14D-4B5A-4F8A-8A58-BAE6179DC975}" emma:medium="tactile" emma:mode="ink">
              <msink:context xmlns:msink="http://schemas.microsoft.com/ink/2010/main" type="inkBullet" rotatedBoundingBox="13289,5368 12132,5322 12136,5233 13292,5279"/>
            </emma:interpretation>
            <emma:one-of disjunction-type="recognition" id="oneOf4">
              <emma:interpretation id="interp20" emma:lang="en-US" emma:confidence="0">
                <emma:literal>_</emma:literal>
              </emma:interpretation>
              <emma:interpretation id="interp21" emma:lang="en-US" emma:confidence="0">
                <emma:literal>-</emma:literal>
              </emma:interpretation>
              <emma:interpretation id="interp22" emma:lang="en-US" emma:confidence="0">
                <emma:literal>~</emma:literal>
              </emma:interpretation>
              <emma:interpretation id="interp23" emma:lang="en-US" emma:confidence="0">
                <emma:literal>•</emma:literal>
              </emma:interpretation>
              <emma:interpretation id="interp24" emma:lang="en-US" emma:confidence="0">
                <emma:literal>.</emma:literal>
              </emma:interpretation>
            </emma:one-of>
          </emma:emma>
        </inkml:annotationXML>
        <inkml:trace contextRef="#ctx0" brushRef="#br1" timeOffset="60122.5056">9151 4600 5031,'85'-25'3870,"-39"20"-129,-15-14 258,-1 8-1419,-3 7-387,-11-6-387,5 10-387,-21 0-516,34 0-258,-16 0-129,10 7-129,11 0-129,13 4-129,14 1 0,12 0-258,13 4-516,-3-5-1935,10 0-1419,9 7 129,-11-13-645,9 7-129</inkml:trace>
      </inkml:traceGroup>
      <inkml:traceGroup>
        <inkml:annotationXML>
          <emma:emma xmlns:emma="http://www.w3.org/2003/04/emma" version="1.0">
            <emma:interpretation id="{F19D5570-AB00-4829-9D1C-7525B87AEFF7}" emma:medium="tactile" emma:mode="ink">
              <msink:context xmlns:msink="http://schemas.microsoft.com/ink/2010/main" type="line" rotatedBoundingBox="18499,6200 13739,6011 13800,4457 18561,4646">
                <msink:destinationLink direction="with" ref="{EC089EF7-AEC5-4D74-9267-9BDC9DA0782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DD5A242-B97D-4410-9683-15DCBFD9E57A}" emma:medium="tactile" emma:mode="ink">
                <msink:context xmlns:msink="http://schemas.microsoft.com/ink/2010/main" type="inkWord" rotatedBoundingBox="18499,6200 13739,6011 13800,4457 18561,4646">
                  <msink:destinationLink direction="with" ref="{0282B3EC-8708-4D1A-9DC5-F2E0B974F6F2}"/>
                </msink:context>
              </emma:interpretation>
              <emma:one-of disjunction-type="recognition" id="oneOf5">
                <emma:interpretation id="interp25" emma:lang="en-US" emma:confidence="0">
                  <emma:literal>Dan*</emma:literal>
                </emma:interpretation>
                <emma:interpretation id="interp26" emma:lang="en-US" emma:confidence="0">
                  <emma:literal>an *</emma:literal>
                </emma:interpretation>
                <emma:interpretation id="interp27" emma:lang="en-US" emma:confidence="0">
                  <emma:literal>can *</emma:literal>
                </emma:interpretation>
                <emma:interpretation id="interp28" emma:lang="en-US" emma:confidence="0">
                  <emma:literal>Q*</emma:literal>
                </emma:interpretation>
                <emma:interpretation id="interp29" emma:lang="en-US" emma:confidence="0">
                  <emma:literal>Quit *</emma:literal>
                </emma:interpretation>
              </emma:one-of>
            </emma:emma>
          </inkml:annotationXML>
          <inkml:trace contextRef="#ctx0" brushRef="#br2" timeOffset="40076.4704">13461 4387 10965,'83'-19'4257,"-83"19"129,-14 19-258,-27 11-1419,-12-3-1935,0 14-387,-8 1-129,-3 3-516,5 5-645,-1-11-1935,6-4-1161,19 3-258,1-15-258,18 0-387</inkml:trace>
          <inkml:trace contextRef="#ctx0" brushRef="#br2" timeOffset="40248.0706">13487 4654 12126,'-28'42'4515,"-11"-10"-516,-20-1 129,-7 6-3612,-1 16-3870,-13-15-129,12 9-516,-8-11-645</inkml:trace>
          <inkml:trace contextRef="#ctx0" brushRef="#br2" timeOffset="39842.47">12916 4167 13545,'61'-36'4515,"-61"36"-387,0 0 387,-20 21-2838,-19-1-774,0 17-387,-12 8-258,-6 12 129,-9 5-258,-2 4 0,-1 3-258,-6-2-129,4 6-387,-11-14-258,18 5-1032,-11-11-2580,10-14 258,11-3-387,10-13 0</inkml:trace>
          <inkml:trace contextRef="#ctx0" brushRef="#br2" timeOffset="39546.0692">12525 4072 12513,'30'-37'4515,"-30"37"-129,-16-7-129,-12 5-2193,-1 16-1032,-13 8-387,-3 13 0,-12 3-258,-3 13-129,-9 6-129,-4 7 0,-4 5-258,-1 1 129,-2-1-258,-2-1-129,7 1-258,-3-14-258,19 5-903,-3-15-2322,12-13-129,20-4-129,7-13-129</inkml:trace>
          <inkml:trace contextRef="#ctx0" brushRef="#br2" timeOffset="39234.0689">11490 4199 11223,'41'-38'4515,"-29"22"-258,-12 16 0,27-10-2064,-27 10-645,0 0-645,0 0-129,0 0-258,0 0-129,-13 21 0,-4 0-129,-6 15 0,-11 10 0,-7 11 0,-11 7-129,-6 5 0,-8 2-129,-2-1 129,-1-5-258,5-6 129,5-9-129,7-11-129,12-7 0,6-9-258,14 2-387,-1-14-387,21 12-1032,0-23-2064,-13 17 0,13-17-387,9 6 258</inkml:trace>
          <inkml:trace contextRef="#ctx0" brushRef="#br0" timeOffset="46690.882">12653 4871 13029,'0'0'4515,"-10"-18"-258,10 18 0,0 0-2322,7 9-774,9 9-387,-4-2-129,15 12 0,-1-3-129,14 13-129,1-6 0,8 5-258,1 0-129,2-1-258,6 8-903,-10-10-3354,0-5-258,-10-3 0,-8-6-516</inkml:trace>
          <inkml:trace contextRef="#ctx0" brushRef="#br0" timeOffset="45645.6801">13505 4291 13287,'11'-23'4644,"-11"23"-129,14-16 0,-14 16-2580,0 0-903,13 12-258,-8 8-387,15 10 0,4 9-129,19 11 0,12 5-129,18 11 129,11 1-129,17 4 130,8-5-259,6-2 0,-3-5 0,-5-4 0,-11-7 0,-9-6 0,-14-6 0,-16-6 0,-14-7 0,-15-5 0,-6-4 0,-22-14-517,19 18-386,-28-18-2451,9 0-1419,-33-3 0,-1-6-258,-11-4-258</inkml:trace>
          <inkml:trace contextRef="#ctx0" brushRef="#br0" timeOffset="45224.4793">13642 4046 10836,'0'0'4386,"-14"-23"0,14 23-129,16 1-1806,-16-1-1032,39 16-516,-14-3-129,14 14-129,4 3-258,14 14 0,7 8-129,16 12-129,12 5 0,15 7 0,9 3-129,8 1 129,6-4 0,5-1 0,-1-11 129,-3-4-129,-10-10 129,-12-9-129,-17-6 1,-15-6-130,-17-8 0,-21-5-130,-14-2-128,-25-14-258,0 0-645,-41 15-2580,6-15-1161,-11-2 0,-6-7 129,-9-2-645</inkml:trace>
          <inkml:trace contextRef="#ctx0" brushRef="#br0" timeOffset="46113.6809">13130 4494 12126,'-18'-16'4773,"18"16"-258,0 0 0,0 0-2064,-18-12-1032,18 12-516,0 0-387,-10 14-129,10-14-129,-9 30 0,5-7-129,4 9 129,9 5-129,14 8 1,11 5-130,18 5 0,10 2 0,14 5 0,8 0 0,5 2 0,2-1 0,-1-3 0,-10-1 0,-7-6 0,-14-3 0,-11-9 0,-12-7 0,-10-11 0,-10-2 0,-16-21 0,6 20 0,-15-22-904,9 2-3869,-23-7-258,5 3 129,-7 1-387</inkml:trace>
          <inkml:trace contextRef="#ctx0" brushRef="#br2" timeOffset="37830.0663">12635 4161 2064,'0'-23'3096,"-7"-7"258,7 30 0,-19-32-774,6 16-903,-6 0-516,-6-2-258,-2 6 0,-8-4-129,-6 7-129,-9-4 258,-9 10 0,-12-8 129,-4 11 0,-14-2-129,-1 4-258,-14 3-129,7 11 0,-12 0-258,8 9 0,-4 0-129,5 5 0,2 2 129,9 4-258,8 1 0,9 2 129,10 6-129,7-3 0,9 6 129,8 2-129,8 0 129,11 3-129,1-3 129,11 5 0,7-5 0,7 3 0,20-7 0,13 2 129,17-3-258,13-2 258,13-6-129,13-3 0,8-6 0,11-1 0,8-10 129,16-1-129,5-8 0,10-5 0,1-3 0,7-3 129,-4-10-129,1-1 0,-8-4 0,-9-1 0,-14-3 0,-9 1-129,-14-4 258,-10-2-258,-13-1 129,-11-4-129,-14-5 129,-11-4-129,-12-4 258,-9-6-258,-13-6 129,-7-4 1,-5-3-130,-17-1 0,-12 1 0,-14 0 0,-14 2 0,-10 3 0,-11 2 0,-8 7 0,-6 2 0,-4 7 0,0 4 0,3 9 0,6 4-130,0 8-257,7 13-129,-2 3-129,13 11-258,-19 5-2967,23 8-774,1 7 0,8 1-129,10 7-258</inkml:trace>
          <inkml:trace contextRef="#ctx0" brushRef="#br0" timeOffset="44740.8786">14229 3902 10191,'-35'-20'4515,"35"20"-129,-16-11-258,16 11-2064,0 0-903,0 0-258,0 0-387,14 9 0,13 11-258,8-1 258,15 12-258,10 2 129,13 10-129,7 2 0,9 6 0,0 4-129,4 2 0,-8 2-129,-1-4 129,-6-3 0,-2-4 0,-4-6 0,-5-6 0,-3-9 0,-5-4 0,-7-5 0,-10-2-258,-3-4 0,-15-5-129,-3 7-516,-21-14-1161,0 0-2580,-20 13-258,-6-11-129,-8-2-129</inkml:trace>
        </inkml:traceGroup>
      </inkml:traceGroup>
      <inkml:traceGroup>
        <inkml:annotationXML>
          <emma:emma xmlns:emma="http://www.w3.org/2003/04/emma" version="1.0">
            <emma:interpretation id="{3EA60CA4-DEDE-476C-B918-D19D3F09974D}" emma:medium="tactile" emma:mode="ink">
              <msink:context xmlns:msink="http://schemas.microsoft.com/ink/2010/main" type="line" rotatedBoundingBox="14363,5806 17989,6314 17876,7123 14250,6615">
                <msink:destinationLink direction="with" ref="{EC089EF7-AEC5-4D74-9267-9BDC9DA07824}"/>
                <msink:destinationLink direction="with" ref="{9BFB6F8C-1379-413C-9051-6DCF4BF57C5A}"/>
                <msink:destinationLink direction="with" ref="{19CC7A16-0F68-46BF-86ED-CF63DA3706C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2DAB7B4-0FCD-4985-999C-EDCEA7224C0F}" emma:medium="tactile" emma:mode="ink">
                <msink:context xmlns:msink="http://schemas.microsoft.com/ink/2010/main" type="inkWord" rotatedBoundingBox="14354,5872 14945,5955 14858,6577 14267,6494"/>
              </emma:interpretation>
              <emma:one-of disjunction-type="recognition" id="oneOf6">
                <emma:interpretation id="interp30" emma:lang="en-US" emma:confidence="1">
                  <emma:literal>N</emma:literal>
                </emma:interpretation>
                <emma:interpretation id="interp31" emma:lang="en-US" emma:confidence="0">
                  <emma:literal>n</emma:literal>
                </emma:interpretation>
                <emma:interpretation id="interp32" emma:lang="en-US" emma:confidence="0">
                  <emma:literal>a</emma:literal>
                </emma:interpretation>
                <emma:interpretation id="interp33" emma:lang="en-US" emma:confidence="0">
                  <emma:literal>}</emma:literal>
                </emma:interpretation>
                <emma:interpretation id="interp34" emma:lang="en-US" emma:confidence="0">
                  <emma:literal>R</emma:literal>
                </emma:interpretation>
              </emma:one-of>
            </emma:emma>
          </inkml:annotationXML>
          <inkml:trace contextRef="#ctx0" brushRef="#br1" timeOffset="70777.3243">11349 5320 14061,'27'-35'4644,"-6"20"0,1 5-129,-4-8-2838,19 18-645,-10 0-258,6 4-387,-4 8 0,-2 6-258,-8 5-129,-5 4 0,-8 6-129,-6 1 0,-9 5-129,-13-3 0,-1 3-129,-7-9 0,2 2 0,-3-11 129,8 1-129,0-10 258,23-12-129,-23 4 258,23-4 0,0-13 0,4-5 129,13-1 129,6-10 0,8-1 0,4-4 0,6 1 0,0-6 0,4 5-129,-8-3 129,-2 6 0,-10 1-129,-3 7 129,-12 0 0,-10 23-129,0-25 129,0 25-128,-17-2-130,1 6 0,-4 12 0,2 9 0,-1 8 0,3 7 0,1 9 0,7 6 0,6 6 0,2-4 0,14 3-259,2-8-386,18 6-774,-9-10-3096,16-12-258,3-4 129,6-9-258</inkml:trace>
        </inkml:traceGroup>
        <inkml:traceGroup>
          <inkml:annotationXML>
            <emma:emma xmlns:emma="http://www.w3.org/2003/04/emma" version="1.0">
              <emma:interpretation id="{2994303E-5B34-4BD4-A30D-EE2A273DD736}" emma:medium="tactile" emma:mode="ink">
                <msink:context xmlns:msink="http://schemas.microsoft.com/ink/2010/main" type="inkWord" rotatedBoundingBox="17557,6254 17989,6314 17876,7123 17444,7063"/>
              </emma:interpretation>
              <emma:one-of disjunction-type="recognition" id="oneOf7">
                <emma:interpretation id="interp35" emma:lang="en-US" emma:confidence="0">
                  <emma:literal>y</emma:literal>
                </emma:interpretation>
                <emma:interpretation id="interp36" emma:lang="en-US" emma:confidence="0">
                  <emma:literal>\ I</emma:literal>
                </emma:interpretation>
                <emma:interpretation id="interp37" emma:lang="en-US" emma:confidence="0">
                  <emma:literal>\ l</emma:literal>
                </emma:interpretation>
                <emma:interpretation id="interp38" emma:lang="en-US" emma:confidence="0">
                  <emma:literal>Y</emma:literal>
                </emma:interpretation>
                <emma:interpretation id="interp39" emma:lang="en-US" emma:confidence="0">
                  <emma:literal>\ /</emma:literal>
                </emma:interpretation>
              </emma:one-of>
            </emma:emma>
          </inkml:annotationXML>
          <inkml:trace contextRef="#ctx0" brushRef="#br1" timeOffset="71448.1255">14565 5612 16383,'48'10'4773,"-26"10"129,-1 1-258,11 17-3354,-9-12-515,9 12-775,-5-6 0,0-2 0,-2 0 0,-8-9-130,10 10-2063,-9-17-2451,-18-14-387,23 10 0,-23-10-258</inkml:trace>
          <inkml:trace contextRef="#ctx0" brushRef="#br1" timeOffset="71666.5259">14996 5677 14706,'5'-65'5031,"-3"47"0,-2 18-258,0 0-2580,-9 21-1160,4 18-1033,-11 4 0,2 12 0,-8 6 0,1 4 0,-4 1 0,-2 2 0,1-1 0,-3-10 0,6 5 0,-11-19 0,18 5-4645,-5-13-773,5-4 258,0-12-258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57.151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E8667EE7-CD07-4A8E-888F-E2DD3C1AD9C0}" emma:medium="tactile" emma:mode="ink">
          <msink:context xmlns:msink="http://schemas.microsoft.com/ink/2010/main" type="writingRegion" rotatedBoundingBox="9607,10421 9973,10421 9973,15857 9607,15857">
            <msink:destinationLink direction="with" ref="{12CEF2E1-E19F-4B8F-BD80-5A0BDB479073}"/>
          </msink:context>
        </emma:interpretation>
      </emma:emma>
    </inkml:annotationXML>
    <inkml:traceGroup>
      <inkml:annotationXML>
        <emma:emma xmlns:emma="http://www.w3.org/2003/04/emma" version="1.0">
          <emma:interpretation id="{101808B0-7E7C-4CC4-BA9A-32722775EDB1}" emma:medium="tactile" emma:mode="ink">
            <msink:context xmlns:msink="http://schemas.microsoft.com/ink/2010/main" type="paragraph" rotatedBoundingBox="9607,10421 9973,10421 9973,15857 9607,15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D3A2DF-7A0F-4DF8-9013-11680D853EB9}" emma:medium="tactile" emma:mode="ink">
              <msink:context xmlns:msink="http://schemas.microsoft.com/ink/2010/main" type="line" rotatedBoundingBox="9607,10421 9973,10421 9973,15857 9607,15857"/>
            </emma:interpretation>
          </emma:emma>
        </inkml:annotationXML>
        <inkml:traceGroup>
          <inkml:annotationXML>
            <emma:emma xmlns:emma="http://www.w3.org/2003/04/emma" version="1.0">
              <emma:interpretation id="{B915C18C-16A4-47D1-BB20-53023CB4BB40}" emma:medium="tactile" emma:mode="ink">
                <msink:context xmlns:msink="http://schemas.microsoft.com/ink/2010/main" type="inkWord" rotatedBoundingBox="9607,10421 9973,10421 9973,15857 9607,15857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in,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i.</emma:literal>
                </emma:interpretation>
              </emma:one-of>
            </emma:emma>
          </inkml:annotationXML>
          <inkml:trace contextRef="#ctx0" brushRef="#br0">175 36 8772,'-14'-25'4257,"-7"13"0,21 12-258,-23 0-1419,1 1-774,12 21-774,-10-5-258,6 16-258,-2 0-258,5 12 0,1 6-129,2 6 0,5 2-129,3 0 0,2 1 0,8-6 0,8-8 0,5-5 129,0-16 129,9-4 129,-3-16 0,6-1 129,-4-13 129,6-5 0,-10-17 0,5-1-257,-9-10-388,-2-4 0,-7-8 0,-5-3 0,-9-3 0,0 1 0,-17 4 0,-8 3 0,-6 11 0,-2 4 0,1 16 0,-9 3-646,18 18-3869,-11 5-387,5 15 0,4 8-258</inkml:trace>
          <inkml:trace contextRef="#ctx0" brushRef="#br0" timeOffset="561.601">131 1258 10965,'0'0'4773,"0"0"-258,0 0 129,7 16-2064,-9 0-1161,2 20-516,0-1-129,0 15-258,0 2-258,2 1-258,5 9-516,-7-12-2193,2 5-1806,3-3 0,-3-6-387,2-7-258</inkml:trace>
          <inkml:trace contextRef="#ctx0" brushRef="#br0" timeOffset="1092.0019">104 2453 12513,'-5'-17'4773,"5"17"-387,0 0 258,-4 32-2838,-4-8-774,8 19-258,-4 0-129,4 10-129,0-1-258,0 5-258,0 5-645,-4-9-2967,4 1-1032,-1-8-129,-3-2-129,2-3-387</inkml:trace>
          <inkml:trace contextRef="#ctx0" brushRef="#br0" timeOffset="1622.4029">243 4789 14319,'0'-23'4773,"0"23"-129,0 0 0,21 14-2838,-21 4-774,9 21-258,-5-3-129,5 17-515,-4 0-130,2 10 0,0-1 0,-1-2 0,3-1 0,-4-11 0,2 0 0,-3-16-259,8 7-1547,-12-19-2967,0-20-129,0 25 0,0-25-129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5:00.490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8AA31D8-5193-4B8A-B581-A679A2AD2A3D}" emma:medium="tactile" emma:mode="ink">
          <msink:context xmlns:msink="http://schemas.microsoft.com/ink/2010/main" type="writingRegion" rotatedBoundingBox="14231,10571 14415,15176 13909,15196 13725,10591"/>
        </emma:interpretation>
      </emma:emma>
    </inkml:annotationXML>
    <inkml:traceGroup>
      <inkml:annotationXML>
        <emma:emma xmlns:emma="http://www.w3.org/2003/04/emma" version="1.0">
          <emma:interpretation id="{5B184918-BB99-4A4D-A9F4-20BFEF190A81}" emma:medium="tactile" emma:mode="ink">
            <msink:context xmlns:msink="http://schemas.microsoft.com/ink/2010/main" type="paragraph" rotatedBoundingBox="14231,10571 14415,15176 13909,15196 13725,105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421F46-4D51-451E-95BC-45F675FCA57A}" emma:medium="tactile" emma:mode="ink">
              <msink:context xmlns:msink="http://schemas.microsoft.com/ink/2010/main" type="line" rotatedBoundingBox="14231,10571 14415,15176 13909,15196 13725,10591"/>
            </emma:interpretation>
          </emma:emma>
        </inkml:annotationXML>
        <inkml:traceGroup>
          <inkml:annotationXML>
            <emma:emma xmlns:emma="http://www.w3.org/2003/04/emma" version="1.0">
              <emma:interpretation id="{0EB6476F-F0B7-4339-B2FB-8EF88C138963}" emma:medium="tactile" emma:mode="ink">
                <msink:context xmlns:msink="http://schemas.microsoft.com/ink/2010/main" type="inkWord" rotatedBoundingBox="14231,10571 14415,15176 13909,15196 13725,10591"/>
              </emma:interpretation>
              <emma:one-of disjunction-type="recognition" id="oneOf0">
                <emma:interpretation id="interp0" emma:lang="en-US" emma:confidence="0">
                  <emma:literal>%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&amp;</emma:literal>
                </emma:interpretation>
                <emma:interpretation id="interp3" emma:lang="en-US" emma:confidence="0">
                  <emma:literal>8%</emma:literal>
                </emma:interpretation>
                <emma:interpretation id="interp4" emma:lang="en-US" emma:confidence="0">
                  <emma:literal>8</emma:literal>
                </emma:interpretation>
              </emma:one-of>
            </emma:emma>
          </inkml:annotationXML>
          <inkml:trace contextRef="#ctx0" brushRef="#br0">-1 97 14190,'9'-39'4773,"-5"20"-129,-4 19 0,0-40-2064,0 40-1419,0 0-386,0 0-775,0 0 0,0 0 0,0 0 0,0 32 0,0-3 0,2 10 0,5 7 0,0 6 0,4 3 0,-4-3 0,10 12 0,-8-13-3613,2 1-1418,-4-8 0,-2-3-516</inkml:trace>
          <inkml:trace contextRef="#ctx0" brushRef="#br0" timeOffset="608.401">83 1319 10320,'18'-74'4515,"-15"40"0,-4 2-258,-8-6-903,9 38-2322,-38-30-387,17 27-129,-8-1-129,5 4-258,-5 11 129,4 12-129,-1 4-129,6 8 129,2 6-129,6 5 129,3 6-129,9-1 0,0 1 0,11-2 0,8-4 0,6-5 0,3-5 0,6-10 129,2-8-129,3-7 0,0-11 258,4 0 0,-6-18 0,2-7 129,-8-18 0,-1-6-129,-11-15 129,-4-6-257,-15-6-130,0-3 0,-13 1 0,-10 11 0,-4 11 0,-12 14-130,7 19-644,-16 7-1032,11 16-2967,-1 23 0,6 9-129,7 12-387</inkml:trace>
          <inkml:trace contextRef="#ctx0" brushRef="#br0" timeOffset="1154.402">291 2413 12384,'-39'-55'4644,"16"39"-387,-9 4 129,-13-1-2709,15 20-774,-13 11-387,6 16-129,-2 7-258,7 10 129,2 6-258,8 4 129,8-1-129,11-3 0,3 0 129,17-9-129,8-9 129,11-7 0,1-10 258,8-8 0,-6-14 129,5 0 0,-8-21 129,-1-10-386,-10-11-259,-2-12 0,-12-10 0,-4-9 0,-7-1 0,-5-1 0,-13 4 0,-9 7 0,-1 16 0,-11 10 0,7 22 0,-16 7-2452,10 20-2321,3 21-387,6 13-129,8 15-129</inkml:trace>
          <inkml:trace contextRef="#ctx0" brushRef="#br0" timeOffset="1856.4032">215 4078 11094,'-31'-39'4515,"3"36"-129,1 4-258,-7 19-1290,-6 1-1806,15 17-645,-2 3-129,7 7-258,3 1 0,8 3-129,7 0 0,2-4 0,9 0-129,9-7 129,8-2-129,6-11 129,11-3 129,5-11 129,0-12 258,7-2 129,-7-20 129,6-6 0,-17-20 258,4-1 0,-22-20-129,-1 1-386,-16-11-388,-2-1 0,-11 2 0,-10 6 0,-4 12 0,-12 6 0,6 29-1162,-18 5-3611,13 15-258,-1 4 129,10 12-387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5:05.466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4744DF9D-C259-4FCE-B882-14FC217198EF}" emma:medium="tactile" emma:mode="ink">
          <msink:context xmlns:msink="http://schemas.microsoft.com/ink/2010/main" type="writingRegion" rotatedBoundingBox="17934,10430 18404,14763 18134,14792 17664,10459"/>
        </emma:interpretation>
      </emma:emma>
    </inkml:annotationXML>
    <inkml:traceGroup>
      <inkml:annotationXML>
        <emma:emma xmlns:emma="http://www.w3.org/2003/04/emma" version="1.0">
          <emma:interpretation id="{247E2C9F-B7D3-4DD4-915E-AC8B1BC8B0DF}" emma:medium="tactile" emma:mode="ink">
            <msink:context xmlns:msink="http://schemas.microsoft.com/ink/2010/main" type="paragraph" rotatedBoundingBox="17934,10430 18404,14763 18134,14792 17664,104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150581-A35B-42A9-95C9-652A3795E943}" emma:medium="tactile" emma:mode="ink">
              <msink:context xmlns:msink="http://schemas.microsoft.com/ink/2010/main" type="line" rotatedBoundingBox="17934,10430 18404,14763 18134,14792 17664,10459"/>
            </emma:interpretation>
          </emma:emma>
        </inkml:annotationXML>
        <inkml:traceGroup>
          <inkml:annotationXML>
            <emma:emma xmlns:emma="http://www.w3.org/2003/04/emma" version="1.0">
              <emma:interpretation id="{A914DCBE-B189-4431-8A6A-99C37401C1F1}" emma:medium="tactile" emma:mode="ink">
                <msink:context xmlns:msink="http://schemas.microsoft.com/ink/2010/main" type="inkWord" rotatedBoundingBox="17934,10430 18404,14763 18134,14792 17664,10459"/>
              </emma:interpretation>
              <emma:one-of disjunction-type="recognition" id="oneOf0">
                <emma:interpretation id="interp0" emma:lang="en-US" emma:confidence="0">
                  <emma:literal>k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!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420 1757 9030,'9'-27'4515,"-9"27"0,4-28-129,-4 8-774,0 20-1290,0-18-645,0 18-516,0 0-129,0 0-515,0 0-517,0 0 0,0 0 0,0 0 0,0 20 0,0 6 0,0 8 0,-2 12 0,0 8 0,0 6 0,1 6 0,1 0 0,0 0 0,3-6 0,6-5 0,0-8 0,2-8 0,-6-14 0,6-2 0,-11-23 0,14 26-1807,-14-26-3224,0 0-129,0 16-258,0-16-129</inkml:trace>
          <inkml:trace contextRef="#ctx0" brushRef="#br0" timeOffset="2012.4035">515 2831 12642,'0'0'4902,"0"0"-387,0 0 129,0 0-2838,1 13-645,3 10-258,-4 2-258,0 12-129,0 6-129,0 8-129,2 4-258,1 2 0,3 0-387,-3-7 0,10 9-774,-13-15-3483,7-5-258,0-7 0,-5-7-129</inkml:trace>
          <inkml:trace contextRef="#ctx0" brushRef="#br0" timeOffset="3666.0065">646 4062 9546,'4'-28'4644,"-4"28"-129,-6-20-129,6 20-2064,-19-4-1032,1 4-516,7 18-258,-3 5-129,3 13-129,1 5-129,3 10 0,1 6-129,6 6 129,0-1-129,4 2 0,7-5 0,3-4 0,4-9 0,-1-7 0,3-10 0,-1-8 258,-1-12 0,4-6 129,-22-3 0,33-12 129,-20-13 0,5-3 0,-9-17 0,3-8-128,-8-11-388,-3-6 0,-1-4 0,-9 1 0,-7 2 0,-5 5 0,-4 14 0,-3 13 0,3 14 0,-5 9-388,8 16-644,-6 0-1677,12 14-2193,2 13 0,6 9-387,5 12-129</inkml:trace>
          <inkml:trace contextRef="#ctx0" brushRef="#br0" timeOffset="4180.8074">838 5574 10836,'-9'-28'4773,"-3"8"-258,12 20-258,-20 32-1161,4-9-2580,9 14-258,0 3-129,2 8-129,1 0 0,4-2 129,0 0-129,7-3-129,8-6 129,1-7 0,5-6 129,2-8 0,-2-13 387,8-3 0,-11-7 258,7-11 0,-13-17 0,6-3 1,-16-13-775,1-6 0,-5-13 0,-8-1 0,-8 2 0,-12-4 0,8 25-1162,-12-5-3869,-5 3-258,-9 2 0,-9-2-516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5:18.149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4A96D61-86EE-4603-887E-F801165AF655}" emma:medium="tactile" emma:mode="ink">
          <msink:context xmlns:msink="http://schemas.microsoft.com/ink/2010/main" type="writingRegion" rotatedBoundingBox="21067,10480 21337,15041 20828,15071 20558,10510">
            <msink:destinationLink direction="with" ref="{524D0A48-6A1D-4D24-9FAD-1C4EB909F3F8}"/>
          </msink:context>
        </emma:interpretation>
      </emma:emma>
    </inkml:annotationXML>
    <inkml:traceGroup>
      <inkml:annotationXML>
        <emma:emma xmlns:emma="http://www.w3.org/2003/04/emma" version="1.0">
          <emma:interpretation id="{294EEEF0-E7A4-4459-AA69-EE3AB976A1D4}" emma:medium="tactile" emma:mode="ink">
            <msink:context xmlns:msink="http://schemas.microsoft.com/ink/2010/main" type="paragraph" rotatedBoundingBox="21067,10480 21337,15041 20828,15071 20558,10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73543D-D88E-432F-A771-C062D4ABA6DD}" emma:medium="tactile" emma:mode="ink">
              <msink:context xmlns:msink="http://schemas.microsoft.com/ink/2010/main" type="line" rotatedBoundingBox="21067,10480 21337,15041 20828,15071 20558,10510"/>
            </emma:interpretation>
          </emma:emma>
        </inkml:annotationXML>
        <inkml:traceGroup>
          <inkml:annotationXML>
            <emma:emma xmlns:emma="http://www.w3.org/2003/04/emma" version="1.0">
              <emma:interpretation id="{47BDFDE5-6EE3-492B-8914-B20EFF9A8974}" emma:medium="tactile" emma:mode="ink">
                <msink:context xmlns:msink="http://schemas.microsoft.com/ink/2010/main" type="inkWord" rotatedBoundingBox="21067,10480 21337,15041 20828,15071 20558,10510"/>
              </emma:interpretation>
              <emma:one-of disjunction-type="recognition" id="oneOf0">
                <emma:interpretation id="interp0" emma:lang="en-US" emma:confidence="0">
                  <emma:literal>'8.</emma:literal>
                </emma:interpretation>
                <emma:interpretation id="interp1" emma:lang="en-US" emma:confidence="0">
                  <emma:literal>'8,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i.</emma:literal>
                </emma:interpretation>
                <emma:interpretation id="interp4" emma:lang="en-US" emma:confidence="0">
                  <emma:literal>88,</emma:literal>
                </emma:interpretation>
              </emma:one-of>
            </emma:emma>
          </inkml:annotationXML>
          <inkml:trace contextRef="#ctx0" brushRef="#br0">528 1744 6708,'0'-16'4515,"0"16"-129,0 0 0,0 0-1161,-3-23-774,3 23-903,0 0-258,0 0-387,0 0-258,0 0 0,3-18-129,-3 18-129,0 0-129,0 0-129,0 0 129,0 0-258,0 0 129,0 0-129,0 0 0,0-16 0,0 16 129,0 0-129,0 0 0,2-18 0,-2 18 0,0 0 0,0 0 0,0 0 0,0 0 129,0 0-129,0 0 0,0 0 130,0 0-130,11 14 0,-8 4 0,4 5 0,0 6 0,2 10 0,-2 7 0,1 8 0,0 2 0,1 3 0,-2-2 0,1-4 0,-3-3 0,2-7 0,-2-9 0,1-11 0,1-4 0,-7-19 0,10 18 0,-10-18-130,17 6-1676,-17-6-3096,0 0 0,10-16-258,-10 16 0</inkml:trace>
          <inkml:trace contextRef="#ctx0" brushRef="#br0" timeOffset="764.4013">546 2758 12900,'-25'-16'4515,"25"16"-258,-34 2-129,6 3-2838,12 20-774,-7 3-129,7 10-258,-2 10 0,4 5-129,7 8 0,3-1-129,4 6 0,2 0 129,8-4-129,5-3 129,4-4-129,6-7 258,-2-9 0,9-5 258,-5-17 129,9-4 0,-8-13 258,8-4-129,-12-21 258,7-5-258,-12-18-257,4-3-388,-10-13 0,-2-2 0,-8-5 0,-3-1 0,0 3 0,-12 5 0,-6 11 0,-7 5 0,-2 17 0,-7 5 0,6 19 0,-13-4-1162,23 15-3611,-15 10-387,6 11 129,0 7-387</inkml:trace>
          <inkml:trace contextRef="#ctx0" brushRef="#br0" timeOffset="1404.0025">587 4199 11094,'-21'-43'4515,"-1"23"-129,3 8-129,-1 10-2322,-12-10-903,11 12-387,-8 7-129,6 16-258,0 4 0,3 14-129,3 5-129,6 5 129,2 5-258,7 0 258,2 1-129,7-3 0,9-4 0,6-6 0,4-5 0,5-5 129,-1-11 129,7-2 129,-8-15 129,8-6 0,-10-11 258,3-10-129,-9-18-257,1-11-388,-12-16 0,1-9 0,-9-5 0,-2 2 0,-2 5 0,-9 5 0,-5 12 0,-3 11 0,1 20 0,-9 13 0,10 21-1033,-14 7-3998,3 10-258,-6 10 0,6 10-129</inkml:trace>
          <inkml:trace contextRef="#ctx0" brushRef="#br0" timeOffset="1825.2032">843 5575 15738,'0'-62'5031,"0"39"129,-4 5-387,4 18-3483,0 0-515,0 13-775,0 12 0,4 12 0,1 6 0,3 10 0,0 6 0,3 5 0,0-2 0,-1 0 0,-2-5 0,-1-2 0,0-3 0,-5-11 0,3-2 0,-5-16-1033,5 7-2192,-5-30-1935,0 20 0,0-20-258,0 0-129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5:24.498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B6E5F8D3-1CA6-41AB-A827-9000C68FA3B5}" emma:medium="tactile" emma:mode="ink">
          <msink:context xmlns:msink="http://schemas.microsoft.com/ink/2010/main" type="writingRegion" rotatedBoundingBox="24062,10505 23927,15008 23633,15000 23768,10496"/>
        </emma:interpretation>
      </emma:emma>
    </inkml:annotationXML>
    <inkml:traceGroup>
      <inkml:annotationXML>
        <emma:emma xmlns:emma="http://www.w3.org/2003/04/emma" version="1.0">
          <emma:interpretation id="{A4C271A9-F391-4E2F-8E42-145F44328D6E}" emma:medium="tactile" emma:mode="ink">
            <msink:context xmlns:msink="http://schemas.microsoft.com/ink/2010/main" type="paragraph" rotatedBoundingBox="24062,10505 23927,15008 23633,15000 23768,10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B27CC5-6662-4DDA-8EEE-D25ADA6FC6D9}" emma:medium="tactile" emma:mode="ink">
              <msink:context xmlns:msink="http://schemas.microsoft.com/ink/2010/main" type="line" rotatedBoundingBox="24062,10505 23927,15008 23633,15000 23768,10496"/>
            </emma:interpretation>
          </emma:emma>
        </inkml:annotationXML>
        <inkml:traceGroup>
          <inkml:annotationXML>
            <emma:emma xmlns:emma="http://www.w3.org/2003/04/emma" version="1.0">
              <emma:interpretation id="{93A45049-2596-4050-AA40-9DF7AE889116}" emma:medium="tactile" emma:mode="ink">
                <msink:context xmlns:msink="http://schemas.microsoft.com/ink/2010/main" type="inkWord" rotatedBoundingBox="23633,15000 23768,10496 24062,10505 23927,15008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:</emma:literal>
                </emma:interpretation>
                <emma:interpretation id="interp2" emma:lang="en-US" emma:confidence="0">
                  <emma:literal>if.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i.</emma:literal>
                </emma:interpretation>
              </emma:one-of>
            </emma:emma>
          </inkml:annotationXML>
          <inkml:trace contextRef="#ctx0" brushRef="#br0">0 73 12900,'15'-30'5031,"-1"5"-516,-14 25 258,0 0-2967,9-19-645,-9 19-387,0 0-129,0 0-129,5 19-129,-3 1-128,-2 3-259,0 9 0,0 3 0,0 10 0,0 3 0,2 0 0,-2 2 0,0-4 0,1 0 0,1-5 0,2-2 0,-4-10 0,7 1-646,-7-30-773,12 32-3225,-12-32-387,6 25 0,-6-25-129</inkml:trace>
          <inkml:trace contextRef="#ctx0" brushRef="#br0" timeOffset="624.001">50 1192 10836,'4'-18'4386,"-1"-5"129,-3 23-129,0 0-2322,-19 0-903,6 9-387,-6 9-258,3 12-129,-4 8-129,4 8-129,0 7 0,7 6 0,0 3 0,8 0-129,1 1 0,0-6 0,5-2 0,4-9 0,3-7 0,1-7 129,3-11 0,2-6 258,-2-12 0,5-3 0,-7-10 129,7-10 0,-5-16 1,4-3-517,-9-16 0,1-4 0,-5-6 0,-3-3 0,-4-3 0,-6 5 0,-6 9 0,-8 6 0,1 17 0,-10 7 0,5 16 0,-14 4-1162,19 18-2063,-15 5-1806,4 9 0,-1 7-258,5 2 129</inkml:trace>
          <inkml:trace contextRef="#ctx0" brushRef="#br0" timeOffset="1263.6021">16 2672 9804,'-12'-51'4644,"-8"24"-258,6 7-387,14 20-1419,-39-26-1290,39 26-387,-34 0-387,22 12-129,-4 9 0,7 11-258,2 8 0,1 4 0,5 6-129,1 3 129,0-1-129,5-1 129,6-4-129,1-3 0,2-6 129,2-5 129,-1-10 129,1-3 129,-16-20 0,30 7 129,-30-7 0,28-23-515,-17-7-130,3-8 0,-5-13 0,0-8 0,-5-14 0,-3 2 0,-1-2 0,-7 4 0,-5 8 0,-4 10 0,0 15 0,-11 11 0,27 25-1420,-34 16-3611,13 13-258,0 8 0,3 13-258</inkml:trace>
          <inkml:trace contextRef="#ctx0" brushRef="#br0" timeOffset="1934.4034">9 4093 9933,'-21'-48'4515,"7"27"0,14 21-387,-27-9-1806,0 9-1032,13 11-645,-7 10-258,5 15-129,0 1 0,3 11-258,3 0 129,4 2-129,5-2 0,1-2-129,3-7 258,10-3-258,3-8 258,1-6 0,3-12 129,3-2 129,-3-8 129,5-11 129,-8-16 129,3-3 129,-8-14-258,-1-3-515,-7-11-130,-3-5 0,-1-6 0,0 8 0,-5 6 0,-7 11 0,-1 17 0,-12 2-1678,9 25-3224,-7 11-258,2 23 0,-6 1-516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5:39.7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B9465C2-0B66-4E48-A5D5-C88271E9BB3C}" emma:medium="tactile" emma:mode="ink">
          <msink:context xmlns:msink="http://schemas.microsoft.com/ink/2010/main" type="writingRegion" rotatedBoundingBox="3017,16174 22323,15619 22395,18102 3089,18657"/>
        </emma:interpretation>
      </emma:emma>
    </inkml:annotationXML>
    <inkml:traceGroup>
      <inkml:annotationXML>
        <emma:emma xmlns:emma="http://www.w3.org/2003/04/emma" version="1.0">
          <emma:interpretation id="{E77AED08-5714-4D14-84C6-063CACBBDA10}" emma:medium="tactile" emma:mode="ink">
            <msink:context xmlns:msink="http://schemas.microsoft.com/ink/2010/main" type="paragraph" rotatedBoundingBox="3017,16174 22323,15619 22395,18102 3089,186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BE4365-8B96-4801-9A62-D4EB34ECCA0C}" emma:medium="tactile" emma:mode="ink">
              <msink:context xmlns:msink="http://schemas.microsoft.com/ink/2010/main" type="line" rotatedBoundingBox="3017,16174 22323,15619 22395,18102 3089,18657"/>
            </emma:interpretation>
          </emma:emma>
        </inkml:annotationXML>
        <inkml:traceGroup>
          <inkml:annotationXML>
            <emma:emma xmlns:emma="http://www.w3.org/2003/04/emma" version="1.0">
              <emma:interpretation id="{25201EC3-980F-4502-B801-DD04B976FBFB}" emma:medium="tactile" emma:mode="ink">
                <msink:context xmlns:msink="http://schemas.microsoft.com/ink/2010/main" type="inkWord" rotatedBoundingBox="3046,16042 5290,16239 5144,17898 2901,17702"/>
              </emma:interpretation>
              <emma:one-of disjunction-type="recognition" id="oneOf0">
                <emma:interpretation id="interp0" emma:lang="en-US" emma:confidence="0">
                  <emma:literal>any</emma:literal>
                </emma:interpretation>
                <emma:interpretation id="interp1" emma:lang="en-US" emma:confidence="0">
                  <emma:literal>nay</emma:literal>
                </emma:interpretation>
                <emma:interpretation id="interp2" emma:lang="en-US" emma:confidence="0">
                  <emma:literal>Ny</emma:literal>
                </emma:interpretation>
                <emma:interpretation id="interp3" emma:lang="en-US" emma:confidence="0">
                  <emma:literal>Nay</emma:literal>
                </emma:interpretation>
                <emma:interpretation id="interp4" emma:lang="en-US" emma:confidence="0">
                  <emma:literal>Nig</emma:literal>
                </emma:interpretation>
              </emma:one-of>
            </emma:emma>
          </inkml:annotationXML>
          <inkml:trace contextRef="#ctx0" brushRef="#br0">43 109 11352,'-28'-15'5031,"28"15"-516,-18-10 0,18 10-2967,0 0-516,0 0-387,9 0 0,9 0 0,15 9-129,7-2-129,22 3 258,12-6-129,35 3 0,17-7-257,24 0-259,12-3 0,15-8 0,12-3 0,3-1 0,-5-1 0,-20 0 0,-18 4 0,-20 1 0,-23 2 0,-26 2 0,-23 4 0,-21-1 0,-20 4 0,-16 0 0,0 0 0,-32 0-1291,7 7-3740,-9 2-387,0 5 0,-3 2-516</inkml:trace>
          <inkml:trace contextRef="#ctx0" brushRef="#br0" timeOffset="-1450.8026">93 690 10320,'0'-25'4773,"2"0"129,-2 25-129,28-8-2580,-28 8-903,32-11-387,-10 4-129,8 7-258,0 0 0,7 0-258,-5 3 129,4 6-129,-6 2-129,-1 3 129,-6 0-129,-4 8-129,-8 1 129,-6 4-258,-5 1 0,-7 4-129,-7 2 129,-11 0-258,0 3 129,-9-9-258,6 4 258,-4-8-129,7-1 258,2-7-129,23-16 129,-27 16 0,27-16 0,0 0 129,0 0 0,2-15 129,10-1-129,6-3 129,4-8 0,8 1 258,0-10-258,9 2 129,4-5-129,0 3 129,-2-1-129,-2 5 129,-7 2-129,-6 5 0,-8 4 0,-18 21 0,18-25 0,-18 25 0,0 0-129,-13-4 0,-3 6 129,0 16-129,-1 3 0,-3 6 0,1 5 129,1 5-258,2 2 129,3 4 0,8-2 129,5 2-258,0-3 258,12 0-129,8-3 0,3-7-129,4-1 129,-1-8-387,8 2-129,-16-21-1032,18 3-3225,-17-5-258,1 0-258,-4-3-129</inkml:trace>
          <inkml:trace contextRef="#ctx0" brushRef="#br0" timeOffset="-592.8009">1368 779 15093,'27'-19'5160,"-27"19"0,25 1-516,-7 19-3741,-9-2-258,7 7-387,-2 0 258,2 5-387,0-3 0,2 1-129,-1-3 130,3-4-260,0-1 1,-1-6-129,4-2 129,-1-10-129,3 0 129,-1-6 0,5-10 0,-1-7 258,1-6-129,-1-3 258,-3-2-129,0 4 258,-7-3-258,0 10 130,-9 1-259,-9 20 0,16-17 0,-16 17 0,1 12 0,-1 9 0,0 8 0,-3 8 0,-6 6 0,-2 12 0,-5 4 0,-2 7 0,-1 1 0,-1 4 0,2 0 0,-1-1 0,3-4 0,-2-15 0,7-1 0,-5-20-130,8 2-1031,-19-30-2838,11 2-1161,-2-10 0,-2-10-258,-3-7-645</inkml:trace>
          <inkml:trace contextRef="#ctx0" brushRef="#br0" timeOffset="-1138.802">959 1023 15093,'25'0'5160,"-9"0"129,-16 0-387,0 0-3870,0 0-258,-7 16-257,7-16-517,0 0 0,-21 3 0,21-3 0,0 0 0,-15-8 0,15 8 0,0 0 0,0-22 0,0 22 0,0 0 0,0 0-1549,0 0-3353,0 0-387,0 0 0,0 0-516</inkml:trace>
        </inkml:traceGroup>
        <inkml:traceGroup>
          <inkml:annotationXML>
            <emma:emma xmlns:emma="http://www.w3.org/2003/04/emma" version="1.0">
              <emma:interpretation id="{455E7B1F-6471-4018-9F13-636F60C62BC8}" emma:medium="tactile" emma:mode="ink">
                <msink:context xmlns:msink="http://schemas.microsoft.com/ink/2010/main" type="inkWord" rotatedBoundingBox="6039,17025 7021,17267 6965,17493 5984,17251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+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F</emma:literal>
                </emma:interpretation>
                <emma:interpretation id="interp9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499.2009">3003 834 13674,'0'0'5289,"27"0"-258,-27 0-258,30 6-2838,-30-6-1161,41 9-129,-14-6-258,8 2-128,1 1-259,1-4-130,4 7-386,-9-9-387,12 1-3483,-15 3-774,-8-1 129,-21-3-516</inkml:trace>
          <inkml:trace contextRef="#ctx0" brushRef="#br0" timeOffset="670.801">3035 1000 12900,'13'34'4902,"20"-27"-645,21 5 258,26-1-3870,5 1-903,18-12-1806,18 2-2451,25 5 129,3-5-387,12 7-387</inkml:trace>
        </inkml:traceGroup>
        <inkml:traceGroup>
          <inkml:annotationXML>
            <emma:emma xmlns:emma="http://www.w3.org/2003/04/emma" version="1.0">
              <emma:interpretation id="{5055555C-F702-4C12-83D8-72375E814D0C}" emma:medium="tactile" emma:mode="ink">
                <msink:context xmlns:msink="http://schemas.microsoft.com/ink/2010/main" type="inkWord" rotatedBoundingBox="7783,16343 10743,16670 10581,18137 7621,17810"/>
              </emma:interpretation>
              <emma:one-of disjunction-type="recognition" id="oneOf2">
                <emma:interpretation id="interp10" emma:lang="en-US" emma:confidence="0">
                  <emma:literal>stylishly</emma:literal>
                </emma:interpretation>
                <emma:interpretation id="interp11" emma:lang="en-US" emma:confidence="0">
                  <emma:literal>itty By</emma:literal>
                </emma:interpretation>
                <emma:interpretation id="interp12" emma:lang="en-US" emma:confidence="0">
                  <emma:literal>Itty By</emma:literal>
                </emma:interpretation>
                <emma:interpretation id="interp13" emma:lang="en-US" emma:confidence="0">
                  <emma:literal>nitrify</emma:literal>
                </emma:interpretation>
                <emma:interpretation id="interp14" emma:lang="en-US" emma:confidence="0">
                  <emma:literal>atty. By</emma:literal>
                </emma:interpretation>
              </emma:one-of>
            </emma:emma>
          </inkml:annotationXML>
          <inkml:trace contextRef="#ctx0" brushRef="#br0" timeOffset="1762.8031">4743 260 13287,'0'-18'5031,"10"0"-129,-10 18 0,43 0-2709,-23-2-903,21 4-258,1-2-902,22 4-130,9-4 0,13 0 0,4-2 0,5-3 0,-5-1 0,-6-1 0,-11 4 0,-22-4 0,-4 21-1549,-24-9-3353,-23-5-258,9 30-129,-9-5-258</inkml:trace>
          <inkml:trace contextRef="#ctx0" brushRef="#br0" timeOffset="1450.8025">4796 890 10449,'0'-47'4902,"0"47"129,16-28-129,0 28-1935,-7-18-1290,21 16-645,-5-3-258,9 5-258,-4 3-129,6 10-257,-6 3-130,-3 5 0,-8 2 0,-8 4 0,-8 3 0,-3-5-388,-14 5 1,-9-5-258,-2 2 258,-7-9-258,7 3 129,-3-12 0,8 2 258,2-9-129,18-2 258,0 0 129,-3-13 129,14-1 129,10-8 0,13 1 129,3-7 0,11 1 129,-2-3-129,4 3 0,-7-1-129,-4 4 258,-9 0-387,-7 6 258,-12 2-258,-11 16 1,0-23-130,0 23 0,-30-7 0,8 7 0,-3 7 0,2 10 0,0 5 0,2 8 0,7 4 0,8 7 0,6 0 0,4 5 0,14-2 0,7-3 0,7 0 0,3-7 0,3 0 0,-6-13 0,1-1 0,-8-17 0,4 3-517,-22-17-1547,-7 11-2838,11-36-129,-11 6-129,-9-4 0</inkml:trace>
          <inkml:trace contextRef="#ctx0" brushRef="#br0" timeOffset="2152.8038">5749 838 14190,'45'0'4902,"-29"0"-387,2 0 129,-18 0-3483,42 0-258,-15 0-129,12 0-129,0 0-129,13 0-129,-2 0-257,7 0-130,0 0 0,-8 0-517,7 5-515,-28-5-3612,4 0-129,-16 0-129,-16 0-258</inkml:trace>
          <inkml:trace contextRef="#ctx0" brushRef="#br0" timeOffset="2402.4042">6157 726 16899,'0'0'4902,"0"0"129,0 0-258,-23 16-3611,23 5-1162,0-1 0,0 10 0,0 2 0,0 5 0,0 3 0,0-1 0,7 5 0,-5-8 0,10 15-1033,-5-15-3740,4-1-387,-1-8 258,6-2-645</inkml:trace>
          <inkml:trace contextRef="#ctx0" brushRef="#br0" timeOffset="3322.8058">6749 505 14319,'-3'-35'4773,"3"35"-129,-4-18 0,4 18-2967,0 0-645,0 0-129,0 0-258,-16-5-515,16 5-130,0 0 0,0 0 0,0 12 0,14-3 0,13-4 0,19 4 0,13-5 0,17 3 0,15-7 0,16 0 0,1 0 0,-1-2 0,-7-3 0,-17-4 0,-8 7 0,-31-19-646,-8 17-4256,-36 4-387,18-7 129,-18 7-516</inkml:trace>
          <inkml:trace contextRef="#ctx0" brushRef="#br0" timeOffset="2917.2051">6746 888 14577,'14'-18'4515,"-14"18"0,19 11 0,-4 10-3354,-15-21-129,25 41-516,-11-20 129,7 6-258,-3-6 0,5 2-258,-2-5 0,4-2 0,-2-7 1,4-4-130,0-5 0,-1-1 0,1-14 0,0-1 0,-2-5 0,0 0 0,-8-1 0,1 5 0,-7 1 0,-11 16 0,16-18 0,-16 18 0,0 0 0,2 26 0,-2-2 0,0 9 0,-7 3 0,1 12 0,-3 4 0,0 8 0,0 1 0,1 3 0,-3 1 0,2 3 0,0-2 0,-2-4 0,4-1 0,-3-12 0,4-2 0,-4-14 0,6 1 0,4-34 0,-18 20-4645,18-20-386,-23-7-129,9-15-258</inkml:trace>
          <inkml:trace contextRef="#ctx0" brushRef="#br0" timeOffset="4024.8071">8434 119 15609,'5'-19'4644,"15"6"-129,-20 13 0,23 36-3225,-18 1-645,9 24 0,-1 6-129,6 17-128,-3 3-388,4 11 0,-2 1 0,3 1 0,-5-6 0,2-3 0,-6-4 0,-1-3 0,0-1 0,-3-4 0,3-8 0,2-5 0,-3-9 0,6-8 0,0-8 0,4-7 0,-1-13 0,6-3 0,4-7 0,1-4 0,6-2 0,3-1 0,2-4 0,0 0 0,3 0 0,-7 0 0,4 0 0,-19-12-1678,8 3-3353,-11-15-258,-3 3 129,-7-14-516</inkml:trace>
          <inkml:trace contextRef="#ctx0" brushRef="#br0" timeOffset="4243.2072">8617 397 15738,'66'-64'3870,"-2"42"-1935,5-8-1935,-7-5-3612,31 13-774,-4-4-258</inkml:trace>
          <inkml:trace contextRef="#ctx0" brushRef="#br0" timeOffset="5179.2091">9924 237 15738,'11'-16'4902,"19"16"-129,-30 0-129,30 46-2838,-21-14-902,7 18-904,-3 0 0,3 12 0,-7-2 0,1 1 0,-4-1 0,-1-8 0,-1-6 0,-4-10 0,0-8 0,0-28 0,0 16-388,0-16-128,-9-27 129,3-12 0,3-7 258,1-16 0,0-9 258,2-9 0,0-8 0,0 3 129,9-4 129,11 9-129,1 4 129,7 19-128,5 9-259,7 21 0,1 9 0,4 16 0,-3 4 0,-1 21 0,-9 8 0,-3 6 0,-10 4 0,-11 3 0,-8 10 0,-15-6 0,-6 0 0,-16-9-517,5 2-128,-11-16 0,9 0 129,0-13 129,11-5 258,5-7 0,18 0 258,0 0 129,0 0 129,27 0 0,0 2 129,8 10-129,3-1 129,8 12-128,-3 0-388,3 11 0,-3 0 0,-4 5 0,-5 4 0,-6-1 0,-10-1 0,-11 0 0,-7-3 0,-14-5 0,-13-4 0,-10-6 0,-11-5 0,-8-6 0,-6-3 0,-4-7 0,-5-2 0,-2-5 0,-9-6 0,1-3 0,-1-4 0,5-4 0,8-1 0,10 0 0,11 0 0,13 2 0,19 5 0,9-4 0,24 18-3097,3-3-1676,12 5-258,5 4-129,11 6-129</inkml:trace>
          <inkml:trace contextRef="#ctx0" brushRef="#br0" timeOffset="5678.41">11061 697 16383,'39'0'4773,"-21"2"-129,-2 11 0,-16-13-3741,21 32-387,-8-13-129,4 6-129,1-4-258,0 3-129,3-5 258,1-5-258,3-5 0,-1-9 0,3 0 0,0-12 129,-2-13 129,0-2 129,-6-7-129,4 1 130,-8-3-259,-3 8 0,-5 1 0,0 9 0,-7 18 0,0 0 0,0 14 0,0 20 0,-9 12 0,-1 11 0,-3 11 0,-1 12 0,-6 9 0,1 11 0,-2 8 0,-3 9 0,1 4 0,-3-1 0,-1-3 0,0-12 0,1-5 0,-5-26 0,8-10 0,-12-33-259,24-12-4385,-12-17-645,5-2 516,2-23-645</inkml:trace>
        </inkml:traceGroup>
        <inkml:traceGroup>
          <inkml:annotationXML>
            <emma:emma xmlns:emma="http://www.w3.org/2003/04/emma" version="1.0">
              <emma:interpretation id="{BA029DF2-0233-4732-89BF-06C5971A4637}" emma:medium="tactile" emma:mode="ink">
                <msink:context xmlns:msink="http://schemas.microsoft.com/ink/2010/main" type="inkWord" rotatedBoundingBox="14872,15890 22308,15616 22387,17776 14952,18051"/>
              </emma:interpretation>
              <emma:one-of disjunction-type="recognition" id="oneOf3">
                <emma:interpretation id="interp15" emma:lang="en-US" emma:confidence="0">
                  <emma:literal>Duality]</emma:literal>
                </emma:interpretation>
                <emma:interpretation id="interp16" emma:lang="en-US" emma:confidence="0">
                  <emma:literal>Dual it]</emma:literal>
                </emma:interpretation>
                <emma:interpretation id="interp17" emma:lang="en-US" emma:confidence="0">
                  <emma:literal>Duality ]</emma:literal>
                </emma:interpretation>
                <emma:interpretation id="interp18" emma:lang="en-US" emma:confidence="0">
                  <emma:literal>Dual in]</emma:literal>
                </emma:interpretation>
                <emma:interpretation id="interp19" emma:lang="en-US" emma:confidence="0">
                  <emma:literal>Duality y</emma:literal>
                </emma:interpretation>
              </emma:one-of>
            </emma:emma>
          </inkml:annotationXML>
          <inkml:trace contextRef="#ctx0" brushRef="#br0" timeOffset="6739.2118">12420 66 11352,'-23'-53'4773,"23"53"-258,3-20 129,28 24-2322,-5-4-1032,26 10-387,1 3-387,22 15 0,1 4-258,12 13 0,-1 1-129,2 11 0,-6 7-129,-6 2 129,-13-1-129,-13-2 129,-17-5-129,-21-6 129,-13-8-129,-31-6 0,-15-4-129,-20-9 129,-8-2-129,-17-4 129,-7-1-129,-7-9 129,2-4-129,-2-5 129,4 0 0,-1-9 0,4-5 129,9-7-129,8-4 0,11 0 0,15 4-129,9 1 0,14 6-258,10-2-516,22 16-1806,0 0-2064,16 3 258,8 8-645,6 0 258</inkml:trace>
          <inkml:trace contextRef="#ctx0" brushRef="#br0" timeOffset="6318.0111">12646 118 13674,'-6'-22'4773,"6"22"0,-1 14-258,4 18-2967,-3 6-645,7 15-129,-1 8-258,4 6 0,-1 6-129,5-2-129,-1 2-258,-1-9-129,3-7-258,-8-16 0,3 0-516,-10-41-903,4 23-2967,-4-23-129,-14-7 129,-2-11-387</inkml:trace>
          <inkml:trace contextRef="#ctx0" brushRef="#br0" timeOffset="7316.4128">13548 463 10836,'1'-16'4515,"-1"16"0,0 0-129,20 33-2193,-20-17-1290,4 15-258,-3-5-387,3 10 0,-2-1-258,1 3 129,1-3-129,1-3 0,4-5-129,2-6 129,1-3 0,-12-18 0,29 13 129,-12-13 0,-1-9 129,4-5 0,-4-15 129,4-5-129,-8-7 258,6-1-129,-8-6 0,3 3 0,-4-3 0,1 7-129,-6 4 129,3 12-257,-3 2-130,-4 23 0,7-16 0,-7 16 0,9 19 0,-2 6 0,3 11 0,3 5 0,3 9 0,0-1 0,7 7-517,-3-12-257,10 8-258,-11-20-645,22 10-1032,-19-20-1677,15-5-516,4-6 0,3-9-258</inkml:trace>
          <inkml:trace contextRef="#ctx0" brushRef="#br0" timeOffset="7722.0136">14515 701 8901,'32'-80'4773,"-30"41"-129,-5 1 129,-22 1-1806,25 37-1161,-50-36-645,21 35-387,-10-3-129,7 9-258,-3 11-129,6 9 0,2 0-129,10 7 0,2-1 0,8 1-129,6-2 0,1-2 0,1 1 0,8-6-129,4-4 129,-1-3 0,4-7 0,4-7 129,-1-2-129,3-11 129,1-13 129,3-5 0,-1-8 0,7-2-128,-1-1-130,-5 7 0,-1 6 0,0 9 0,2 13 0,-4 8 0,0 21 0,-3 11-130,4 6-386,-4-2-129,10 11-258,-12-20-1161,11 6-2967,-6-13 0,2-7 0,-2-11-387</inkml:trace>
          <inkml:trace contextRef="#ctx0" brushRef="#br0" timeOffset="8034.0141">15221-236 12513,'-26'-59'5031,"15"39"-645,11 20 516,-27-25-3225,27 25-774,-12 15-129,12 13-129,-5 2-129,5 20-129,-4 5 0,4 16-129,0 8-258,9 8 0,5 4-387,-1-3 0,4 1-387,-4-16-129,14 9-774,-17-28-2838,13-8-129,2-16-645,2-14 387</inkml:trace>
          <inkml:trace contextRef="#ctx0" brushRef="#br0" timeOffset="8221.2144">15643 397 9288,'37'-71'5031,"-26"48"-387,-11 23 0,7-17-1548,0 34-1677,-8 0-645,1 19-258,-6-1-129,4 10-129,2 3-645,-8-11-1161,8 2-2838,0-3-387,0-8-129,-2-6-387</inkml:trace>
          <inkml:trace contextRef="#ctx0" brushRef="#br0" timeOffset="8346.0147">15721 258 5031,'25'-112'2322,"-18"69"-2193,4 8-129,9 22-2580,-20-15-645</inkml:trace>
          <inkml:trace contextRef="#ctx0" brushRef="#br0" timeOffset="8658.0152">16253-274 10965,'43'-48'5418,"-29"27"-645,-14 21 258,25-34-1419,-25 34-2580,18 7-258,-8 20-387,-4 7 129,3 14-257,-4 7-259,4 16 0,0 7 0,3 11 0,1 2 0,-3-2 0,5 0-259,-8-11-386,5 0-258,-12-26-516,13 8-1161,-13-29-2580,-7-14 387,7-17-387,-27 0 0</inkml:trace>
          <inkml:trace contextRef="#ctx0" brushRef="#br0" timeOffset="9172.8159">16333 406 8256,'-23'-86'4773,"16"49"0,7 5-387,0 32-1161,20-41-1419,15 36-774,2-8-387,19 13 0,4 0-258,13 9-129,2 5 0,3 8 0,-5-1-129,-2 4 129,-12-2-129,-8 2 0,-12-5 0,-5 1 0,-11-7 0,-1-1-129,-4-6 129,-2-4-129,1-3 129,3 0-129,1-9 0,2-5 129,2-7 0,2-2 0,0-9 129,-1 1-128,-1-2-130,-2 1 0,-3 1 0,-2 6 0,-6 6 0,-12 19 0,0 0 0,16-5 0,-16 21 0,0 21 0,-5 9 0,-2 13 0,-4 7 0,0 12 0,-1 4 0,-1 3 0,-3 2 0,2 4 0,-4 5 0,-5-2 0,4 2 0,-6-10 0,7-3-259,-5-22-644,10-2-387,-15-42-903,23 3-1290,5-20-1548,-25-29 0,14-8-129,0-11 0</inkml:trace>
          <inkml:trace contextRef="#ctx0" brushRef="#br0" timeOffset="10701.6188">17644-457 10191,'0'0'4644,"18"-18"129,7 15-516,19 3-2064,-5-8-1032,25 7-387,4-10-129,17 4-258,4-4 0,11 2-129,-2-5 0,3 2 0,-3-3-129,-4 5 0,-8-1 129,-13 4-129,-13-2 0,-12 6 0,-14 3 0,-13 0 0,-21 0 0,13 26 0,-13-4 0,0 8-129,-2 4 129,2 7-129,0 7 129,2 3-258,7 8 258,3 10-258,4 9 258,2 17-258,1 10 258,3 12 0,1 4 0,4 5 0,1-1 0,4-2 130,0-10-259,4-11 0,-1-17 0,1-10 0,-4-9 0,-4-6 0,-5-12 0,-7-1 0,-8-10 0,-8 0 0,-15-7 0,-22 1 0,-23-5 0,-28 1 0,-24 3 0,-32-10 0,-16 23-1291,-53-20-3869,-35-9-387,-34-14-129,-42-29-387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0" timeString="2011-08-10T00:46:11.2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057011A-72D1-4C7D-9B21-5BC0A3FEE9F8}" emma:medium="tactile" emma:mode="ink">
          <msink:context xmlns:msink="http://schemas.microsoft.com/ink/2010/main" type="writingRegion" rotatedBoundingBox="-944,3545 -929,3545 -929,3560 -944,3560"/>
        </emma:interpretation>
      </emma:emma>
    </inkml:annotationXML>
    <inkml:traceGroup>
      <inkml:annotationXML>
        <emma:emma xmlns:emma="http://www.w3.org/2003/04/emma" version="1.0">
          <emma:interpretation id="{B235E2BC-BEDD-483E-BED0-BDCF91C38D1A}" emma:medium="tactile" emma:mode="ink">
            <msink:context xmlns:msink="http://schemas.microsoft.com/ink/2010/main" type="paragraph" rotatedBoundingBox="-944,3545 -929,3545 -929,3560 -944,35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9E76F3-0C9C-4887-93DC-4247E776263F}" emma:medium="tactile" emma:mode="ink">
              <msink:context xmlns:msink="http://schemas.microsoft.com/ink/2010/main" type="line" rotatedBoundingBox="-944,3545 -929,3545 -929,3560 -944,3560"/>
            </emma:interpretation>
          </emma:emma>
        </inkml:annotationXML>
        <inkml:traceGroup>
          <inkml:annotationXML>
            <emma:emma xmlns:emma="http://www.w3.org/2003/04/emma" version="1.0">
              <emma:interpretation id="{68FB1EBE-941A-421B-B2A3-E61341866BF9}" emma:medium="tactile" emma:mode="ink">
                <msink:context xmlns:msink="http://schemas.microsoft.com/ink/2010/main" type="inkWord" rotatedBoundingBox="-944,3545 -929,3545 -929,3560 -944,3560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0,'0'0,"0"0,0 0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6:21.02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8484DBA-9FA7-4BCE-B6EE-B0EC16AA48FE}" emma:medium="tactile" emma:mode="ink">
          <msink:context xmlns:msink="http://schemas.microsoft.com/ink/2010/main" type="writingRegion" rotatedBoundingBox="1401,688 23101,493 23241,16127 1541,16322"/>
        </emma:interpretation>
      </emma:emma>
    </inkml:annotationXML>
    <inkml:traceGroup>
      <inkml:annotationXML>
        <emma:emma xmlns:emma="http://www.w3.org/2003/04/emma" version="1.0">
          <emma:interpretation id="{98ED2238-B50E-4F00-A92E-32F6129C398A}" emma:medium="tactile" emma:mode="ink">
            <msink:context xmlns:msink="http://schemas.microsoft.com/ink/2010/main" type="paragraph" rotatedBoundingBox="5387,652 18971,530 18982,1790 5398,191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57A10C8-50E2-4778-9178-9F1CB0BC6BC2}" emma:medium="tactile" emma:mode="ink">
              <msink:context xmlns:msink="http://schemas.microsoft.com/ink/2010/main" type="line" rotatedBoundingBox="5387,652 18971,530 18982,1790 5398,1912"/>
            </emma:interpretation>
          </emma:emma>
        </inkml:annotationXML>
        <inkml:traceGroup>
          <inkml:annotationXML>
            <emma:emma xmlns:emma="http://www.w3.org/2003/04/emma" version="1.0">
              <emma:interpretation id="{44048526-0589-496A-BE7A-A5744B47A9A4}" emma:medium="tactile" emma:mode="ink">
                <msink:context xmlns:msink="http://schemas.microsoft.com/ink/2010/main" type="inkWord" rotatedBoundingBox="5387,698 10877,648 10888,1863 5398,1912"/>
              </emma:interpretation>
              <emma:one-of disjunction-type="recognition" id="oneOf0">
                <emma:interpretation id="interp0" emma:lang="en-US" emma:confidence="1">
                  <emma:literal>Boolean</emma:literal>
                </emma:interpretation>
                <emma:interpretation id="interp1" emma:lang="en-US" emma:confidence="0">
                  <emma:literal>Booleans</emma:literal>
                </emma:interpretation>
                <emma:interpretation id="interp2" emma:lang="en-US" emma:confidence="0">
                  <emma:literal>Bookman</emma:literal>
                </emma:interpretation>
                <emma:interpretation id="interp3" emma:lang="en-US" emma:confidence="0">
                  <emma:literal>Boland</emma:literal>
                </emma:interpretation>
                <emma:interpretation id="interp4" emma:lang="en-US" emma:confidence="0">
                  <emma:literal>Bolen</emma:literal>
                </emma:interpretation>
              </emma:one-of>
            </emma:emma>
          </inkml:annotationXML>
          <inkml:trace contextRef="#ctx0" brushRef="#br0">98 141 11352,'-5'-21'4644,"6"-4"0,10 3-516,16 19-2322,-11-19-516,17 15-387,-1-10-129,15 11-387,1-4 0,14 6 0,4 0-129,7 4-129,-4 4 0,0 8 0,-4 6-129,-9 2 129,-9 6-129,-17 7-129,-16 2 0,-14 2 0,-19 6-258,-24-6 0,-9 4-129,-17-5 129,-4 3-258,-9-10 129,6-1 129,1-12 0,15 2 258,8-7-129,16-4 258,13-4 0,23-3 258,0 0-129,0 0 129,30 0 129,4-2-129,13 2 129,6-1 0,11 1 0,4 1-129,4 12 0,1-1 0,2 6-129,-6 3 129,-1 6-258,-7 3 129,-10 2-129,-10 4 0,-9 3 0,-11 0 129,-8 2-129,-13 0 0,-4-2 129,-15 2-129,-12-4 129,-8 1-129,-9-6 0,-9-4 0,-8-5 0,-8-5 0,-4-2 0,-3-9 0,-2-3 0,0-4 0,4-2 0,3-9 0,10-3 0,10 0-129,7-6-129,10 6-129,6-5-258,32 19-645,-35-18-3483,35 18 129,0 0-387,0-16-129</inkml:trace>
          <inkml:trace contextRef="#ctx0" brushRef="#br0" timeOffset="-1092.002">89 184 12642,'0'0'4773,"0"0"-387,0 0 129,0 16-3483,-5 5-387,5 15 0,0 3-258,0 9 0,0 0 129,0 9-258,0-4 0,0 8-129,0-5 129,1 9-129,3-5 0,1 0-129,1 1 129,1-8-129,-2-3 0,4-5 129,-2-8-129,-2-9 0,3-8-129,-8-20 129,12 21-258,-12-21 0,0 0-129,0 0-129,0 0-387,0-23-1161,0 23-2838,0-32 258,-5 9-387,1 2 0</inkml:trace>
          <inkml:trace contextRef="#ctx0" brushRef="#br0" timeOffset="561.601">1624 607 10449,'-18'-25'4773,"-7"11"-129,9 14-387,-3 7-2064,-10 2-1419,13 14-387,-3 2-129,5 9-258,-1 5 0,8 5 129,4 4-258,3 2 129,9 2 0,8-6 0,8 0-129,5-5 258,6-7 0,5-6 0,-4-13 129,8-3 258,-8-12-129,4-2 258,-11-17-129,2-3 0,-12-13 0,-1 1 0,-10-9-129,-5-3-129,-4-4-129,-9-1 1,-11-1-130,-8 2 0,-4 9-130,-7 2-128,1 13-258,-6 4-129,10 20-516,-16 1-3483,18 4-387,4 13 0,8 7-387</inkml:trace>
          <inkml:trace contextRef="#ctx0" brushRef="#br0" timeOffset="982.8017">2234 643 9288,'29'-36'4515,"-29"36"129,0 0-516,-15-12-1032,7 22-2193,-12 6-387,4 13-258,2 1-129,1 7-129,4 6 0,6 1 0,3 5 0,0-5 0,7 0 129,9-3 0,0-3 0,5-6 0,-1-11 258,3-1 0,-3-15 0,3 0 129,-6-12 129,5-5-129,-8-18 129,4 1-129,-9-10-129,1-2 1,-8-7-388,-2-2 0,-2 0 0,-12-1 0,-4 8 0,-8 2 0,1 11-517,-13 0-644,14 19-3741,-17 2-129,9 9-129,-4 5-387</inkml:trace>
          <inkml:trace contextRef="#ctx0" brushRef="#br0" timeOffset="1528.8026">2762 9 13416,'13'-37'4773,"-13"37"-258,7-21 129,-7 21-3354,0 0-645,0 17-129,2 14-129,3 6-129,6 15 129,-2 5-258,5 10 258,-3 6-129,1 4-129,1 1 129,-5 0-258,1-1 258,0-3-387,-2-4 258,2-6-258,4-2 129,-3-12-258,3-2 0,-4-14-387,8 7-516,-17-18-3483,0-4-387,0-19 0,0 0-387</inkml:trace>
          <inkml:trace contextRef="#ctx0" brushRef="#br0" timeOffset="2059.2036">3193 758 13029,'75'-9'4902,"-36"4"-516,3 0 258,10 3-3612,-11-11-387,11 6-258,-6-9 0,2 4-258,-5-4 129,-3-2-129,-6 0 129,-7 0-129,-9-1 0,-9 3 0,-9 0-129,0 16 129,-18-25-129,-5 16 0,-4 6 0,-3 3-129,0 1 129,-3 12-258,3 6 258,2 6-129,3 5 129,2 8-129,5 3 0,4 3 129,3 1-129,8 1 129,3 2 0,3-5 0,10-1 0,8-8 0,6 0-129,5-9 0,7-2-129,5-11-129,10 4-129,-3-16-645,24 13-903,-13-13-2580,9-4 129,2-10-258,-2-9-387</inkml:trace>
          <inkml:trace contextRef="#ctx0" brushRef="#br0" timeOffset="2496.0043">4470 733 12642,'0'-62'4902,"-12"34"-129,-3 8 0,-13-7-2838,28 27-903,-36-17-258,19 17-129,-7 5-258,5 11-129,-1 5 0,3 6-258,-1 5 0,4 0 0,3 4-129,6-3 0,5 1 0,0-7-129,7 1 0,3-8 0,8-2 129,-2-9-129,5-6 129,-1-3 129,3-9 129,0-9 0,-1-6 129,1-3 0,-4-7 129,3 4-129,-5 0 0,3 6 0,-4 5-128,0 10-130,0 5 0,0 6 0,0 16 0,0 9 0,2 6 0,-2 7 0,5 2-259,-5-4-128,7 4-258,-7-15-129,13 9-903,-29-36-3096,35 17 0,-12-22-129,1-15-258</inkml:trace>
          <inkml:trace contextRef="#ctx0" brushRef="#br0" timeOffset="2839.205">4870 675 10320,'-12'-50'4902,"12"50"-129,0-22 0,0 22-1290,0 0-2193,30 22-516,-30-22-258,32 37-129,-14-15-129,-4 2-129,0 3-258,-3 0 0,0-2-129,-4-8 129,2-1-129,-9-16 129,23 13 129,-5-13 0,1-7 258,6-11 129,0-3 0,5-1-129,-3 1 129,3 5 0,-1 5-257,-1 10-130,-3 1 0,0 19 0,-2 13 0,-5 5 0,3 13 0,-7-2-646,6 15-386,-15-12-3612,15 1-516,1-13 258,8-5-516</inkml:trace>
        </inkml:traceGroup>
        <inkml:traceGroup>
          <inkml:annotationXML>
            <emma:emma xmlns:emma="http://www.w3.org/2003/04/emma" version="1.0">
              <emma:interpretation id="{0814A4DF-2ABD-4ACB-B369-32A3E646E129}" emma:medium="tactile" emma:mode="ink">
                <msink:context xmlns:msink="http://schemas.microsoft.com/ink/2010/main" type="inkWord" rotatedBoundingBox="12059,592 18971,530 18982,1790 12071,1852"/>
              </emma:interpretation>
              <emma:one-of disjunction-type="recognition" id="oneOf1">
                <emma:interpretation id="interp5" emma:lang="en-US" emma:confidence="1">
                  <emma:literal>Functions</emma:literal>
                </emma:interpretation>
                <emma:interpretation id="interp6" emma:lang="en-US" emma:confidence="1">
                  <emma:literal>F unctions</emma:literal>
                </emma:interpretation>
                <emma:interpretation id="interp7" emma:lang="en-US" emma:confidence="0">
                  <emma:literal>Function S</emma:literal>
                </emma:interpretation>
                <emma:interpretation id="interp8" emma:lang="en-US" emma:confidence="0">
                  <emma:literal>Function s</emma:literal>
                </emma:interpretation>
                <emma:interpretation id="interp9" emma:lang="en-US" emma:confidence="0">
                  <emma:literal>Function 5</emma:literal>
                </emma:interpretation>
              </emma:one-of>
            </emma:emma>
          </inkml:annotationXML>
          <inkml:trace contextRef="#ctx0" brushRef="#br0" timeOffset="3478.8061">6653 113 14061,'0'0'4644,"0"0"-129,19 5 0,-17 13-3096,14 24-774,-7 1 0,7 14-258,-5 3 0,5 10-258,-4-3 129,2 5-387,-1-7 129,-1-4-258,-1-4 129,-4-13-129,2-1-387,-9-20-129,3 9-1161,-3-32-2451,-10 5-258,10-5-129,-18-17-129</inkml:trace>
          <inkml:trace contextRef="#ctx0" brushRef="#br0" timeOffset="4040.4071">6678 365 14706,'-22'21'4644,"22"-21"-258,0 22-258,0-22-3354,39 12-258,-3-8 0,17 1-129,8-1-258,13-4-258,12 7-516,-13-5-3096,10-1-774,-3-1-129,-10 2-129</inkml:trace>
          <inkml:trace contextRef="#ctx0" brushRef="#br0" timeOffset="3775.2065">6685 155 11223,'-16'-66'4773,"14"38"-387,2 3 258,0-7-2064,25 21-1161,-6-12-387,19 14-258,1-7-129,16 13-129,5-6-129,19 5 1,10-1-388,10 1 0,6 1 0,0-1 0,-2 3 0,-12-5 0,-11 6-130,-21-5-644,-11 16-2322,-48-11-1677,0 0 0,-2 21-258,-32-7-258</inkml:trace>
          <inkml:trace contextRef="#ctx0" brushRef="#br0" timeOffset="4695.6082">7828 504 9288,'0'-20'4515,"0"20"0,0 0-516,0 0-516,-14-5-1806,14 16-1032,0 5-129,0 10-258,0-1 0,6 7-129,-1 0 0,4 0-129,0-3 0,1-4 129,-1-2-129,2-5 129,-11-18 0,18 21 0,-18-21 0,17 5 0,-17-5 129,22-7-129,-10-9 129,4-2-129,-1-7 129,4-1-129,-3-6 129,4 1 129,-6 1 0,4 4 1,-6-1-388,2 6 0,-5 3 0,-9 18 0,14-18 0,-14 18 0,0 0 0,22 7 0,-22-7 0,18 37 0,-6-13 0,4 6 0,4 4 0,1-1 0,6 3 0,-1-6-259,8 4-386,-11-22-903,22 1-3225,-17-10-129,4-3-129,-5-5-258</inkml:trace>
          <inkml:trace contextRef="#ctx0" brushRef="#br0" timeOffset="5085.6089">8536 577 12900,'0'0'4902,"0"0"-129,13 0-129,3-2-2193,12 16-1677,-10 0-129,11 11-258,-8-2-129,-2 4-258,1 2-258,-8-10-129,4 3 129,-16-22-129,18 19 0,-18-19 129,22-2 129,-10-15 129,2-8 258,4-4 129,0-8 129,5 5 0,-5-6 129,8 8-129,-2-2-257,1 11-259,-2 5 0,0 9 0,0 7 0,0 7 0,-2 12 0,-1 8 0,1 9 0,-1-3 0,5 10-646,-4-11-257,13 11-258,-13-29-1935,15 7-1935,5-13 387,9-8-258,5-4 0</inkml:trace>
          <inkml:trace contextRef="#ctx0" brushRef="#br0" timeOffset="5319.6093">9774 534 13287,'-16'-51'4773,"-10"33"-258,-3 7 129,-15-3-2838,19 17-774,-9 8-387,11 10-387,-2 6 0,11 9-129,3 3-129,9 3-129,2 1 0,11 0-129,14-2-129,5-9 0,13 2-129,-2-18-129,16 5-387,-9-21-645,14-7-2967,-3-7 387,-6-11-516,2-7 129</inkml:trace>
          <inkml:trace contextRef="#ctx0" brushRef="#br0" timeOffset="5912.4102">10141 509 13803,'18'-18'5031,"15"15"-774,12 1 387,5-12-2838,16 14-903,-1-7-387,10 1-258,0-1 0,-2 2-129,-6-2 129,-8 3-129,-11-1 129,-9 3 129,-14-1-257,-5 3-130,-20 0 0,0 0 0,0 0 0,14 17 0,-11-1 0,3 8 0,1 4 0,0 4 0,7 7-388,-7-9-773,16 8-3483,-15-8-258,0 0 0,-6-12-258</inkml:trace>
          <inkml:trace contextRef="#ctx0" brushRef="#br0" timeOffset="5569.2096">10402-140 15609,'-3'-23'5031,"3"23"-129,0 0 0,-13 16-3225,13 32-1031,0 2-646,7 17 0,-3 8 0,3 7 0,2 1 0,0-1 0,2 2 0,-4-15 0,9 6-1033,-16-18-3869,7-11-258,-7-14 129,0-9-516</inkml:trace>
          <inkml:trace contextRef="#ctx0" brushRef="#br0" timeOffset="6084.0107">10840 241 14706,'9'-88'4644,"5"62"-516,0 8-258,9 14-4386,-5 12-3612,-2 11 129,2 11-645,0 4-129</inkml:trace>
          <inkml:trace contextRef="#ctx0" brushRef="#br0" timeOffset="6505.2114">11395 459 14835,'-4'-17'4644,"4"17"-387,-14 10-258,14-10-2967,-12 31-645,6-10 129,6 9-258,0 2 0,2 5-258,7-1 258,3 0-258,3-8 258,6 1 0,-3-10 129,7-1 0,-4-11 0,6-3 0,-6-4-128,4-9-259,-5-7 0,-1-4 0,-6-5 0,-5-3 0,-4-4 0,-4-6 0,-4 10 0,-13-15-775,13 15-3998,-17-1-258,8 8 129,-3 3-387</inkml:trace>
          <inkml:trace contextRef="#ctx0" brushRef="#br0" timeOffset="6942.0122">11669 438 13674,'67'30'4773,"-26"-12"-129,9 5-129,0-10-2451,9 15-1419,-11-3 0,3 5-516,-8-1 0,-6-1-129,-8-3-129,-10-5 0,-3-1 129,-16-19-129,13 23 129,-13-23 0,0 0 129,9-9 0,-4-10 258,7-2-129,1-8 129,5 2 0,-2-5-128,3 9-259,-1 0 0,0 7 0,0 4 0,-2 6 0,-16 6 0,30 0 0,-30 0 0,32 23 0,-16-7 0,0 6 0,2 3 0,-2-2 0,0 4 0,-2-4 0,0 5 0,0-7 0,6 6 0,1-11-775,11 4-257,-1-20-774,33 3-2967,-4-3 0,18-14-129,10-9-129</inkml:trace>
          <inkml:trace contextRef="#ctx0" brushRef="#br0" timeOffset="7254.0127">13403 538 11739,'2'-23'4386,"-29"-1"0,-1 21 129,5 3-2838,-15 0-645,15 11-516,-4-4 0,13 9-258,4 0 129,10 5-258,0-1 0,17 6 0,5-1 129,12 5 0,-1-1 0,12 3 0,-4-4 0,3 4 129,-6-5-129,-3 1 129,-10-4 0,-7 1-128,-13-6-259,-5 2 0,-18-3 0,-12 0 0,-13 0 0,-12-6 0,-2 15-1549,-14-13-3224,-2 2-387,-5-7 0,5 7-516</inkml:trace>
        </inkml:traceGroup>
      </inkml:traceGroup>
    </inkml:traceGroup>
    <inkml:traceGroup>
      <inkml:annotationXML>
        <emma:emma xmlns:emma="http://www.w3.org/2003/04/emma" version="1.0">
          <emma:interpretation id="{09B3A04D-9B9D-4AE1-BD66-2CE4815FC8FA}" emma:medium="tactile" emma:mode="ink">
            <msink:context xmlns:msink="http://schemas.microsoft.com/ink/2010/main" type="paragraph" rotatedBoundingBox="1418,2687 21169,2477 21187,4131 1435,43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EB29E6-16B8-4C18-8264-D53B44AEDFD5}" emma:medium="tactile" emma:mode="ink">
              <msink:context xmlns:msink="http://schemas.microsoft.com/ink/2010/main" type="inkBullet" rotatedBoundingBox="1421,2967 2393,2957 2400,3604 1428,3615"/>
            </emma:interpretation>
            <emma:one-of disjunction-type="recognition" id="oneOf2">
              <emma:interpretation id="interp10" emma:lang="en-US" emma:confidence="0">
                <emma:literal>*</emma:literal>
              </emma:interpretation>
              <emma:interpretation id="interp11" emma:lang="en-US" emma:confidence="0">
                <emma:literal>t</emma:literal>
              </emma:interpretation>
              <emma:interpretation id="interp12" emma:lang="en-US" emma:confidence="0">
                <emma:literal>#</emma:literal>
              </emma:interpretation>
              <emma:interpretation id="interp13" emma:lang="en-US" emma:confidence="0">
                <emma:literal>+</emma:literal>
              </emma:interpretation>
              <emma:interpretation id="interp14" emma:lang="en-US" emma:confidence="0">
                <emma:literal>x</emma:literal>
              </emma:interpretation>
            </emma:one-of>
          </emma:emma>
        </inkml:annotationXML>
        <inkml:trace contextRef="#ctx0" brushRef="#br1" timeOffset="58203.7022">-3942 2610 8127,'-26'-9'4515,"26"9"-129,-16-7-129,16 7-2064,0 0-774,0 0-387,14-4-129,-14 4-258,39 0-129,-9 0 0,16 0-129,4-1 129,16 1-258,2-7 129,8 1-129,-1-3-129,1 0 0,-3 1 0,-3-1-258,-6 3 129,-7-4-258,-8 6-129,-13-5-387,3 9-903,-14 0-3096,-25 0 129,18-11-387,-18 11 0</inkml:trace>
        <inkml:trace contextRef="#ctx0" brushRef="#br1" timeOffset="58890.1033">-3065 2265 12513,'0'0'4902,"-19"-4"-516,-1 13 258,-12 11-3483,12 21-516,-6-2-129,-1 9 0,-5-2-258,-2 7 0,-5-3-129,2-2 0,-4-5-129,2-2 0,1-7 129,3-6-387,6 1 0,-3-15-387,18 7-516,-11-17-2322,25-4-903,-18 0-387,18 0-129,0-25-258</inkml:trace>
        <inkml:trace contextRef="#ctx0" brushRef="#br1" timeOffset="59139.7038">-3527 2318 11997,'10'-53'4902,"-1"32"-387,-9 21 258,23-4-2967,-23 4-903,34 21-258,-12 6 0,6 17-258,2 5 0,8 9-258,-1 1 0,2 3-258,0 2 0,-5-12-516,9 12-1677,-13-20-2451,-3-5 0,-4-5-129,-4-9-258</inkml:trace>
        <inkml:trace contextRef="#ctx0" brushRef="#br1" timeOffset="58578.1029">-3353 2292 12900,'0'0'4902,"-16"-15"-387,16 15 258,0 22-3612,-2-5-516,2 17 0,0-2-129,0 13-129,0-3-129,0 8 0,2 0-129,-2-2-129,0-5 129,0-2-258,0 0 129,0-9-387,0 3-129,-11-17-903,11 7-2451,-3-9-774,3-16-258,-13 19 0,13-19-387</inkml:trace>
      </inkml:traceGroup>
      <inkml:traceGroup>
        <inkml:annotationXML>
          <emma:emma xmlns:emma="http://www.w3.org/2003/04/emma" version="1.0">
            <emma:interpretation id="{60B0B137-60B7-4127-8D97-65070F633235}" emma:medium="tactile" emma:mode="ink">
              <msink:context xmlns:msink="http://schemas.microsoft.com/ink/2010/main" type="line" rotatedBoundingBox="3266,2667 21169,2477 21187,4131 3284,4322"/>
            </emma:interpretation>
          </emma:emma>
        </inkml:annotationXML>
        <inkml:traceGroup>
          <inkml:annotationXML>
            <emma:emma xmlns:emma="http://www.w3.org/2003/04/emma" version="1.0">
              <emma:interpretation id="{99C9FB03-DC15-4AAD-82D0-4BB0372DECF9}" emma:medium="tactile" emma:mode="ink">
                <msink:context xmlns:msink="http://schemas.microsoft.com/ink/2010/main" type="inkWord" rotatedBoundingBox="3267,2752 4905,2734 4915,3696 3278,3714"/>
              </emma:interpretation>
              <emma:one-of disjunction-type="recognition" id="oneOf3">
                <emma:interpretation id="interp15" emma:lang="en-US" emma:confidence="1">
                  <emma:literal>An</emma:literal>
                </emma:interpretation>
                <emma:interpretation id="interp16" emma:lang="en-US" emma:confidence="0">
                  <emma:literal>Ann</emma:literal>
                </emma:interpretation>
                <emma:interpretation id="interp17" emma:lang="en-US" emma:confidence="0">
                  <emma:literal>Awn</emma:literal>
                </emma:interpretation>
                <emma:interpretation id="interp18" emma:lang="en-US" emma:confidence="0">
                  <emma:literal>Any</emma:literal>
                </emma:interpretation>
                <emma:interpretation id="interp19" emma:lang="en-US" emma:confidence="0">
                  <emma:literal>And</emma:literal>
                </emma:interpretation>
              </emma:one-of>
            </emma:emma>
          </inkml:annotationXML>
          <inkml:trace contextRef="#ctx0" brushRef="#br1" timeOffset="60340.9059">-1855 2169 4257,'19'-39'4257,"-19"39"0,4-23-516,-4 23-903,0 0-516,-11-20-387,11 20-516,-14 16-516,9 11-387,-6 1-129,2 13 0,-7 9-129,2 10 129,-6 3-258,-1 8 129,-2 0-129,0 5 129,-2-4 0,2-5-129,1-6 0,3-8-129,5-5 258,3-12-258,5-8 0,-1-10 0,7-18-129,-5 19 129,5-19-129,0-8 129,0-14 0,5-6 0,2-10 0,4-4 0,3-10-129,1-3 129,4-7-129,4-8 129,2-1-258,4 0 258,-3 0-129,1 0 129,-2 3 129,-2 8 0,-3 3 0,-4 16 129,-7 5 0,-1 13 0,-6 4 129,-2 19-129,0 0-129,0 0 129,0 0 0,0 0-129,16 26 0,-10 3 0,1 3 0,5 10 0,2 6 0,4 8 0,0-1-129,5 3 129,-2 3 0,4-2-129,-2-2 0,2-4 129,-2-3 0,1-6-129,-3-3 129,-2-5-129,-1-4 129,-3-4-258,2-3 0,-8-5-258,0 1-129,-9-21-903,5 21-3225,-5-21-258,-17 9-258,-1-9 129</inkml:trace>
          <inkml:trace contextRef="#ctx0" brushRef="#br1" timeOffset="60590.5064">-1958 2633 8514,'0'0'4773,"0"0"-258,0 0-129,19-5-903,15 8-2451,2 1-387,17 1-258,9-3-387,11-2-129,12 0-645,-6-5-1806,3-4-1677,1 0-387,-13-4 129,-5 6-903</inkml:trace>
          <inkml:trace contextRef="#ctx0" brushRef="#br1" timeOffset="61027.3072">-1057 2539 12126,'16'18'4773,"-16"-18"-129,20 32 0,-6-2-3096,-8-9-645,10 11-387,-9-3 129,2 6-387,-2-1 0,-4-4-387,1 1 258,-4-10-258,2-2 129,-2-19-129,0 0-129,0 0 129,3-10 0,4-15 129,2-7-129,4-4 129,1-8 0,7 3 0,2-2 129,4 6 0,-4 1 0,4 11 129,-4 4-129,0 12 129,0 7-129,-1 4 0,-3 14-129,1 7 129,-1 4-129,1 5-129,3 4 129,-7-1-516,9 8-129,-20-9-2709,11-1-1290,-2 3-129,-3-4-129,2-4-645</inkml:trace>
        </inkml:traceGroup>
        <inkml:traceGroup>
          <inkml:annotationXML>
            <emma:emma xmlns:emma="http://www.w3.org/2003/04/emma" version="1.0">
              <emma:interpretation id="{4C7738F5-6E00-4B3D-A204-071E29FD9249}" emma:medium="tactile" emma:mode="ink">
                <msink:context xmlns:msink="http://schemas.microsoft.com/ink/2010/main" type="inkWord" rotatedBoundingBox="5736,2884 12255,2815 12268,4077 5750,4146"/>
              </emma:interpretation>
              <emma:one-of disjunction-type="recognition" id="oneOf4">
                <emma:interpretation id="interp20" emma:lang="en-US" emma:confidence="1">
                  <emma:literal>expression</emma:literal>
                </emma:interpretation>
                <emma:interpretation id="interp21" emma:lang="en-US" emma:confidence="0">
                  <emma:literal>expirers-ion</emma:literal>
                </emma:interpretation>
                <emma:interpretation id="interp22" emma:lang="en-US" emma:confidence="0">
                  <emma:literal>expirers-non</emma:literal>
                </emma:interpretation>
                <emma:interpretation id="interp23" emma:lang="en-US" emma:confidence="0">
                  <emma:literal>expressions</emma:literal>
                </emma:interpretation>
                <emma:interpretation id="interp24" emma:lang="en-US" emma:confidence="0">
                  <emma:literal>expmenion</emma:literal>
                </emma:interpretation>
              </emma:one-of>
            </emma:emma>
          </inkml:annotationXML>
          <inkml:trace contextRef="#ctx0" brushRef="#br1" timeOffset="61822.9086">333 2633 6837,'65'-9'4386,"-25"9"-258,-12-5 129,1-4-2451,13 9-129,-12-4-516,13 4 0,-11-5-516,9 5-129,-11-7-129,4 3 0,-7-3-129,-1 4-129,-2-6 129,-5 2-129,-3-2 0,-16 9-129,18-23 129,-18 23-129,0-25 0,-12 9-129,-10 5 129,-10-3-129,-5 5 0,-9 4 0,-2 3 129,-4 2-129,2 5 129,4 11 0,1 4 0,10 6 0,6 3 0,10 3 129,5 0-129,10 2 258,4-2 0,7-2-129,13-2 258,12-1-258,7-4 129,9-1-129,3-6 129,6-4-258,6-1-129,-5-9-258,6 5-774,-16-7-2709,6-15-516,-4-2-387,-6-10-387</inkml:trace>
          <inkml:trace contextRef="#ctx0" brushRef="#br1" timeOffset="62056.909">1170 2560 10191,'0'0'4902,"0"0"-258,16-10-129,-16 10-2322,38 8-774,-17 0-258,15 13-387,-4-3-258,9 7-129,-2-1 0,2 5-258,1 1 0,-2-3-387,0 1 129,-6-6-387,5 3-258,-21-18-2451,9 0-1548,-6-7 0,-5-4-129,-16 4-387</inkml:trace>
          <inkml:trace contextRef="#ctx0" brushRef="#br1" timeOffset="62290.9094">1617 2548 12255,'-25'-23'4902,"25"23"-387,-21 0 258,-4 0-3225,19 17-774,-13 1-258,3 11 0,-7 1-129,1 5-129,-6 5 0,1-1-387,2 2 129,-1-6-387,8 3-129,-7-15-1161,18 2-2838,-7-6-129,14-19-387,-15 25 129</inkml:trace>
          <inkml:trace contextRef="#ctx0" brushRef="#br1" timeOffset="62914.9105">2072 2589 8256,'61'-89'4773,"-20"55"-129,1 2-129,6 2-774,6 21-2451,-12 0-516,8 9-258,-11 5 0,1 17-129,-12 2-129,-5 10 129,-9 0-129,-7 3 0,-7-3-129,-1-2 129,-17-2-258,-11-5 0,-4-3 0,-12-8-387,1-3-129,-11-11-645,12 1-2451,-10-1-1290,3 0 129,7-5-516,6-4 0</inkml:trace>
          <inkml:trace contextRef="#ctx0" brushRef="#br1" timeOffset="62618.5099">2140 2459 14319,'18'-14'4902,"-15"22"-129,-3 12 0,0 3-3741,2 14-129,-2 4-129,4 13-258,-4 3 129,3 7-515,-3 5-130,4 8 0,-3 1 0,-1 2 0,2-2 0,-2-8 0,2-5 0,-2-15 0,0-4-775,-4-26-386,4 3-1806,0-23-2064,-16-19 258,2-17-387,-2-9 129</inkml:trace>
          <inkml:trace contextRef="#ctx0" brushRef="#br1" timeOffset="63694.9118">2839 2740 11997,'43'0'4515,"-26"0"0,5 0 0,8 2-3096,-30-2-387,41-6-258,-25-6-129,7 3-258,-7-9-129,2 0-129,-6-7-129,-1 1 129,-6-3-258,-5-2 0,0 5-129,-7-5-258,0 11-129,-16-5-129,23 23-129,-45-23-258,29 23 0,-14-4-129,30 4 0,-37 0 258,37 0 258,-20 11 387,20-11 387,0 0 258,0 0 387,20 20 258,-20-20 129,39 1 258,-23-2 0,18 1-129,-13-4-258,15 4-129,-13-7-129,9 5-129,-5-3-129,3 5 0,-5 0 0,3 0-129,-5 0 0,2 9 0,-3 0-258,-1 7 129,-3 0 0,-2 3 0,-2 3-129,-2 3 129,-1 1-258,-2 1 0,-2 3 0,-5-3-387,5 12-645,-9-11-2967,0-3-645,-1-2 0,1-5-129</inkml:trace>
          <inkml:trace contextRef="#ctx0" brushRef="#br1" timeOffset="64537.3133">3682 2635 12642,'20'-2'4773,"-20"2"-387,28 0 129,-28 0-3483,30-2-129,-12-3-258,7 3-129,-4-7-129,6 4-129,-2-9 0,-2 3 0,-5-7-129,-6 1-129,-6-1 0,-6-2-129,0 20 0,-31-27-129,1 22 0,-7 2 0,1 3-129,-5 10 129,2 6-129,4 4 129,6 7 0,6-3 129,11 5 0,6 1 0,6 0 258,4 1-129,10-1 258,7-2-129,1-1 129,3-4-129,0-5 129,1-4-129,3-7 129,-1-5-129,6-4 0,3-12 129,2-9-258,6-6 258,-2-8 0,6 0 0,-4-6-129,3 6 129,-7-1-129,-2 10 129,-3 5-129,-3 10 0,-2 8 0,-5 7-129,1 12 0,-6 7 129,-1 6-129,-4 3 0,0 4-129,-5-2 0,-1-2 129,-4-7-129,-1-1 258,-5-22-258,7 19 129,-7-19-129,0 0 129,21-25 0,-6 2 0,4-5 0,4-6-129,7-2 129,3 1 0,4 3 129,-2 2 0,5 5 0,-3 5 0,-1 9 0,-4 6-129,-4 5 129,-3 9-129,-4 7 0,-3 5 0,-2 2 0,-7 4 0,-2 2 129,-5 1-258,-2-2 129,0 1 0,-14-4-258,1 7-258,-15-16-1161,8 7-2838,-8-4-258,-1-3-129,1-1-129</inkml:trace>
          <inkml:trace contextRef="#ctx0" brushRef="#br1" timeOffset="64974.1141">5288 2226 12126,'0'-79'4515,"6"60"-516,-3 1 129,-3 18-3483,0 0-774,25 14-1161,-14 6-1548,3 3-1161,11 11-387,-6-2 0,14 11-516</inkml:trace>
          <inkml:trace contextRef="#ctx0" brushRef="#br1" timeOffset="64802.5138">5306 2509 14190,'52'5'4773,"-35"7"0,-2 8-258,-1 8-3612,-10-3-129,6 9-129,-10 0-129,4 1-387,-4 1 0,0-6-387,2 2-129,-2-16-903,1 0-2838,-1-16-516,0 0-129,-9-5-387</inkml:trace>
          <inkml:trace contextRef="#ctx0" brushRef="#br1" timeOffset="65317.3147">5850 2471 10191,'16'-7'4515,"-16"7"-129,-19-5-129,-4 5-2322,9 14-903,-10 0-258,8 13-258,-3-2-129,8 9-129,2-2-129,7 1 0,2-1 258,6-1-129,6-6 258,10 0-129,-3-11 258,11-2-129,-5-10 129,7-2-129,-7-4-128,4-6-388,-8-12 0,0 3 0,-10-8 0,-7-3 0,-4 1 0,-4-3-259,-3 8-644,-16-14-2064,9 13-1935,3-1 0,7 4-387,4 4 0</inkml:trace>
          <inkml:trace contextRef="#ctx0" brushRef="#br1" timeOffset="65676.1153">6147 2409 14577,'54'28'4902,"-24"-10"-129,-1 2-129,11 10-3225,-13-9-516,9 10-387,-10-5-129,-2 3-258,-7-1-129,-10-3-258,2 0-258,-9-9 258,0-16-129,-3 16 0,3-16 0,-4-9 258,4-14 0,7-9 258,6-5 129,6-1 0,-1-3 129,7 9-129,-2 0 129,7 11 0,-5 7 129,6 14-128,-5 5-388,4 16 0,-5 6 0,2 7 0,-6 7 0,-1 0 0,-2 5 0,-8-9-130,6 4-4643,-7-7-258,2-9 129,0-9-645</inkml:trace>
        </inkml:traceGroup>
        <inkml:traceGroup>
          <inkml:annotationXML>
            <emma:emma xmlns:emma="http://www.w3.org/2003/04/emma" version="1.0">
              <emma:interpretation id="{378A6A07-360F-40AF-945E-622CC5BA61FE}" emma:medium="tactile" emma:mode="ink">
                <msink:context xmlns:msink="http://schemas.microsoft.com/ink/2010/main" type="inkWord" rotatedBoundingBox="12840,2565 17688,2514 17706,4168 12857,4220"/>
              </emma:interpretation>
              <emma:one-of disjunction-type="recognition" id="oneOf5">
                <emma:interpretation id="interp25" emma:lang="en-US" emma:confidence="1">
                  <emma:literal>formed</emma:literal>
                </emma:interpretation>
                <emma:interpretation id="interp26" emma:lang="en-US" emma:confidence="0">
                  <emma:literal>foamed</emma:literal>
                </emma:interpretation>
                <emma:interpretation id="interp27" emma:lang="en-US" emma:confidence="0">
                  <emma:literal>farmed</emma:literal>
                </emma:interpretation>
                <emma:interpretation id="interp28" emma:lang="en-US" emma:confidence="0">
                  <emma:literal>Formed</emma:literal>
                </emma:interpretation>
                <emma:interpretation id="interp29" emma:lang="en-US" emma:confidence="0">
                  <emma:literal>famed</emma:literal>
                </emma:interpretation>
              </emma:one-of>
            </emma:emma>
          </inkml:annotationXML>
          <inkml:trace contextRef="#ctx0" brushRef="#br1" timeOffset="67267.3181">7439 2587 13674,'67'-11'4515,"-26"9"0,6 2-129,13 6-3483,-5-3-258,18 4-258,0-5-129,11 0-258,3-2 0,4-7 0,5-7-129,-2-6 0,-5-3 0,-13 0-129,-13 1 0,-24 1 129,-16 5 0,-23 16-129,-14-21 258,-22 19-129,-8 2 129,-6 5-129,2 11 129,7 4 0,7 5 129,11 3 0,7 4 0,12 2 129,4 0 0,4 1 129,10-3-129,11 0 129,0-8 129,7-3-129,-2-7 129,2-5-258,-3-9 129,-1 0-129,-7-16-258,-5-3-129,-1-6-387,-15-15-774,9-2-3225,-9 1-387,-6 0 0,-3 5-387</inkml:trace>
          <inkml:trace contextRef="#ctx0" brushRef="#br1" timeOffset="66768.1171">7816 2439 6966,'0'0'4644,"18"-12"-258,-18 12 0,14-22-1032,4 21-1677,-11-15-387,14 9-258,-8-13-387,8 4-129,-1-9-129,3 0-129,-2-10-129,0-5-129,-3 0-129,-4-10 0,-1 3-258,-11-2 0,-2 6 129,-6 0-258,-8 13 258,-7 5 0,-2 9 129,-2 11 129,-2 5 0,6 9 258,-1 12 0,13 11 0,1 7 129,8 16 0,0 2 129,8 14-129,5 1 129,5 13 0,-4 2 0,0 11 0,-9-2 0,3 11 1,-8-4-517,0 5 0,-9-6 0,-2-1 0,-3-12 0,1-9 0,3-12 0,-1-17 0,2-8 0,-5-18 0,5-2-646,-18-23-3611,10 0-774,-7-18 129,1-5-258,-2-9-129</inkml:trace>
          <inkml:trace contextRef="#ctx0" brushRef="#br1" timeOffset="67797.719">8704 2695 12642,'74'27'4902,"-33"-18"-129,-5-4 0,-2 4-1935,-8-9-1935,10 0-258,-8-12-258,4-3 0,-7-11-129,2-4-129,-4-8 1,-5-4-260,-6 1 1,-6-2-129,-6 4-129,-6 0-258,-6 12 0,-15-1-129,8 15 0,-13-3 0,10 14 129,-6-5 0,10 7 0,-2 0 258,20 0 129,-14 16 129,14-16 258,0 18 258,0-18 0,25 14 0,-25-14 258,37 9 0,-21-9-129,9 4 129,-7-4-129,5 0 0,-3 0-129,5 0 0,-4 0 0,6 0 0,-4 0-129,4 1 0,-1 7-129,1 2-129,0 1 129,-1 3-258,-3 7 0,-1 3-129,-3 8-258,-8-8-387,12 17-1548,-10-12-2322,-3-1 0,1-6-387,3-6 0</inkml:trace>
          <inkml:trace contextRef="#ctx0" brushRef="#br1" timeOffset="68406.1201">9611 2439 15093,'-7'-18'4773,"7"-1"129,0 19-387,21 5-3483,-21-5-516,30 32 0,-16-12-129,4 8 0,-5 2-258,-6 1-258,0 1-129,-7-6 0,2 1-129,-2-11 0,0-16-129,0 16 129,0-16 0,10-9 258,5-12 129,2-4 129,1-7 0,9-2 0,-4-1 129,5 3 0,-4 3 129,2 8-129,-3 5 0,2 9-129,-7 7 0,2 5 0,-6 13 0,-2 5 0,-3 5-258,-2 1 129,-1 1-258,-5-1 0,3-5 0,-4-4 0,2-4 0,-2-16 0,0 0 129,0 0 129,0 0 129,25-7 0,-15-14 129,6-3 129,0-8-129,6 2 129,-1-4 0,4 6-129,0-1 129,3 8-257,-1 7-130,1 7 0,1 7 0,-2 9 0,-2 10 0,-1 6 0,-4 4 0,-2 6 0,-2 1 0,-6-6-388,6 7-515,-16-10-3225,9-2-774,0-4 0,4-5-387,3-7-258</inkml:trace>
          <inkml:trace contextRef="#ctx0" brushRef="#br1" timeOffset="69279.7216">10719 2537 15093,'44'-12'5031,"-13"10"-258,10 2-258,-6-6-3612,19 6-258,-6-3-129,5-1-129,-7-5-129,0-1-129,-5-4 129,-7-4-129,-7-4 1,-9 3-130,-11-2 0,-7 1-130,-13 2-128,-10 4 129,-7 7-258,-9 3 129,1 4-129,-6 9 129,5 13 0,1 1 0,10 7 0,3 2 129,11 3 0,7 1 0,7 1 129,9 1 0,12-4 129,9-2-129,8-6 258,6-1-129,6-5 258,9-4-129,1-7 0,8-6-129,1-3 0,11 0 0,2-12 0,7-6-129,3-5-129,-1-4 0,-7-3 0,-13-2 0,-13 2 129,-22-1-129,-20 5-129,-20 3 129,-24 5 0,-18 4-129,-6 8 129,-7 6 0,3 0 0,0 13 0,10 4 0,12 3 129,8 5 0,13 2 129,6 1-129,7 2 129,14 1 0,13-1 129,5-7 129,11 2-129,3-11 129,7-1 0,-1-12 0,1-1 0,-6-16-128,-1-9-259,-5-10 0,-4-11 0,-7-11 0,-5-18-130,-5-9-128,-6-12 0,-5 0 0,-9 0 0,0 4 129,-11 10 0,-7 11 0,-1 19 129,-4 20 129,0 18-129,-1 9 129,7 10-129,2 18 258,10 14-129,3 11 129,2 13 0,11 6-129,10 12 130,1 4-259,4 3 0,1 1-130,-4-5-257,4-1-258,-15-18-1290,8-1-2967,-6-10 0,2-8-258,-3-10-129</inkml:trace>
        </inkml:traceGroup>
        <inkml:traceGroup>
          <inkml:annotationXML>
            <emma:emma xmlns:emma="http://www.w3.org/2003/04/emma" version="1.0">
              <emma:interpretation id="{1604E320-9395-4F3E-8DD9-13B3337C5D23}" emma:medium="tactile" emma:mode="ink">
                <msink:context xmlns:msink="http://schemas.microsoft.com/ink/2010/main" type="inkWord" rotatedBoundingBox="18432,2576 21170,2547 21180,3512 18442,3542"/>
              </emma:interpretation>
              <emma:one-of disjunction-type="recognition" id="oneOf6">
                <emma:interpretation id="interp30" emma:lang="en-US" emma:confidence="1">
                  <emma:literal>with</emma:literal>
                </emma:interpretation>
                <emma:interpretation id="interp31" emma:lang="en-US" emma:confidence="1">
                  <emma:literal>wit h</emma:literal>
                </emma:interpretation>
                <emma:interpretation id="interp32" emma:lang="en-US" emma:confidence="0">
                  <emma:literal>wits h</emma:literal>
                </emma:interpretation>
                <emma:interpretation id="interp33" emma:lang="en-US" emma:confidence="0">
                  <emma:literal>with h</emma:literal>
                </emma:interpretation>
                <emma:interpretation id="interp34" emma:lang="en-US" emma:confidence="0">
                  <emma:literal>writ h</emma:literal>
                </emma:interpretation>
              </emma:one-of>
            </emma:emma>
          </inkml:annotationXML>
          <inkml:trace contextRef="#ctx0" brushRef="#br1" timeOffset="70059.723">13163 2370 10836,'-16'-25'4515,"16"25"-129,-37 0-258,6 0-2451,21 21-903,-10-3-258,11 9-129,0-2-129,8 3-129,1-1 0,8 1-129,10-3 129,4 0-129,3-2 0,-1-3-129,5-2 0,-4-8 0,-2 1 129,-4-8-129,-1-3 129,-2-3 129,-16 3 0,31-27 129,-19 8 0,8-1 0,-4-1 0,5 5 0,-3-2 0,5 9 0,-4 4-129,6 5 129,-2 3 0,2 15-129,0-2 129,2 7 0,-4-1 0,4 1 0,-6-4 0,2-1 129,-7-9-129,2-2 129,-18-7-128,27 0-259,-27 0 0,17-34 0,-13 8 0,-2-5 0,-2-6 0,0-2 0,-7 0 0,-8-2 0,3 9 0,-8-2-646,20 34-773,-41-29-3354,41 29-387,-30 0 0,30 0-258</inkml:trace>
          <inkml:trace contextRef="#ctx0" brushRef="#br1" timeOffset="70309.3235">13858 2388 13416,'22'7'4902,"-22"-7"-129,16 30-129,-16-30-3483,14 44-387,-10-19-258,3 4-387,-2-1-129,-5-5-387,5 8-774,-5-31-2580,-7 30-1032,7-30-258,0 0 129,0 0-516</inkml:trace>
          <inkml:trace contextRef="#ctx0" brushRef="#br1" timeOffset="70434.1237">13894 2146 6966,'2'-68'2709,"-2"49"-1935,0 3-774,0-8-2193,0 24-1419</inkml:trace>
          <inkml:trace contextRef="#ctx0" brushRef="#br1" timeOffset="70917.7245">14383 2519 11094,'0'-25'4773,"0"25"-258,22-5-129,8 9-2838,-12-4-774,17 5-129,-3-3-387,9-2-129,4 0-258,-1-11-516,17 4-903,-10-11-2967,8-12 258,3-9-645,-1-9 129</inkml:trace>
          <inkml:trace contextRef="#ctx0" brushRef="#br1" timeOffset="70714.9241">14518 1859 14835,'16'-10'5160,"0"-1"-258,-16 11-129,16 12-3870,-14 10-258,11 15 0,-6 6-129,5 19-128,-5 6-388,4 10 0,-2 4 0,-2 1 0,0 1 0,-5-11 0,3-2-259,-5-19-515,0 3-903,-9-21-3354,-3-8 0,-9-13-387,1-8 129</inkml:trace>
          <inkml:trace contextRef="#ctx0" brushRef="#br1" timeOffset="71245.3251">15214 1980 11094,'25'-71'4902,"-25"71"-258,0 0 129,14 9-2451,-14 18-1032,7 23-387,-1-1-387,11 17 129,-8 0-258,7 3 0,-7-1-129,2-6-258,-6-7-129,-5-12 0,2-6-129,-2-10 0,2-9 129,-2-18 0,16 3 0,1-8 129,5-15 258,8-1 0,2-7 0,5 3-129,1 2 129,-3 8-129,-1 10 129,0 5-129,-6 18 1,1 12-130,-4 13 0,-6 1-388,4 13-515,-19-3-3870,7-5-258,-11-6 0,0-6-645</inkml:trace>
        </inkml:traceGroup>
      </inkml:traceGroup>
    </inkml:traceGroup>
    <inkml:traceGroup>
      <inkml:annotationXML>
        <emma:emma xmlns:emma="http://www.w3.org/2003/04/emma" version="1.0">
          <emma:interpretation id="{2BD94A28-910B-4F98-BF50-0B96D146B501}" emma:medium="tactile" emma:mode="ink">
            <msink:context xmlns:msink="http://schemas.microsoft.com/ink/2010/main" type="paragraph" rotatedBoundingBox="3313,4037 13430,3977 13442,5846 3324,59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7E1F5C8-288F-4790-BA63-083D62842045}" emma:medium="tactile" emma:mode="ink">
              <msink:context xmlns:msink="http://schemas.microsoft.com/ink/2010/main" type="line" rotatedBoundingBox="3313,4037 13430,3977 13442,5846 3324,5906"/>
            </emma:interpretation>
          </emma:emma>
        </inkml:annotationXML>
        <inkml:traceGroup>
          <inkml:annotationXML>
            <emma:emma xmlns:emma="http://www.w3.org/2003/04/emma" version="1.0">
              <emma:interpretation id="{18A01ED8-E28A-4C27-A08D-23DB284A014A}" emma:medium="tactile" emma:mode="ink">
                <msink:context xmlns:msink="http://schemas.microsoft.com/ink/2010/main" type="inkWord" rotatedBoundingBox="3314,4255 7089,4232 7099,5884 3324,5906"/>
              </emma:interpretation>
              <emma:one-of disjunction-type="recognition" id="oneOf7">
                <emma:interpretation id="interp35" emma:lang="en-US" emma:confidence="1">
                  <emma:literal>binary</emma:literal>
                </emma:interpretation>
                <emma:interpretation id="interp36" emma:lang="en-US" emma:confidence="1">
                  <emma:literal>bin any</emma:literal>
                </emma:interpretation>
                <emma:interpretation id="interp37" emma:lang="en-US" emma:confidence="0">
                  <emma:literal>be n any</emma:literal>
                </emma:interpretation>
                <emma:interpretation id="interp38" emma:lang="en-US" emma:confidence="0">
                  <emma:literal>be nary</emma:literal>
                </emma:interpretation>
                <emma:interpretation id="interp39" emma:lang="en-US" emma:confidence="0">
                  <emma:literal>bi n any</emma:literal>
                </emma:interpretation>
              </emma:one-of>
            </emma:emma>
          </inkml:annotationXML>
          <inkml:trace contextRef="#ctx0" brushRef="#br1" timeOffset="78156.1372">-2062 3581 9159,'-3'-25'4515,"3"25"-258,0 0 0,-13-23-2064,13 23-516,0 0-516,0 18-258,0-18-258,0 32-129,0-11 0,8 11 0,-7 0-129,6 9 0,-1 2 0,1 7-129,-2 3 0,2 4-129,-1 2 0,-3 3 0,1 0 0,-1 2 0,-3-5-129,0-6 0,0-6-129,0-12 129,0-6-129,0-12 0,0-17 0,0 0 0,2-12 0,2-16 0,1-8 0,6-5 0,3-5 129,4-2 0,5 3 0,5 4-129,3 4 258,2 9-129,3 4 0,1 12 0,1 3 0,-3 9 129,-1 0-129,-4 9 129,-3 7-129,-6 5 129,-3 4-129,-6 4 129,-4 3-129,-7 0 129,-1 0-129,-10 0 129,-10-4 0,-5 1 0,-9-6-129,-3-7 0,-6-5 129,-1-1-129,-4-8 0,0-2-129,5-2 0,-1-12-129,10 5-129,-2-7 0,11 7-258,-1-14-774,26 23-1677,0 0-1806,-18-23 258,18 23-258,0 0-645</inkml:trace>
          <inkml:trace contextRef="#ctx0" brushRef="#br1" timeOffset="78686.5382">-1386 3619 10965,'-16'-54'3999,"6"33"129,10 21-516,0 0-2967,0 0-2064,25 23-2322,-25-23-129,30 37-516,-14-22 0</inkml:trace>
          <inkml:trace contextRef="#ctx0" brushRef="#br1" timeOffset="78483.7377">-1325 3981 14706,'0'0'4773,"0"0"-129,18 4 0,-18-4-3612,5 43-516,-1-17-129,3 10 0,-2 0-387,-1-1-258,3 4-387,-7-17-1290,0-1-2709,0-1 129,0-20-516,0 19 0</inkml:trace>
          <inkml:trace contextRef="#ctx0" brushRef="#br1" timeOffset="79591.3398">-1009 3978 10320,'11'-18'4515,"-11"18"-129,18-2 0,-18 2-2322,18 16-645,-1 11-516,-6-2-129,7 16-258,-4 2-129,2 8-129,-2 4-129,-3-1-258,-2-3 0,-4-10 0,1-4 0,-5-15 0,-1-22-129,0 0 129,0 0 129,13-30 0,-10-10 129,3-4-129,1-11 258,4 1-129,1-2 0,6 6 129,0 3-129,6 8 258,0 2-258,4 12 129,1 7-129,1 9 0,-2 8 129,2 1-129,-3 14 0,0 9 0,-2 4 0,0 5 0,-6 3 0,-1 3-258,0 1 0,-4-4 0,-2 6-129,-4-9-129,4 6-258,-12-15-516,14 16-1032,-14-16-2580,0-23 129,13 25-129,-13-25-129</inkml:trace>
          <inkml:trace contextRef="#ctx0" brushRef="#br1" timeOffset="80558.5414">240 4035 11610,'5'-30'4515,"-5"30"129,0-32-258,-14 8-2580,14 24-645,-25-28-516,25 28 0,-33-23-387,15 16 129,-4 1-387,3 6 129,-2 2 258,3 12-258,2 4 129,1 5-258,1 6 129,5 5-129,2-1 258,4 3-258,1 1-129,2-1 0,5 1 0,4-5 0,7 2-129,0-9 0,6 2 129,-3-15-129,6-1 0,-4-11 129,1-7 0,-1-11 258,-1-12 0,-1-2 0,-5-11 129,1 6 0,-5-3 0,1 8 129,-4 2-258,0 9 0,-3 5 0,-4 16-129,0 0 0,23 0 0,-11 12-129,3 10 129,2 3 0,5 1 0,3 4 0,-1 1 0,1-3 0,2-5 0,0-1 0,-1-5 0,-1-6 0,2-6 129,-2-5 0,0-3 0,-4-13 0,2-4 0,-5-8 0,3-6 0,-5-2 0,-3-1-129,-8 1-258,-5 1 0,0 6-129,-16 1 0,-5 8-258,-11 1 0,5 8 0,-5-1 0,7 8 258,0-3-129,9 7 129,16 0 0,0 0 258,0 0 0,0 0 387,0 0-129,20 5 129,1 1 258,2-6 129,11 0 0,-5 0 0,12-2-129,-9-7-129,8 4 0,-8-2 0,4 1-129,-6 3-258,-1 3 129,-4 0 0,1 0 0,-4 2-129,-3 5 129,1 3 0,-2 3 0,-2 1 129,-2 6-258,-3 3 129,-6 2-258,0 5 0,-5 0-258,0 11-387,-7-13-387,7 19-1290,-5-15-2451,-1-4 258,5-7-387,1-21 129</inkml:trace>
          <inkml:trace contextRef="#ctx0" brushRef="#br1" timeOffset="81073.3424">1249 3944 10191,'12'-28'4644,"-12"28"0,20 0-129,-13 16-1290,-7-16-2193,16 35-129,-9-13-129,7 6-258,-1-3-258,-3 2-129,1-1-258,0-4 0,1-1-129,-12-21 0,27 25 0,-11-25 0,5 0 0,1-9 129,4-7 0,1-9 129,1-7 258,3 0-129,-7-5 0,3 8 129,-11-1 0,0 9 129,-7-1-129,-9 22 0,0 0 129,0 0 0,11 13 129,-11 13-258,-2 8 1,-3 11-259,-6 6 0,0 13 0,-3 6 0,-4 10 0,-3 7 0,-2 5 0,0 6 0,-4-2 0,2 4 0,-3-11-130,6-4-257,-1-17-258,9-4-258,-7-29-1032,12-4-2838,-4-10 0,13-21-129,-19 5-129</inkml:trace>
        </inkml:traceGroup>
        <inkml:traceGroup>
          <inkml:annotationXML>
            <emma:emma xmlns:emma="http://www.w3.org/2003/04/emma" version="1.0">
              <emma:interpretation id="{8683D88E-AA12-4768-A508-3E188815B153}" emma:medium="tactile" emma:mode="ink">
                <msink:context xmlns:msink="http://schemas.microsoft.com/ink/2010/main" type="inkWord" rotatedBoundingBox="7792,4010 13430,3977 13439,5335 7800,5369"/>
              </emma:interpretation>
              <emma:one-of disjunction-type="recognition" id="oneOf8">
                <emma:interpretation id="interp40" emma:lang="en-US" emma:confidence="0">
                  <emma:literal>variables</emma:literal>
                </emma:interpretation>
                <emma:interpretation id="interp41" emma:lang="en-US" emma:confidence="0">
                  <emma:literal>Variables</emma:literal>
                </emma:interpretation>
                <emma:interpretation id="interp42" emma:lang="en-US" emma:confidence="0">
                  <emma:literal>variable,</emma:literal>
                </emma:interpretation>
                <emma:interpretation id="interp43" emma:lang="en-US" emma:confidence="0">
                  <emma:literal>variably</emma:literal>
                </emma:interpretation>
                <emma:interpretation id="interp44" emma:lang="en-US" emma:confidence="0">
                  <emma:literal>variably,</emma:literal>
                </emma:interpretation>
              </emma:one-of>
            </emma:emma>
          </inkml:annotationXML>
          <inkml:trace contextRef="#ctx0" brushRef="#br1" timeOffset="81790.9434">2387 3869 12771,'16'-12'4773,"-16"12"-387,21 9 258,-21-9-3225,24 46-645,-10-17 129,11 11-387,-4 3-129,4 5-129,-4 2-129,-1-4 0,-2-3-129,-2-6 0,-4-5 0,-3-7 0,-4-9 0,-5-16 0,0 0 129,16-9-129,-10-17 129,1-8 129,-2-11 0,4-4 0,0-8-258,0 0 258,0-4-129,1 8 0,-1 5-129,-2 9 130,-1 8-260,-1 8 1,-5 23-129,0 0-129,18-3-387,-18 3-258,25 30-2064,-13-3-1677,4 3 129,2 9-387,0-2 0</inkml:trace>
          <inkml:trace contextRef="#ctx0" brushRef="#br1" timeOffset="82804.9454">3446 4079 13803,'16'-55'4902,"-16"25"-516,0 3 0,0 8-2967,-11-10-645,4 10-129,-11-4-258,18 23 0,-32-27-258,14 23 0,-1 4 0,1 2 0,0 12 0,2 6-129,4 5 258,1 5-258,2 2 0,5 2 0,4 1 0,0 1-129,9-2 0,2-4-129,3 0 0,2-7 129,2-1-129,-2-12 129,0-6 0,2-4 258,-18 0 0,32-32 0,-18 3 258,4 1-129,-4-9 129,4 6 0,-6-2 1,4 8-388,-1 3 0,-15 22 0,28-21 0,-28 21 0,30 9 0,-12 12 0,0 4 0,1 5 0,3 6 0,-3-2 0,1 0 0,-2-6 0,-2-3 0,0-6 0,-4-3 0,-12-16 0,27 11 0,-27-11 0,26-9 0,-6-7 0,-2-9 0,1-5 0,1-9 0,1-4 0,-5-5 0,-1 2 0,-7 0 0,-8 3 0,0 8 0,-12 2 0,-6 14-130,-7 3-515,4 12 0,-11 4 129,11 6-129,-4 4 129,10 8 0,15-18 129,-16 30 129,16-30 0,0 25 258,0-25 129,24 15 0,-3-14 129,2-1 0,2 0 129,2 0-129,5 0 129,-2-9-129,2 4 0,-2-6 0,4 4 129,-6-3 0,4 2-129,-5-2 129,0 6-129,-2-1 1,0 5-259,-2 0 0,-2 3 0,-1 10 0,-3 7 0,1 3 0,-4 5 0,1 4 0,-3 5 0,-1 3 0,-2-1 0,0 2 0,-4-8 0,4 5-517,-7-13-386,8 10-645,-10-35-1419,0 20-1935,0-20 387,0 0-387,15-5 129</inkml:trace>
          <inkml:trace contextRef="#ctx0" brushRef="#br1" timeOffset="83007.7457">4632 3942 13545,'18'-7'4386,"-18"7"0,5 20 129,-5-4-3354,0 16-387,0-4 129,2 10-516,0-1 0,5 0-387,0 6-516,-7-15-1806,0 1-2193,0-2 129,0-10-258,0-17-387</inkml:trace>
          <inkml:trace contextRef="#ctx0" brushRef="#br1" timeOffset="84177.7476">5274 3996 14706,'18'-36'4644,"-18"17"-258,-2 1 258,-25-5-3354,27 23-387,-33-22-516,13 22 129,-7 0-129,2 11-258,-1 5 129,3 9-258,1 3 129,6 4-129,6 6 129,4-1-129,6 4-129,0-2 0,15 2 0,1-5 0,5-3 0,0-9 0,2-8 0,4-11 129,-2-5 0,2-14 0,-6-15 258,4-5 0,-7-12 0,5 3 0,-5 1-128,-1 4-130,-2 5 0,-3 9 0,-1 7 0,-11 17 0,23 0 0,-11 14 0,1 11 0,1 9 0,2 8 0,2 3 0,1 6 0,-1-4 0,3-1 0,-3-11 0,0-1-517,-5-16 1,6-2-258,-19-16-129,34-11-258,-23-26-645,15 1-1032,-6-15-1548,3-19-129,5-2 0,-3-17-258,0 0 2709,5 0 1161,-5 5 1677,-10 0 1419,-5 8 2451,1 14-258,-9 10 258,-1 15-387,-1 37-1677,-1-27-903,1 38-387,0 10-387,1 24-258,5 3-129,8 16 0,-3 5-129,5 8-128,-6-5-259,3 3 0,-3-5 0,-2-10 0,-3-7 0,-3-12 0,1-9-130,-3-16-128,0-16 129,0 0-129,16-14 129,-5-13 129,0-6 129,3-5-129,4-3-129,1 6 129,1 1 0,3 7 0,2 10 0,3 6 258,3 9-129,1 7 0,-2 13 129,2 11-128,-4 3-130,-1 9 0,-6 3 0,-3 2 0,-11 1 0,-3-3 0,-4-1 0,-11-4 0,-10-4 0,-11-3 0,-6-5 0,-11-13 0,4 4-646,-17-18-1031,17 0-2064,-8-9-1161,7-12 129,7-6-129,7-12-258</inkml:trace>
          <inkml:trace contextRef="#ctx0" brushRef="#br1" timeOffset="84442.9481">6313 3332 14964,'98'-67'4773,"-68"67"-129,-10 10 0,-19 13-3225,19 27-516,-9 0-258,12 16 0,-7 0-515,3 7-130,-5-2 0,4 5 0,-2-3 0,-5-2 0,3 6 0,-10-17 0,10 13-1033,-14-21-3353,2-10-645,0-13 129,3-8-387</inkml:trace>
          <inkml:trace contextRef="#ctx0" brushRef="#br1" timeOffset="84942.1492">6973 4138 12771,'67'-18'4773,"-31"6"-129,-4-4-129,0-7-1419,4 8-2064,-13-10-387,0 6-129,-7-4-516,-5 0 129,-6 3-387,-5 2 129,0 18-129,-14-17 0,14 17 0,-34 1 0,16 15 258,0 7-129,4 6 129,5 5-129,7 3 258,2 2-129,6 2 0,10-2 129,3-3-129,4-2 0,2-8 0,2-6 129,5-6-129,-2-10 0,2-4 0,6-6 0,3-11 129,7-5 0,1-5 0,10 3 0,-4-5 129,6 8 0,-4-1 129,0 14-129,-9 0 1,-4 8-259,-8 13 0,-6 12 0,-7 7 0,-5 10 0,-9 5 0,-9 3 0,0 5 0,-25-9-517,-7 6-4127,-16-3-258,-15-4 0,-11-4-387</inkml:trace>
        </inkml:traceGroup>
      </inkml:traceGroup>
    </inkml:traceGroup>
    <inkml:traceGroup>
      <inkml:annotationXML>
        <emma:emma xmlns:emma="http://www.w3.org/2003/04/emma" version="1.0">
          <emma:interpretation id="{291234D4-F3A0-4B07-9F37-704443F42EEC}" emma:medium="tactile" emma:mode="ink">
            <msink:context xmlns:msink="http://schemas.microsoft.com/ink/2010/main" type="paragraph" rotatedBoundingBox="2193,6441 19469,6474 19466,8091 2190,80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0806E5-A309-40E6-981F-A88203022589}" emma:medium="tactile" emma:mode="ink">
              <msink:context xmlns:msink="http://schemas.microsoft.com/ink/2010/main" type="line" rotatedBoundingBox="2193,6441 19469,6474 19466,8091 2190,8058"/>
            </emma:interpretation>
          </emma:emma>
        </inkml:annotationXML>
        <inkml:traceGroup>
          <inkml:annotationXML>
            <emma:emma xmlns:emma="http://www.w3.org/2003/04/emma" version="1.0">
              <emma:interpretation id="{D9825A9D-B254-4FBC-9981-A219FA04835B}" emma:medium="tactile" emma:mode="ink">
                <msink:context xmlns:msink="http://schemas.microsoft.com/ink/2010/main" type="inkWord" rotatedBoundingBox="2193,6630 15116,6655 15114,7927 2190,7902"/>
              </emma:interpretation>
              <emma:one-of disjunction-type="recognition" id="oneOf9">
                <emma:interpretation id="interp45" emma:lang="en-US" emma:confidence="0">
                  <emma:literal>Fi=niy+nyzt</emma:literal>
                </emma:interpretation>
                <emma:interpretation id="interp46" emma:lang="en-US" emma:confidence="0">
                  <emma:literal>F1=niy+nyZt</emma:literal>
                </emma:interpretation>
                <emma:interpretation id="interp47" emma:lang="en-US" emma:confidence="0">
                  <emma:literal>Fi=ny+nyZt</emma:literal>
                </emma:interpretation>
                <emma:interpretation id="interp48" emma:lang="en-US" emma:confidence="0">
                  <emma:literal>Fi=niy+nyZt</emma:literal>
                </emma:interpretation>
                <emma:interpretation id="interp49" emma:lang="en-US" emma:confidence="0">
                  <emma:literal>Fi=nig+nyZt</emma:literal>
                </emma:interpretation>
              </emma:one-of>
            </emma:emma>
          </inkml:annotationXML>
          <inkml:trace contextRef="#ctx0" brushRef="#br1" timeOffset="90027.7581">-1183 6596 15093,'50'-3'4773,"-23"3"-258,5-11-387,7 11-3354,-7 0-129,10 0-387,-2-3 0,-3-1-258,0 0 0,-8-3-258,-1 7-129,-28 0-1161,30-16-3096,-30 16 129,0 0-387,-26 4-129</inkml:trace>
          <inkml:trace contextRef="#ctx0" brushRef="#br1" timeOffset="90199.3584">-1135 6755 9933,'-9'28'4515,"22"-7"-258,-13-21-387,32 15-2322,-4-3-1419,10-1-1161,1 3-2709,2-14-387,14 0-129,-4-2-516</inkml:trace>
          <inkml:trace contextRef="#ctx0" brushRef="#br1" timeOffset="87406.9534">-3216 6016 9933,'0'0'4773,"11"-14"-258,-11 14-129,16-12-2451,12 12-387,-7-4-387,24 4-129,-1-5-387,22 3-129,5-9-129,9 4 0,0-5-258,1 3 0,-7 0-258,-10-2-129,-10 10-258,-22-8-387,-2 9-2451,-30 0-1548,2 16 258,-11-4-516,-18 1-258</inkml:trace>
          <inkml:trace contextRef="#ctx0" brushRef="#br1" timeOffset="87048.1529">-3191 6111 8256,'5'-16'4128,"-5"16"387,0 0-516,16-2-1806,-16 2-645,0 0-387,0 0-258,0 27-258,-2-10 0,2 14-387,0 1 258,2 10-387,4 5 129,1 2-129,0 3 0,0 0-129,2-1 0,0-1 0,0-2 0,-1-7 0,0-6 0,-3-6-129,4-1 0,-7-10-387,5 4-258,-7-22-1419,0 0-2322,0 0 129,-13 5-387,13-5-258</inkml:trace>
          <inkml:trace contextRef="#ctx0" brushRef="#br1" timeOffset="88327.3551">-3172 6392 5676,'0'0'4515,"0"0"-129,0 0-258,0 0-1032,0 0-1677,0 0-258,0 0 0,0 0-516,0 0 0,0 0-258,0 0 0,0 0-129,0 0 0,0 0 0,0 0 0,0 0-129,0 0 0,0 0 0,0 0 0,0 0-129,0 0 129,0 0 0,0 0 0,0 0 0,0 0-129,0 0 129,0 0-129,0 0 129,0 0-129,0 0 0,0 0 0,-12 16 0,12-16 129,0 0-129,0 0 0,0 0 0,0 0 0,0 0 0,0 0 0,0 0 0,0 0 0,0 0 0,0 0 0,0 0 0,0 0 0,0 0 0,0 0 0,0 0-129,0 0 258,0 0-258,0 0 129,0 0 129,0 0-129,0 0 0,0 0 0,0 0 0,0 0 0,0 0 0,0 0 0,0 0 0,0 0 0,0 0-129,0 0 129,0 0 0,0 0 0,0 0 0,0 0 129,9 0-129,-9 0 129,19 0 0,-1 0 129,2 2 0,8 1-129,4-1 129,7 1 0,1 1-129,2 1 129,1-3-129,0 0 0,-2 0 0,-2-2 0,-6 0-129,-4 0 129,-2 0-258,-8 0 0,-1 0-258,-18 0-258,27 3-774,-27-3-3225,0 0-258,0 0-129,0 0-258</inkml:trace>
          <inkml:trace contextRef="#ctx0" brushRef="#br1" timeOffset="89684.5575">-2070 6420 6063,'10'-14'4902,"-10"14"-645,0 0 258,0 0-1032,0 0-1419,0 0-774,0 0-258,0 11-258,0-11-129,6 37-129,-5-12 0,6 12-129,-1 2-129,1 6 0,0-1-129,0 3 0,-2-1-129,1-3 0,-1-3 0,-1-6-258,1 0 0,-5-16-387,5 14-903,-5-14-3225,0-18 258,0 26-387,0-26-129</inkml:trace>
          <inkml:trace contextRef="#ctx0" brushRef="#br1" timeOffset="91618.9607">414 6321 12513,'25'-31'4773,"-25"31"-516,43-12 0,-4 15-2709,-7-1-516,18 14-387,-7-7 0,7 11-258,-10-1-129,1 4 129,-10 2-258,-8 4 0,-13 3-258,-10 0 129,-9 7-258,-19-5 0,-4 3-129,-16-5-129,5 2 0,-7-13 0,8-1 129,3-10 0,10-2 129,10-8 0,19 0 129,-2-18 258,11-2 0,19-3 129,6-7 0,12 0 0,2-8 129,9 3 0,-2-10 0,6 8-129,-11-8 0,-1 10 0,-8-1 0,-3 6 0,-12 0-129,-4 10 129,-10 2-258,-12 18 387,11-19-258,-11 19 0,0 0 0,-11 3-258,11-3 129,-23 31-129,12-8 129,1 5-129,1 6 129,5 0-129,4 3 129,0 1 0,7 4 0,8-1-129,2 2 0,3-6-129,5 8-387,-6-20-903,21 3-2709,-10-7-516,0-8-129,4-8-129</inkml:trace>
          <inkml:trace contextRef="#ctx0" brushRef="#br1" timeOffset="92086.9617">1754 6310 9933,'21'-2'5160,"4"15"-129,-7 4-129,-2-6-1161,12 19-2451,-10-7-387,12 11-387,-8-7-129,3 3-258,-2-1-258,-2-6 0,2-4-129,-1-10 0,1-3 0,-4-6 129,3-13-129,-3-8 258,-1-6 0,-2-1 129,-4-3 0,-1 6 0,-6 1 129,-5 24-129,6-25 129,-6 25-129,0 10 0,0 17 0,0 9 0,0 12 0,-4 9-129,-1 7 129,0 5-129,-3-1 129,0-1-258,-1-5 0,0-6-129,-4-12 0,6-5-258,-11-19-387,15 3-1161,-18-20-2709,21-3 0,-29-26-387,11-8 129</inkml:trace>
          <inkml:trace contextRef="#ctx0" brushRef="#br1" timeOffset="92352.1621">1722 6038 13287,'-34'-48'4644,"23"28"0,11 20 0,0 0-3354,-7-27-387,7 27-129,13-1-387,10 1 0,5 1-129,15 7-129,9-3-129,10 0 0,9 1-258,4-6-387,14 5-1806,-11-5-2193,0 0 0,-8 0-516,-12 0 0</inkml:trace>
          <inkml:trace contextRef="#ctx0" brushRef="#br1" timeOffset="92617.3624">3076 6265 14577,'78'25'5031,"-32"-16"-387,2 0 129,14 4-3612,-12-10-645,7 4-129,0-5-387,-4-2-129,1 4-774,-19-4-3612,3-4-258,-10-5-129,-8-3-258</inkml:trace>
          <inkml:trace contextRef="#ctx0" brushRef="#br1" timeOffset="92804.563">3494 6198 15609,'-25'12'4773,"25"19"129,1-8-387,19 12-3612,-15-3-129,8 11-645,-4 7-258,-4-6-645,13 11-3741,-15 1-387,1-5 0,3-3-387</inkml:trace>
          <inkml:trace contextRef="#ctx0" brushRef="#br1" timeOffset="93490.9641">4828 6315 14964,'76'-21'4902,"-28"14"0,-2 5-387,-8-3-3483,13 6-387,-10 5-258,-2 6-129,-8 2 0,-10 6-129,-10 1-129,-10 4-129,-1 6 0,-23-3-258,-2 9-129,-12-8-129,7 8-258,-11-15 0,16 8 0,-9-20 129,18 3 0,16-13 387,0 0 129,-5-13 387,14-6 129,17-1 258,5-12 0,11 4 129,1-10-129,9 10 0,-10-8-129,5 8-129,-14-2 129,-2 7-258,-15 1 0,-16 22-129,5-23 129,-5 23-129,-21-3 129,-1 3-129,-1 7 129,4 9 0,-1 3 0,6 8 0,5 5 0,9 7 0,0 6 0,11 4 0,5 5 0,7-3-129,0 1 0,3-6 0,3-3-387,-2-15-129,5 6-774,-16-13-3354,3-17 0,-1 0-129,-18-4-387</inkml:trace>
          <inkml:trace contextRef="#ctx0" brushRef="#br1" timeOffset="94660.966">5055 6073 13674,'-35'-26'4773,"35"26"-387,-13-18 258,13 18-3354,0 0-516,0 0-129,20-2-258,5 2 0,17 0-129,8 0-258,13 0-129,11 2-387,-1-4-1161,16-3-2580,-5 5-516,-6-2 129,-3 2-387</inkml:trace>
          <inkml:trace contextRef="#ctx0" brushRef="#br1" timeOffset="95160.1671">6162 6209 14835,'46'37'4644,"-26"-16"-129,-3 4-129,-8-4-3096,20 15-774,-6-2-129,7 1-129,-2-3-129,3-3 0,-5-4-129,3-9 129,-1-5-129,-1-10-129,0-1 129,-1-16 0,-1-5 129,-2-4-129,-3-3 129,1 1 129,-6-2 0,-3 8 0,-5 3 0,-7 18 130,7-16-388,-7 16 0,2 9 0,-2 16 0,0 4 0,0 13 0,0 6 0,-2 13 0,-1 3 0,-3 3 0,1 5 0,-6-3 0,1 2 0,-6-9 0,1 1 0,-8-14 0,11 5-1162,-20-24-2063,12-2-1548,2-10-129,18-18-258,-23 7-129</inkml:trace>
          <inkml:trace contextRef="#ctx0" brushRef="#br1" timeOffset="95612.5679">7222 6233 15351,'64'-30'5031,"-23"21"-129,7 6-129,-4-4-3483,22 7-645,-7 3-129,8 8-257,-8-2-259,-6 5 0,-12-2 0,-5 4 0,-15 2 0,-10 4 0,-11 2 0,-5 5 0,-17 1 0,-6 9 0,-10 2 0,-4 5 0,-4 3 0,-2-1 0,1 1 0,5-1 0,6-5 0,9-4 0,13-5 0,12-4 0,6-8 0,19-3 0,11-8 0,10-2 0,4-6 0,4 1 0,-1-4 0,-4 0 0,-3 0 0,-14-13 0,6 13-1678,-18-21-3224,-8 1-129,-10-10-129,-1 0-129</inkml:trace>
          <inkml:trace contextRef="#ctx0" brushRef="#br1" timeOffset="95784.1682">7537 6481 15093,'0'0'4902,"0"0"-129,16-11-258,23 16-3612,-4 1-387,15 3-387,14-1-903,0-8-3354,20 0-645,12-3 129,7-10-516</inkml:trace>
          <inkml:trace contextRef="#ctx0" brushRef="#br1" timeOffset="96018.1686">8860 6390 16512,'73'7'4773,"-30"-5"258,8 3-387,-6-5-3741,22 9-387,5-4-387,2-5-258,10 6-387,-15-8-774,18 2-1806,-23-2-1806,-10-10 129,-15-1-258,-14-3 0</inkml:trace>
          <inkml:trace contextRef="#ctx0" brushRef="#br1" timeOffset="96205.3689">9591 6313 12255,'-39'0'4902,"23"6"-129,16-6 129,-20 19-1548,22 12-1935,-2-3-516,0 17-644,0-1-259,0 11 0,2 6 0,-2-6 0,2 16-2839,-2-12-1934,-6-8-258,1-5-129,5-8-387</inkml:trace>
        </inkml:traceGroup>
        <inkml:traceGroup>
          <inkml:annotationXML>
            <emma:emma xmlns:emma="http://www.w3.org/2003/04/emma" version="1.0">
              <emma:interpretation id="{6C638070-1029-40DF-A4E6-B42342407EDC}" emma:medium="tactile" emma:mode="ink">
                <msink:context xmlns:msink="http://schemas.microsoft.com/ink/2010/main" type="inkWord" rotatedBoundingBox="17003,6470 19469,6474 19466,8091 16999,8086"/>
              </emma:interpretation>
              <emma:one-of disjunction-type="recognition" id="oneOf10">
                <emma:interpretation id="interp50" emma:lang="en-US" emma:confidence="0">
                  <emma:literal>FZS</emma:literal>
                </emma:interpretation>
                <emma:interpretation id="interp51" emma:lang="en-US" emma:confidence="0">
                  <emma:literal>Fez</emma:literal>
                </emma:interpretation>
                <emma:interpretation id="interp52" emma:lang="en-US" emma:confidence="0">
                  <emma:literal>FEZ</emma:literal>
                </emma:interpretation>
                <emma:interpretation id="interp53" emma:lang="en-US" emma:confidence="0">
                  <emma:literal>yz</emma:literal>
                </emma:interpretation>
                <emma:interpretation id="interp54" emma:lang="en-US" emma:confidence="0">
                  <emma:literal>yr.</emma:literal>
                </emma:interpretation>
              </emma:one-of>
            </emma:emma>
          </inkml:annotationXML>
          <inkml:trace contextRef="#ctx0" brushRef="#br1" timeOffset="96829.37">11713 6194 12384,'0'0'4386,"-21"-12"0,21 12 129,0 16-2967,0-16-645,0 28-258,0-12 258,5 11-387,4-4 129,9 4-387,0-4 129,5 0-129,2-3-129,0-3 0,-2-4-129,0-6 0,0-7 0,-2 0 0,1-11 0,-3-6-129,1-8 129,-1-4 129,-1-3-129,-2 4 129,-3 1 0,-3 6 129,-4 5-258,-6 16 129,0 0 1,14 19-130,-14 15 0,0 16 0,0 9 0,-2 15 0,-7 8 0,0 9 0,-5 1 0,-4 3 0,-3-1 0,-4-5 0,-2-7 0,1-9 0,1-11 0,-4-12 0,12-8 0,-8-19-259,21 6-2837,-12-20-1935,16-9 0,-18 0-129,18 0 0</inkml:trace>
          <inkml:trace contextRef="#ctx0" brushRef="#br1" timeOffset="98139.7723">11594 5748 10707,'0'0'4386,"0"0"0,0 0 0,0 0-2322,25 7-645,-25-7 0,44 9-516,-15-7-129,17 5-129,4-7-258,10 5-129,3-5-258,-1 0-258,6 4-774,-20-4-3483,3 0-258,-6 0 129,-10 0-645</inkml:trace>
          <inkml:trace contextRef="#ctx0" brushRef="#br1" timeOffset="98826.1735">12941 6120 10320,'0'0'4515,"14"-18"129,11 16-258,12 2-1935,-3-9-1032,19 9-258,-1-5-258,10 5-258,-3-2 0,7 2-129,-13 0-258,-3 5 129,-13 4-258,-5 5 129,-12 1-128,-10 6-130,-10 4 0,-7 3 0,-12 4 0,-10 6 0,-5 1 0,-6 2 0,-5 3 0,-3-1-259,0 3 130,-2-3 0,8 1-129,1-4 129,10-3 0,6-5 129,11-7 129,14 0 0,2-6 129,23-1 0,5-9 1,16 5-259,4-7 0,9 4 0,1-2 0,6 2 0,-5-4 0,-3 0 0,-6 2 0,-11-8 0,-2 8 0,-39-9-4516,30-9-515,-26-8-129,-4-5-258</inkml:trace>
          <inkml:trace contextRef="#ctx0" brushRef="#br1" timeOffset="99075.774">13323 6442 14448,'37'-6'5031,"1"6"-258,3 0 129,14 9-2838,-11-7-903,19 9-773,-5-6-388,5 0 0,1 1 0,-6-6-775,12 0-2579,-19-2-1548,-8-9 0,-11 0-258,-13-5-258</inkml:trace>
        </inkml:traceGroup>
      </inkml:traceGroup>
    </inkml:traceGroup>
    <inkml:traceGroup>
      <inkml:annotationXML>
        <emma:emma xmlns:emma="http://www.w3.org/2003/04/emma" version="1.0">
          <emma:interpretation id="{E07BE5B4-3899-4192-A36C-8DB9569066B0}" emma:medium="tactile" emma:mode="ink">
            <msink:context xmlns:msink="http://schemas.microsoft.com/ink/2010/main" type="paragraph" rotatedBoundingBox="2247,9223 17809,9133 17819,10711 2256,108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31EA29-5EFB-48D4-98F1-2BBCD28B4655}" emma:medium="tactile" emma:mode="ink">
              <msink:context xmlns:msink="http://schemas.microsoft.com/ink/2010/main" type="line" rotatedBoundingBox="2247,9223 17809,9133 17819,10711 2256,10802"/>
            </emma:interpretation>
          </emma:emma>
        </inkml:annotationXML>
        <inkml:traceGroup>
          <inkml:annotationXML>
            <emma:emma xmlns:emma="http://www.w3.org/2003/04/emma" version="1.0">
              <emma:interpretation id="{A09A6ED3-0150-449C-83B9-575DF9E7A38D}" emma:medium="tactile" emma:mode="ink">
                <msink:context xmlns:msink="http://schemas.microsoft.com/ink/2010/main" type="inkWord" rotatedBoundingBox="2247,9223 17809,9133 17819,10711 2256,10802"/>
              </emma:interpretation>
              <emma:one-of disjunction-type="recognition" id="oneOf11">
                <emma:interpretation id="interp55" emma:lang="en-US" emma:confidence="0">
                  <emma:literal>F2=Ny+yztzn</emma:literal>
                </emma:interpretation>
                <emma:interpretation id="interp56" emma:lang="en-US" emma:confidence="0">
                  <emma:literal>F2=ny+yztzn</emma:literal>
                </emma:interpretation>
                <emma:interpretation id="interp57" emma:lang="en-US" emma:confidence="0">
                  <emma:literal>F2=xy+yztzn</emma:literal>
                </emma:interpretation>
                <emma:interpretation id="interp58" emma:lang="en-US" emma:confidence="0">
                  <emma:literal>Fz=ny+yztzn</emma:literal>
                </emma:interpretation>
                <emma:interpretation id="interp59" emma:lang="en-US" emma:confidence="0">
                  <emma:literal>FÊTE</emma:literal>
                </emma:interpretation>
              </emma:one-of>
            </emma:emma>
          </inkml:annotationXML>
          <inkml:trace contextRef="#ctx0" brushRef="#br1" timeOffset="107546.5889">5751 8772 13287,'0'0'4515,"0"0"-129,0 0 0,7 10-2709,5 23-903,-5-1-129,11 10-129,-3-1-129,4 5-129,1-5-129,-1-3-129,3-6-129,-3-6 0,1-10-129,-4-9 0,5-1-129,-21-6 0,32-14 129,-16-10 0,0-4 129,0-4 129,-3-4 258,1 4 129,-7-7 129,5 16 0,-10-7 129,-2 30-129,5-29 0,-5 29-129,0 0-128,4 25-259,-4 9 0,0 9 0,0 10 0,-5 11 0,-6 4 0,0 7 0,-5-3 0,0 3 0,-7-4 0,-2 0 0,0-1 0,-3-10 0,5 1 0,-4-17 0,13 3-775,-13-28-2708,27-19-1419,0 0 129,0 0-387,13-28 258</inkml:trace>
          <inkml:trace contextRef="#ctx0" brushRef="#br1" timeOffset="108030.1897">6783 8679 12642,'42'-21'4902,"-13"16"-258,1 1 129,4-8-1677,14 12-2064,-4-4-258,17 4-129,-4-2-386,5 2-259,-7 0 0,-3 0 0,-12 7 0,-7 8 0,-17 2 0,-16 7 0,-6 6 0,-21 4 0,-6 10 0,-8 2 0,-4 9 0,-4-3 0,-1 3 0,2-3 0,5-2 0,4-6 0,9-5 0,5-9-130,5-3 130,9-4 0,10-7 130,1 0-130,16-5 0,9 0 0,5-3 0,9 1 0,2-2 0,3-1 0,3 1 0,-6-5 0,-1 1 0,-9-3 0,6 0-2065,-19-2-2708,-18 2-129,9-32-129,-13 11-129</inkml:trace>
          <inkml:trace contextRef="#ctx0" brushRef="#br1" timeOffset="108201.79">6962 9028 11610,'11'-27'4773,"10"22"-387,11 5 0,2 7-774,7-3-3612,5-4-1677,11-4-2322,12 1-258,-1-10-258,5 4-387</inkml:trace>
          <inkml:trace contextRef="#ctx0" brushRef="#br1" timeOffset="108451.3904">7763 8848 15609,'83'-16'4902,"-33"13"-129,2-1-258,3 10-2709,0-6-1290,9 0-258,-2 0-387,-7-6-129,2 6-516,-21-14-1806,-2 5-2064,-11-2 129,-23 11-387,3-19-129</inkml:trace>
          <inkml:trace contextRef="#ctx0" brushRef="#br1" timeOffset="108638.5908">8227 8713 11997,'-20'0'4902,"-1"11"-387,21-11 387,0 41-1806,-5-24-1548,8 21-387,-1-3-515,10 13-646,-6 0 0,4 6 0,-1 3 0,-3-4 0,1 4 0,-5-14-130,10 10-2837,-8-17-1677,3-6-258,3-7-258,8-11 0</inkml:trace>
          <inkml:trace contextRef="#ctx0" brushRef="#br1" timeOffset="100994.5774">-3090 8567 11352,'15'-9'4386,"-15"9"0,0 0-129,0 0-2322,0 11-903,0-11-129,-4 43-129,-1-17-129,5 19-258,0 1 0,0 11-129,0 4 0,0 3-129,1 0 0,1 0-129,-2-2 0,0-11 0,2-2-258,0-12 129,3-9-387,-5-12 0,7 4-774,-7-20-1806,0 0-1548,0-11 258,-3-10-387,3-6-516</inkml:trace>
          <inkml:trace contextRef="#ctx0" brushRef="#br1" timeOffset="101244.1778">-3140 8610 8127,'-5'-52'4386,"5"35"387,-2 1-516,2 16-258,18-13-2193,-18 13-516,46-7-387,-10 3-258,17 4-129,4 0-129,11 2 0,-1 0-258,5 2-129,-8 1-129,-7-3-129,-6 5-516,-24-7-1935,-9 0-1935,-18 0 0,0 0-258,-18 23-258</inkml:trace>
          <inkml:trace contextRef="#ctx0" brushRef="#br1" timeOffset="101478.1782">-3159 8879 12255,'35'8'4902,"-10"-2"-387,9 1 129,0 5-1806,3-8-1935,17 7-516,-1-3-387,4-8-516,12 18-1935,-1-14-2193,-9-4 258,3 2-387,-11-2-387</inkml:trace>
          <inkml:trace contextRef="#ctx0" brushRef="#br1" timeOffset="101961.7791">-2008 9026 16770,'34'-43'4773,"-18"22"129,-4 2-129,-7 1-3870,15 14-387,-2-1-386,7 7-130,-4 10 0,2 13 0,-3 7 0,-4 7 0,-9 6 0,-7 6 0,-11 1 0,-12-2 0,-7-2 0,-9-11 0,-1-1 0,-4-10 0,5-4 0,3-6 0,10-7 0,4-4 0,22-5 0,-16 3 0,16-3 0,20 0 0,7 0 0,13 0 0,5-1 0,14 1 0,3 0 0,4 0 0,-1 0 0,-2 1 0,-5 3 0,-11-2 0,-1 7 0,-25-11-1936,6 2-2966,-11-2-258,-16 2 0,0 0-645</inkml:trace>
          <inkml:trace contextRef="#ctx0" brushRef="#br1" timeOffset="102336.1797">-208 9087 14061,'5'-18'4773,"15"11"-129,5-2-129,10-12-2451,8 21-1419,-4-4-129,7 4-129,-3 0-387,-7 0-387,-1 5-645,-19-3-2580,-16-2-1161,20 9 129,-20-9-387,-13 18-129</inkml:trace>
          <inkml:trace contextRef="#ctx0" brushRef="#br1" timeOffset="102523.38">-240 9256 14706,'41'16'4644,"-7"-9"-387,-2-4 0,0 3-3483,14 1-645,7 2-645,-5-8-2322,7-1-1419,11 0-129,-4-7-258,15-2-258</inkml:trace>
          <inkml:trace contextRef="#ctx0" brushRef="#br1" timeOffset="103833.7821">1884 8820 13416,'2'-55'4773,"15"26"-258,14 3 129,15 13-2967,-14-10-516,18 18-387,-9-2-129,3 7-258,-10 10-129,0 13 0,-9 2-129,-6 7 1,-6 6-130,-6 1 0,-7 5 0,-6-3-130,-8 4-128,-9-8-129,-2 0-129,-9-6 0,4-1 0,-6-11 0,10-1 0,-3-11 129,13 2 129,-2-9 0,18 0 0,-5-16 258,5 16 0,16-39 0,4 12 129,10-3 0,4-7 129,7 1 129,1-5-129,6 7 0,-3-8 129,-1 10-258,-3-6 129,-3 8 0,-8 2-129,-5 8 0,-9-3 0,-16 23 0,14-27 0,-14 27 0,0 0 0,-16-7-129,16 7 0,-32 7 0,14 8 0,0 1 0,1 3-129,2 4 258,3 4-129,3 1 0,4 8 0,1 1 129,4 6 0,0 3 0,0 0 0,5 3 0,6-3 0,2 0 0,3-7 0,5-1 1,2-6-130,6-4 0,-1-5 0,4-3 0,0-3 0,-2-2 0,2-3-130,-9-8-515,6 10-1161,-11-11-2838,-18-3-129,17 0-129,-17 0-129</inkml:trace>
          <inkml:trace contextRef="#ctx0" brushRef="#br1" timeOffset="104644.9837">3024 8759 12900,'2'-23'4773,"-2"23"-258,0 0 258,16-7-2709,3 18-1032,-19-11-258,29 41-129,-15-18-129,9 11 0,-3-1-257,1 3-259,-3-2 0,-2-2 0,0 0 0,-4-7 0,3 0-130,-15-25 1,28 19 0,-12-19-129,4-10 129,-3-17 0,3-3 129,-2-10 0,-2-2 129,-2 1 0,-3 4 129,-3 6 0,-4 6-128,-4 25-130,5-21 0,-5 21 0,0 18 0,0 12 0,0 7 0,-1 15 0,-5 7 0,1 8 0,-4 6 0,0 6 0,-5 1 0,-2 3 0,-7-1 0,-4 2 0,-3-1 0,-4 1 0,2-4 0,-2-7 0,6-6 0,-1-19 0,13-1 0,-5-26 0,21 6-2323,0-27-2579,0 0-129,0-29 129,2-3-387</inkml:trace>
          <inkml:trace contextRef="#ctx0" brushRef="#br1" timeOffset="104894.5842">4066 9110 15222,'61'-2'4902,"-22"2"-129,0 0-258,4-2-2967,3 4-1032,-2 0-258,3 0-258,-1-1-258,-10-10-774,8 1-3354,-14-8-387,-10-6 129,-10 1-387</inkml:trace>
          <inkml:trace contextRef="#ctx0" brushRef="#br1" timeOffset="105081.7845">4363 8909 11610,'-17'34'5031,"17"-8"-387,0 8 258,0-4-1806,14 24-1677,-12-10-516,10 13-516,-1-2-258,-4-3-774,9 6-2193,-9-9-1806,-3-9-129,-1-4-129,-1-11-129</inkml:trace>
          <inkml:trace contextRef="#ctx0" brushRef="#br1" timeOffset="109184.5917">9383 8631 16125,'36'-30'4902,"-11"18"0,5 4-258,4-6-3225,15 14-644,5-2-775,15 2 0,2 0 0,8 0 0,-1 0 0,-2 2 0,-5 0 0,-14 5 0,-12 4 0,-15 7 0,-14 3 0,-14 7 0,-4 4 0,-16 8 0,-8 2 0,-8 1 0,-5 5 0,-2-4 0,-4 1 0,1-2 0,1-4 0,4-5 0,5-4 0,4-4 0,5-4 0,7-4 0,18-18 0,-12 26 0,12-26 0,11 22 0,10-12 0,7 3 0,8-3 0,5 3 0,5-2 0,0-3 0,1 0 0,-8-8 0,0 0 0,-20-11-1420,1-2-3353,-11-4-387,-7-1 258,-6-5-645</inkml:trace>
          <inkml:trace contextRef="#ctx0" brushRef="#br1" timeOffset="109371.7921">9652 8987 16383,'39'-9'4644,"-2"9"-129,6 0-129,-2-2-3870,19 2-387,8 6-903,-1-5-3483,8-1-258,5-1 0,2-10-645</inkml:trace>
          <inkml:trace contextRef="#ctx0" brushRef="#br1" timeOffset="109964.5931">11128 8670 18318,'77'-39'5160,"-35"23"-129,12 16-773,-10-9-4258,13 9 0,-7 7 0,0 10 0,-11 2 0,-5 4 0,-10 9 0,-11 4 0,-13 10 0,-5-3 0,-15 5 0,-16-6 0,3 3 0,-10-9 0,6-1-259,-1-14-257,13-6 129,4-12 0,21-3 387,0 0-129,0-25 258,25 0 0,5-7 129,11-3-129,5-6 129,8-2-129,-1-3 129,4 3-129,-5 4 0,-6 4-129,-7 3 130,-7 8-130,-9 7 0,-7 6 0,-16 11 0,0 0 0,0 0 0,11 25 0,-11 5 0,3 13 0,1 7 0,6 17 0,3 4 0,8 8 0,8 1 0,5-2 0,8-2 0,6-12 0,11-3 0,-6-25 0,20-3-3871,-21-13-1289,-2-9-129,-13-8-258</inkml:trace>
        </inkml:traceGroup>
      </inkml:traceGroup>
    </inkml:traceGroup>
    <inkml:traceGroup>
      <inkml:annotationXML>
        <emma:emma xmlns:emma="http://www.w3.org/2003/04/emma" version="1.0">
          <emma:interpretation id="{23A91FF1-155E-45FF-A6F7-3C4A61384AED}" emma:medium="tactile" emma:mode="ink">
            <msink:context xmlns:msink="http://schemas.microsoft.com/ink/2010/main" type="paragraph" rotatedBoundingBox="2290,11799 23191,11182 23229,12454 2327,130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744D43-C95E-45FE-8989-01BC65904FCD}" emma:medium="tactile" emma:mode="ink">
              <msink:context xmlns:msink="http://schemas.microsoft.com/ink/2010/main" type="line" rotatedBoundingBox="2290,11799 23191,11182 23229,12454 2327,13071"/>
            </emma:interpretation>
          </emma:emma>
        </inkml:annotationXML>
        <inkml:traceGroup>
          <inkml:annotationXML>
            <emma:emma xmlns:emma="http://www.w3.org/2003/04/emma" version="1.0">
              <emma:interpretation id="{7FC8FD84-4CB9-4A97-8D59-D41288CAB397}" emma:medium="tactile" emma:mode="ink">
                <msink:context xmlns:msink="http://schemas.microsoft.com/ink/2010/main" type="inkWord" rotatedBoundingBox="2293,11908 4021,11857 4055,12985 2326,13036"/>
              </emma:interpretation>
              <emma:one-of disjunction-type="recognition" id="oneOf12">
                <emma:interpretation id="interp60" emma:lang="en-US" emma:confidence="0">
                  <emma:literal>FZ</emma:literal>
                </emma:interpretation>
                <emma:interpretation id="interp61" emma:lang="en-US" emma:confidence="0">
                  <emma:literal>F</emma:literal>
                </emma:interpretation>
                <emma:interpretation id="interp62" emma:lang="en-US" emma:confidence="0">
                  <emma:literal>F}</emma:literal>
                </emma:interpretation>
                <emma:interpretation id="interp63" emma:lang="en-US" emma:confidence="0">
                  <emma:literal>F,</emma:literal>
                </emma:interpretation>
                <emma:interpretation id="interp64" emma:lang="en-US" emma:confidence="0">
                  <emma:literal>Is</emma:literal>
                </emma:interpretation>
              </emma:one-of>
            </emma:emma>
          </inkml:annotationXML>
          <inkml:trace contextRef="#ctx0" brushRef="#br1" timeOffset="112164.197">-3113 11276 12384,'30'-35'4902,"-8"22"-387,3 1 129,0-8-2709,24 20-903,-1-9-258,22 9-129,1-3-258,7-1-258,2 3-258,-2-5 0,-3 6-387,-18-7-387,2 12-1419,-22-3-2580,-17 2 258,-20-4-387,0 25 129</inkml:trace>
          <inkml:trace contextRef="#ctx0" brushRef="#br1" timeOffset="111852.1964">-2992 11424 9417,'2'-21'4644,"9"-2"0,-11 23-258,0 0-1677,0 0-1161,0 0-387,0 0-387,0 26-129,0 3-258,0 13 0,1 6 0,6 11-258,-3 3 129,1 6-258,-1-2 0,-1-2-258,3-2 129,-6-10-387,5 1-129,-5-19-387,4 7-1935,-4-18-1806,0-23 129,-15 18-258,15-18-516</inkml:trace>
          <inkml:trace contextRef="#ctx0" brushRef="#br1" timeOffset="112398.1974">-2963 11591 11997,'14'27'4773,"5"-24"-387,17 5 129,3 6-2580,4-14-1032,17 3-387,4-1-774,0-2-1419,2-5-2709,9 5-129,-13-6-129,0 6-387</inkml:trace>
          <inkml:trace contextRef="#ctx0" brushRef="#br1" timeOffset="112928.5983">-1939 11728 12771,'41'-32'5031,"-12"16"-129,1 4 0,4 12-1677,-6-6-2322,13 6-258,-7 8-257,1 9-388,-10-1 0,-9 9 0,-5 5 0,-11-1 0,-5 3-130,-17-7-515,4 0 258,-5-9-258,4 0 258,1-9 129,18-7 0,0 0 258,0 0 0,14-2 129,8-3 129,11 3 0,1-2 0,9 4 129,-4 8-129,0 8 129,-2 0-129,-3 8 0,-7 5-129,-6 3 1,-8 2-130,-8 1 0,-5-1 0,-16-2 0,-12 0 0,-8-5 0,-10-4 0,-9-7 0,-4-2 0,-5-10 0,2-1-130,-4-3-515,11 0-129,-4-16-387,23 16-1677,-1-14-2064,7-2 129,10 4-258,20 12-129</inkml:trace>
        </inkml:traceGroup>
        <inkml:traceGroup>
          <inkml:annotationXML>
            <emma:emma xmlns:emma="http://www.w3.org/2003/04/emma" version="1.0">
              <emma:interpretation id="{2BE6141B-28A1-4599-A422-B754D1D5B8D5}" emma:medium="tactile" emma:mode="ink">
                <msink:context xmlns:msink="http://schemas.microsoft.com/ink/2010/main" type="inkWord" rotatedBoundingBox="5542,12449 6156,12431 6161,12599 5547,12617"/>
              </emma:interpretation>
              <emma:one-of disjunction-type="recognition" id="oneOf13">
                <emma:interpretation id="interp65" emma:lang="en-US" emma:confidence="1">
                  <emma:literal>=</emma:literal>
                </emma:interpretation>
                <emma:interpretation id="interp66" emma:lang="en-US" emma:confidence="0">
                  <emma:literal>+</emma:literal>
                </emma:interpretation>
                <emma:interpretation id="interp67" emma:lang="en-US" emma:confidence="0">
                  <emma:literal>"</emma:literal>
                </emma:interpretation>
                <emma:interpretation id="interp68" emma:lang="en-US" emma:confidence="0">
                  <emma:literal>F</emma:literal>
                </emma:interpretation>
                <emma:interpretation id="interp69" emma:lang="en-US" emma:confidence="0">
                  <emma:literal>x</emma:literal>
                </emma:interpretation>
              </emma:one-of>
            </emma:emma>
          </inkml:annotationXML>
          <inkml:trace contextRef="#ctx0" brushRef="#br1" timeOffset="113505.7993">135 11778 12900,'61'-27'5031,"-35"22"-387,3-2 258,1-9-2709,7 16-1290,-8 0-258,6 0-258,-4 0-258,-3 0-129,1 0-516,-13 0-903,9 0-3096,-25 0-387,19 0 129,-19 0-516</inkml:trace>
          <inkml:trace contextRef="#ctx0" brushRef="#br1" timeOffset="113708.5997">219 11865 12900,'32'6'5031,"-11"-6"-516,13 1 258,0 10-2967,5-11-1290,14 0-387,8 0-1032,5 0-3483,-4-9 0,7-3-387,-8-15-258</inkml:trace>
        </inkml:traceGroup>
        <inkml:traceGroup>
          <inkml:annotationXML>
            <emma:emma xmlns:emma="http://www.w3.org/2003/04/emma" version="1.0">
              <emma:interpretation id="{DF7E2919-2AC4-4DEE-BEA9-4B5DF3806BD7}" emma:medium="tactile" emma:mode="ink">
                <msink:context xmlns:msink="http://schemas.microsoft.com/ink/2010/main" type="inkWord" rotatedBoundingBox="7187,12007 11449,11881 11473,12683 7211,12809"/>
              </emma:interpretation>
              <emma:one-of disjunction-type="recognition" id="oneOf14">
                <emma:interpretation id="interp70" emma:lang="en-US" emma:confidence="0">
                  <emma:literal>ABCD,</emma:literal>
                </emma:interpretation>
                <emma:interpretation id="interp71" emma:lang="en-US" emma:confidence="1">
                  <emma:literal>ABC De</emma:literal>
                </emma:interpretation>
                <emma:interpretation id="interp72" emma:lang="en-US" emma:confidence="0">
                  <emma:literal>ABCD</emma:literal>
                </emma:interpretation>
                <emma:interpretation id="interp73" emma:lang="en-US" emma:confidence="0">
                  <emma:literal>ABCDE</emma:literal>
                </emma:interpretation>
                <emma:interpretation id="interp74" emma:lang="en-US" emma:confidence="0">
                  <emma:literal>ABCD!</emma:literal>
                </emma:interpretation>
              </emma:one-of>
            </emma:emma>
          </inkml:annotationXML>
          <inkml:trace contextRef="#ctx0" brushRef="#br1" timeOffset="128045.0249">1935 11513 5289,'27'-27'4902,"-27"27"-387,12-25 0,-12 25-1161,0 0-516,6-25-1032,-6 25-774,0 0-258,0 0-258,0 11-129,0 12 0,0-1-129,-4 13 0,-6 3 0,-3 10-129,-3 1 129,-2 1-258,-1 0 129,-1-6-387,4-3 258,-2-9-258,6-5 129,1-9-129,11-18 0,0 0 129,-18 12-129,18-12 129,-8-23 129,8-2 129,0-8-129,5-10 0,9-7-129,7-5 258,4-4-129,7-1 129,2-1-129,2 4 129,-4 6 0,-4 8 0,-5 7 129,-1 10-129,-10 6 0,-12 20 0,16-18 129,-16 18-258,0 0 129,18 15 0,-11 2 0,4 8 0,3 6 0,4 6 0,3 6 0,2 6 0,0 5 0,1 4-129,-1 1 130,-2 5-130,-1-5 0,-4 1 0,-2-4 0,-4-10-259,1-4 1,-7-11 0,5-3-516,-9-28-1032,0 18-2967,0-18-129,-20 0-129,4-5-129</inkml:trace>
          <inkml:trace contextRef="#ctx0" brushRef="#br1" timeOffset="128247.8252">1928 11764 13803,'30'-9'4515,"8"9"-129,-1 0 0,6 0-3999,14 0-387,5 2-1032,-1-1-3096,-1-2 129,6-3-516,-6-14-258</inkml:trace>
          <inkml:trace contextRef="#ctx0" brushRef="#br1" timeOffset="128934.2264">2773 11515 13029,'0'0'4644,"0"0"-258,0 0 258,-11 14-3096,13 16-645,0-3-129,9 12 0,-6-5-258,7 9-258,-3-8 129,2 2-387,-6-6 129,1-5-387,-6-6 129,0-20-258,0 0 258,-15 0 129,5-16-387,1-18 516,2-7-258,1-10 258,6-10-129,9-3 129,13-3 0,12 2 0,3 7 0,7 12 0,1 8 0,6 17 0,-4 12 0,-1 9 0,-9 14 0,-5 13 0,-10 5 0,-6 2-129,-9 3 0,-7-5-129,-16 0 0,-11-5-129,-5-4 0,-7-7 0,2-2 0,-1-7-129,6-3 258,5-4 0,8 0 129,19 0 0,0 0 0,0 0 129,11 0 0,17 0 129,6 2-129,10 8 129,3-1 0,6 9 129,-3 1-129,-2 6 0,-9 0 1,-7 6-259,-9-1 0,-9 2 0,-14 0 0,-2-4 0,-19-1 0,-11-2 0,-11-6 0,-6-4 0,-7-6 0,-6-6 0,0-3 0,-2 0 0,5-9-130,4-3-257,9-1 0,3-4-129,15 6-258,-3-12-1032,31 23-2709,-12-29-129,12 29-129,2-19-258</inkml:trace>
          <inkml:trace contextRef="#ctx0" brushRef="#br1" timeOffset="129277.427">4006 11364 13674,'28'-50'4515,"-28"32"-129,-21 6 0,-13-1-3225,11 13-387,-14 2-129,6 19-129,-4-1-129,3 12 0,0 5-258,3 6 129,3 3-258,6 6 0,8-1 0,5 3-258,7-5 258,7-1-258,14-5 258,7-6-387,12-6 387,6-8-258,9-5 129,0-13-258,15 2-516,-14-10-1677,8-10-1935,6-1 258,-6-7-516,-2-4 0</inkml:trace>
          <inkml:trace contextRef="#ctx0" brushRef="#br1" timeOffset="129761.0279">4534 11396 12642,'-3'-59'4644,"3"59"-258,23-16 258,0 12-2709,21 19-903,-5 1-258,15 16-129,-4-4-129,7 15-129,-8-2 0,-2 7-129,-7-4 0,-8 1 1,-10-3-259,-11-1 0,-11-5 0,-11-6 0,-16-3 0,-14-8 0,-5 1-259,-18-13-773,3 11-2064,-13-11-1677,-3-4-129,3 3-258,1-6-129</inkml:trace>
          <inkml:trace contextRef="#ctx0" brushRef="#br1" timeOffset="129495.8274">4612 11584 12126,'13'-21'4773,"3"12"-258,-16 9 129,2 27-1677,-4-10-1806,2 17-258,0-4 0,0 10-516,0-5 1,5 4-388,1-5 0,1-2 0,2-3 0,-4-8-646,4-2 130,-9-19-645,0 0-1806,0 0-1935,0 0 258,0-24-258,-6-8 0</inkml:trace>
          <inkml:trace contextRef="#ctx0" brushRef="#br1" timeOffset="130275.8288">5553 11652 15996,'95'-2'4773,"-46"2"-129,-2-4-129,-3 1-3741,4 3-387,-5-2-258,0-2 0,-4 1-258,-9-4-258,-2 3-258,-15-12-516,8 11-645,-21-20-645,0 25-258,-12-36 129,12 36 774,-38-37 1032,15 19 774,2 6 645,-9-4 903,30 16 516,-38-7 387,38 7 129,-25 10-774,25 15-645,-7-5-516,7 14-129,-3-1-258,3 10 129,-2-2-129,2 4-258,0 1-129,-2-5-516,2 9-516,-3-10-3225,-1-6-258,4-2-258,0-9-129</inkml:trace>
        </inkml:traceGroup>
        <inkml:traceGroup>
          <inkml:annotationXML>
            <emma:emma xmlns:emma="http://www.w3.org/2003/04/emma" version="1.0">
              <emma:interpretation id="{88642F74-65E7-42EB-AAD5-4C7C1E24A390}" emma:medium="tactile" emma:mode="ink">
                <msink:context xmlns:msink="http://schemas.microsoft.com/ink/2010/main" type="inkWord" rotatedBoundingBox="12383,11586 14385,11527 14418,12651 12416,12710"/>
              </emma:interpretation>
              <emma:one-of disjunction-type="recognition" id="oneOf15">
                <emma:interpretation id="interp75" emma:lang="en-US" emma:confidence="1">
                  <emma:literal>AB</emma:literal>
                </emma:interpretation>
                <emma:interpretation id="interp76" emma:lang="en-US" emma:confidence="0">
                  <emma:literal>ABB</emma:literal>
                </emma:interpretation>
                <emma:interpretation id="interp77" emma:lang="en-US" emma:confidence="0">
                  <emma:literal>ABD</emma:literal>
                </emma:interpretation>
                <emma:interpretation id="interp78" emma:lang="en-US" emma:confidence="0">
                  <emma:literal>ABS</emma:literal>
                </emma:interpretation>
                <emma:interpretation id="interp79" emma:lang="en-US" emma:confidence="0">
                  <emma:literal>ABB.</emma:literal>
                </emma:interpretation>
              </emma:one-of>
            </emma:emma>
          </inkml:annotationXML>
          <inkml:trace contextRef="#ctx0" brushRef="#br1" timeOffset="130868.6298">7289 11390 15609,'15'16'4515,"-15"9"129,-6 4-258,-11 3-3870,-3 16-129,-16-4 0,4 6 0,-5-9 0,3 0-387,4-6 258,3-4-387,4-8 258,7-11-258,16-12 258,-16 2-258,16-2-129,-7-20 387,5-3-258,2-11 129,0-3-129,6-9 258,4-4-258,6-5 129,2-2 129,3 0 129,1-2 0,3 11 0,-4 2 129,4 10-129,-7 6 1,3 16-259,-5 5 0,2 13 0,-2 13 0,0 15 0,0 6 0,5 12 0,-1 1 0,5 6 0,-2 2 0,4-2 0,-4 0 0,2-2 0,-1-2 0,0-3 0,-3-2 0,-5-7 0,0-5 0,-5-10 0,-1-3 0,-10-23 0,2 20 0,-11-24-1291,9 4-515,-35-28-774,22 7-2193,-17-8 129,-7-1-258,-3 0 258</inkml:trace>
          <inkml:trace contextRef="#ctx0" brushRef="#br1" timeOffset="131679.831">7186 11686 11352,'-57'-29'4386,"57"29"-129,0 0-129,0 0-1548,11-9-1548,26 9-645,10 4-258,11-1-129,12-1-387,4-2-258,17-3-387,-2-19-1032,14 8-645,-3-11-903,-2-3-387,-4-8 1032,-3 11 1161,-17-7 1677,-11 2 774,-8 12 1419,-21-3 645,-6 10 1032,-10 6 258,-18 5-645,0 0-1161,21 33-1032,-21-8-387,6 15-129,-6-1-129,3 12-129,-1-1 129,0 3-516,-2-3 258,0-4-387,0-5 258,0-9-387,-4-10 258,4-22-258,0 0 129,-27 0 129,15-18-258,-2-14 258,-1-7-129,-2-13 129,2-3-129,3-9 129,3-2-129,9-8 129,4-3 129,19 6-129,9 3 258,12 13 0,6 9 129,12 16-129,1 10 0,1 20 129,-9 5-128,-4 24-259,-8 6 0,-9 10 0,-13 3 0,-14 2 0,-7 1 0,-12-4 0,-13-3-388,-12-14 1,-3-1-129,-8-11 0,9-4 129,-2-9 0,11-1 129,7-4 129,23 0 129,0 0 0,0 0 258,9-11-129,16 7 129,12 4 129,-1 0 0,8 9 0,-1 4-129,1 6 129,-4 3-129,-5 3-129,-6 0 1,-6 7-130,-9-4 0,-5 4 0,-9-4 0,-4 1 0,-14-2 0,-8-4 0,-10-5 0,-10-6 0,-6 0 0,-10-6 0,0-1-775,-15-7-515,20-1-3096,-12-6-516,7-2 129,5-1-258</inkml:trace>
          <inkml:trace contextRef="#ctx0" brushRef="#br1" timeOffset="133817.035">8127 10832 8901,'-26'0'4128,"26"0"516,-18 0-516,18 0-645,0 0-1935,0 0-387,0 0-387,14 0 0,4 0 0,-2 1-258,12 7 129,1-7-258,10 5 129,2-5-128,14 5-388,5-4 0,10 1 0,3-3 0,1 0 0,-1 0 0,-2 0 0,-5 0 0,-16 0 0,-2 2-517,-27-2-3740,4 0-645,-25 0-129,24 0-387,-24 0 0</inkml:trace>
        </inkml:traceGroup>
        <inkml:traceGroup>
          <inkml:annotationXML>
            <emma:emma xmlns:emma="http://www.w3.org/2003/04/emma" version="1.0">
              <emma:interpretation id="{D30E8C94-6299-4DC6-83B0-643839ED1673}" emma:medium="tactile" emma:mode="ink">
                <msink:context xmlns:msink="http://schemas.microsoft.com/ink/2010/main" type="inkWord" rotatedBoundingBox="15502,12141 16223,12120 16239,12660 15518,12681"/>
              </emma:interpretation>
              <emma:one-of disjunction-type="recognition" id="oneOf16">
                <emma:interpretation id="interp80" emma:lang="en-US" emma:confidence="1">
                  <emma:literal>+</emma:literal>
                </emma:interpretation>
                <emma:interpretation id="interp81" emma:lang="en-US" emma:confidence="0">
                  <emma:literal>4</emma:literal>
                </emma:interpretation>
                <emma:interpretation id="interp82" emma:lang="en-US" emma:confidence="0">
                  <emma:literal>x</emma:literal>
                </emma:interpretation>
                <emma:interpretation id="interp83" emma:lang="en-US" emma:confidence="0">
                  <emma:literal>"</emma:literal>
                </emma:interpretation>
                <emma:interpretation id="interp84" emma:lang="en-US" emma:confidence="0">
                  <emma:literal>^</emma:literal>
                </emma:interpretation>
              </emma:one-of>
            </emma:emma>
          </inkml:annotationXML>
          <inkml:trace contextRef="#ctx0" brushRef="#br1" timeOffset="134238.2357">10109 11561 13287,'-11'18'4773,"11"-18"-258,25 10 129,0-8-2967,16 9-903,0-9-129,16 8-129,0-8-129,7 5-129,-2-3-258,0-4 0,0 2-387,-10-2-258,7 0-903,-22-6-3096,-1-6 129,-10-6-516,-10-2 0</inkml:trace>
          <inkml:trace contextRef="#ctx0" brushRef="#br1" timeOffset="134425.4361">10630 11404 11997,'-48'18'4773,"30"0"-258,8 5 129,10 16-2451,-4-10-903,9 15-387,-1-5-258,8 8-516,-1-3 0,0 1-774,5 8-1677,-11-9-2451,-3-6 0,-2-4-387,0-8-129</inkml:trace>
        </inkml:traceGroup>
        <inkml:traceGroup>
          <inkml:annotationXML>
            <emma:emma xmlns:emma="http://www.w3.org/2003/04/emma" version="1.0">
              <emma:interpretation id="{C2ECA827-4C33-4533-A38C-F36E96D3B735}" emma:medium="tactile" emma:mode="ink">
                <msink:context xmlns:msink="http://schemas.microsoft.com/ink/2010/main" type="inkWord" rotatedBoundingBox="17127,11361 20266,11268 20302,12474 17163,12567"/>
              </emma:interpretation>
              <emma:one-of disjunction-type="recognition" id="oneOf17">
                <emma:interpretation id="interp85" emma:lang="en-US" emma:confidence="0">
                  <emma:literal>(It</emma:literal>
                </emma:interpretation>
                <emma:interpretation id="interp86" emma:lang="en-US" emma:confidence="0">
                  <emma:literal>[It</emma:literal>
                </emma:interpretation>
                <emma:interpretation id="interp87" emma:lang="en-US" emma:confidence="0">
                  <emma:literal>(It,</emma:literal>
                </emma:interpretation>
                <emma:interpretation id="interp88" emma:lang="en-US" emma:confidence="0">
                  <emma:literal>[It,</emma:literal>
                </emma:interpretation>
                <emma:interpretation id="interp89" emma:lang="en-US" emma:confidence="0">
                  <emma:literal>[25+1</emma:literal>
                </emma:interpretation>
              </emma:one-of>
            </emma:emma>
          </inkml:annotationXML>
          <inkml:trace contextRef="#ctx0" brushRef="#br1" timeOffset="135033.8371">12133 11179 9417,'-28'-34'4386,"28"34"0,-40-27-129,17 8-1419,2 19-1548,-15 0-516,8 17 0,-13 5-258,5 13-129,-3 6-129,7 12 0,0 4-129,13 7 129,6 2-258,13 2 129,11-6-129,19-3-129,15-8 258,10-6-387,14-8 387,4-12-645,9-4 258,-7-17-1032,10-2-2709,-10-2-258,-9-6-516,-2-8-129</inkml:trace>
          <inkml:trace contextRef="#ctx0" brushRef="#br1" timeOffset="136110.239">12702 10622 13287,'39'-13'4644,"-19"13"0,1 0-129,2 9-2322,-5-7-1161,21 10-129,1-8-129,22 7-258,4-6-257,15 2-259,8-2 0,7-1 0,2 0 0,-5-3 0,-8 1 0,-21-2 0,-7 5-1033,-25-5-3611,-12 0-387,-20 0 129,0 0-258</inkml:trace>
          <inkml:trace contextRef="#ctx0" brushRef="#br1" timeOffset="135455.0379">12789 11234 13674,'25'-13'4773,"-9"13"-129,-16 0 0,7 13-3483,8 19-258,-8-4-258,7 15 0,-3-2-258,1 14-129,-3-3 0,2 4-129,-2-4-129,-2-2 0,0-6 0,-5-8-387,1-1-258,-3-35-1548,-7 25-2322,7-25-258,-16 0-129,16 0-258</inkml:trace>
          <inkml:trace contextRef="#ctx0" brushRef="#br1" timeOffset="135767.0384">12852 11187 9159,'9'-71'4644,"3"52"258,13 12-387,11 8-903,-1 1-1935,27 25-516,-5-2-258,14 16-129,-5 1-258,4 12-129,-8-3-129,-3 1 1,-17-4-259,-6-2 0,-15-7 0,-8-3 0,-13-6 0,-6-3 0,-19-4 0,-14-3 0,-11 1 0,-14-5 0,-3 3 0,-13-10-904,10 9-515,-15-18-2193,16 0-1290,5 0 0,7-2 0,12-8-516</inkml:trace>
          <inkml:trace contextRef="#ctx0" brushRef="#br1" timeOffset="136531.4398">14124 11378 11997,'56'0'4773,"-22"0"-387,7 5 129,2 16-2709,0-21-903,22 13-258,-2-8-129,10 2-258,-8 0-258,1-5-258,-4 5-516,-15-7-2967,-5-5-903,-8-6 0,-16-5-258,-11-1-516</inkml:trace>
          <inkml:trace contextRef="#ctx0" brushRef="#br1" timeOffset="136718.6401">14613 11219 14319,'-2'52'4773,"7"-20"-258,4 5-129,7 11-3354,-11-5-516,6 7-258,-4 0-645,-7-9-1161,2 3-2838,0-1-129,-2-8-129,0-4-516</inkml:trace>
        </inkml:traceGroup>
        <inkml:traceGroup>
          <inkml:annotationXML>
            <emma:emma xmlns:emma="http://www.w3.org/2003/04/emma" version="1.0">
              <emma:interpretation id="{1924A61F-611E-42AB-9286-1BECDDC232B4}" emma:medium="tactile" emma:mode="ink">
                <msink:context xmlns:msink="http://schemas.microsoft.com/ink/2010/main" type="inkWord" rotatedBoundingBox="21105,11348 23194,11286 23225,12318 21135,12380"/>
              </emma:interpretation>
              <emma:one-of disjunction-type="recognition" id="oneOf18">
                <emma:interpretation id="interp90" emma:lang="en-US" emma:confidence="1">
                  <emma:literal>At</emma:literal>
                </emma:interpretation>
                <emma:interpretation id="interp91" emma:lang="en-US" emma:confidence="0">
                  <emma:literal>Ae</emma:literal>
                </emma:interpretation>
                <emma:interpretation id="interp92" emma:lang="en-US" emma:confidence="0">
                  <emma:literal>at</emma:literal>
                </emma:interpretation>
                <emma:interpretation id="interp93" emma:lang="en-US" emma:confidence="0">
                  <emma:literal>AE</emma:literal>
                </emma:interpretation>
                <emma:interpretation id="interp94" emma:lang="en-US" emma:confidence="0">
                  <emma:literal>ae</emma:literal>
                </emma:interpretation>
              </emma:one-of>
            </emma:emma>
          </inkml:annotationXML>
          <inkml:trace contextRef="#ctx0" brushRef="#br1" timeOffset="137373.8412">15888 11001 15738,'36'16'4644,"-26"9"129,-8 8-516,-2 14-3741,-9 4-258,-5 8 0,-7 1-129,-6 3 0,-2-6 0,1-8 0,3-8-129,6-9 0,1-10 129,18-22 0,-22 14 0,22-14 0,0-16-129,0-5 129,9-10 0,4-10-129,5-8 129,5-10-129,2-7 129,3 2-129,1-5 258,1 5-129,-4 3 259,1 10-388,-7 8 0,-4 14 0,-4 6 0,-12 23 0,14-16 0,-14 16 0,0 0 0,18 25 0,-14 0 0,3 7 0,0 7 0,5 9 0,1 9 0,1 4 0,6 4 0,-1 0 0,3 0 0,-1-4 0,-2-2 0,-1-13 0,-2-5 0,-5-13 0,0-5 0,-11-23 0,9 23-517,-20-26-2837,11 3-1548,-25-22-129,7 1-258,-9-4-129</inkml:trace>
          <inkml:trace contextRef="#ctx0" brushRef="#br1" timeOffset="137795.042">15909 11317 11352,'9'0'4386,"14"13"-258,4-4-129,2-4-2709,20 11-645,10-7-645,10-9-516,20 2-516,2-13-774,19 0-387,-3-22-387,9 4-129,-13-12 258,-5 2 774,-22 2 1032,-19-6 1161,-14 13 774,-24-6 774,-11 17 516,-14-3 0,6 22-129,-44-18-258,22 20-516,-13 2-516,12 19-129,-11-5-129,14 19 0,-6-1-258,11 13-129,-1 1 0,11 9-129,5-4-129,0 4 0,14-6-129,9-5-129,6-7 129,3-9-129,5-5-129,4-15-129,2-1-129,-6-11-645,13-4-2709,-16-10-1161,-6-7 258,-6-6-516,-8-7-129</inkml:trace>
          <inkml:trace contextRef="#ctx0" brushRef="#br1" timeOffset="138075.8425">16849 10622 12255,'0'-23'4902,"16"16"-129,1 7 0,8 14-1290,2-5-2451,19 7-516,6-4 258,17 6-515,8-2-259,15-2 0,6 0 0,3-5 0,-5 4-259,-17-11-773,-1 5-3612,-34-2-258,-19-1-258,-25-4 0</inkml:trace>
        </inkml:traceGroup>
      </inkml:traceGroup>
    </inkml:traceGroup>
    <inkml:traceGroup>
      <inkml:annotationXML>
        <emma:emma xmlns:emma="http://www.w3.org/2003/04/emma" version="1.0">
          <emma:interpretation id="{99780AEB-8394-4038-BBF5-62281B0AF69F}" emma:medium="tactile" emma:mode="ink">
            <msink:context xmlns:msink="http://schemas.microsoft.com/ink/2010/main" type="paragraph" rotatedBoundingBox="3119,13986 3152,16308 3113,16308 3081,139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E411070-86E9-4FF3-9229-1A5C3C112AA8}" emma:medium="tactile" emma:mode="ink">
              <msink:context xmlns:msink="http://schemas.microsoft.com/ink/2010/main" type="inkBullet" rotatedBoundingBox="3111,13987 3137,15930 3108,15931 3081,13987"/>
            </emma:interpretation>
            <emma:one-of disjunction-type="recognition" id="oneOf19">
              <emma:interpretation id="interp95" emma:lang="en-US" emma:confidence="0">
                <emma:literal>:</emma:literal>
              </emma:interpretation>
              <emma:interpretation id="interp96" emma:lang="en-US" emma:confidence="0">
                <emma:literal>!</emma:literal>
              </emma:interpretation>
              <emma:interpretation id="interp97" emma:lang="en-US" emma:confidence="0">
                <emma:literal>¥</emma:literal>
              </emma:interpretation>
              <emma:interpretation id="interp98" emma:lang="en-US" emma:confidence="0">
                <emma:literal>"</emma:literal>
              </emma:interpretation>
              <emma:interpretation id="interp99" emma:lang="en-US" emma:confidence="0">
                <emma:literal>l</emma:literal>
              </emma:interpretation>
            </emma:one-of>
          </emma:emma>
        </inkml:annotationXML>
        <inkml:trace contextRef="#ctx0" brushRef="#br1" timeOffset="139791.8455">-2320 13272 13416,'22'-7'4644,"-22"7"-258,0 0 0,0 9-3870,0 7-516,0 12-903,-7-8-1806,-2 5-1548,7 11-258,-5-6-258,7 9-258</inkml:trace>
        <inkml:trace contextRef="#ctx0" brushRef="#br1" timeOffset="140259.8463">-2304 14991 12384,'6'55'4773,"-6"-34"-387,2 4 0,3-2-3483,-5-3-774,0-20-1032,0 32-2451,0-15-1032,0-17-129,-2 25-387,2-25-387</inkml:trace>
        <inkml:trace contextRef="#ctx0" brushRef="#br1" timeOffset="140041.4459">-2304 14108 11739,'4'31'4386,"-4"-7"-129,0-24 0,-4 16-3612,4-16-774,0 31-1935,9-15-1806,-9-16-645,9 26 129,-9-26-774</inkml:trace>
      </inkml:traceGroup>
      <inkml:traceGroup>
        <inkml:annotationXML>
          <emma:emma xmlns:emma="http://www.w3.org/2003/04/emma" version="1.0">
            <emma:interpretation id="{2EBA35D2-007E-4111-90D4-D78194AF45DC}" emma:medium="tactile" emma:mode="ink">
              <msink:context xmlns:msink="http://schemas.microsoft.com/ink/2010/main" type="line" rotatedBoundingBox="3150,16188 3151,16308 3128,16308 3127,16189"/>
            </emma:interpretation>
          </emma:emma>
        </inkml:annotationXML>
        <inkml:traceGroup>
          <inkml:annotationXML>
            <emma:emma xmlns:emma="http://www.w3.org/2003/04/emma" version="1.0">
              <emma:interpretation id="{8ECD34BE-135D-46FB-B512-75332EBD26C3}" emma:medium="tactile" emma:mode="ink">
                <msink:context xmlns:msink="http://schemas.microsoft.com/ink/2010/main" type="inkWord" rotatedBoundingBox="3150,16188 3151,16308 3128,16308 3127,16189"/>
              </emma:interpretation>
              <emma:one-of disjunction-type="recognition" id="oneOf20">
                <emma:interpretation id="interp100" emma:lang="en-US" emma:confidence="0">
                  <emma:literal>|</emma:literal>
                </emma:interpretation>
                <emma:interpretation id="interp101" emma:lang="en-US" emma:confidence="0">
                  <emma:literal>I</emma:literal>
                </emma:interpretation>
                <emma:interpretation id="interp102" emma:lang="en-US" emma:confidence="0">
                  <emma:literal>1</emma:literal>
                </emma:interpretation>
                <emma:interpretation id="interp103" emma:lang="en-US" emma:confidence="0">
                  <emma:literal>l</emma:literal>
                </emma:interpretation>
                <emma:interpretation id="interp10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140431.4466">-2282 15467 12642,'7'45'4773,"-7"-29"-516,5 5 129,-5-21-4257,9 21-4128,-5-5-258,-4-16-258,0 0-516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7:44.2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 94 11352,'4'-77'3870,"-4"45"129,0 32-774,0 0-3096,0 0-1935,0 0-1935,-8 16-258,8 13 0,-5-8-387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9:05.95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A85AE9D-A1C2-4F78-8500-6862B6C95C35}" emma:medium="tactile" emma:mode="ink">
          <msink:context xmlns:msink="http://schemas.microsoft.com/ink/2010/main" type="writingRegion" rotatedBoundingBox="2033,584 22518,-58 22745,7155 2260,7798"/>
        </emma:interpretation>
      </emma:emma>
    </inkml:annotationXML>
    <inkml:traceGroup>
      <inkml:annotationXML>
        <emma:emma xmlns:emma="http://www.w3.org/2003/04/emma" version="1.0">
          <emma:interpretation id="{8292C249-8F80-4008-9F34-41FDA112D120}" emma:medium="tactile" emma:mode="ink">
            <msink:context xmlns:msink="http://schemas.microsoft.com/ink/2010/main" type="paragraph" rotatedBoundingBox="4146,301 14495,336 14490,1894 4141,18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722DDF3-6358-42C4-9254-05C49A23ECDB}" emma:medium="tactile" emma:mode="ink">
              <msink:context xmlns:msink="http://schemas.microsoft.com/ink/2010/main" type="line" rotatedBoundingBox="4146,301 14495,336 14490,1894 4141,1859"/>
            </emma:interpretation>
          </emma:emma>
        </inkml:annotationXML>
        <inkml:traceGroup>
          <inkml:annotationXML>
            <emma:emma xmlns:emma="http://www.w3.org/2003/04/emma" version="1.0">
              <emma:interpretation id="{A4CB6C9D-ACB1-47CB-8D21-AC4862EA1A0C}" emma:medium="tactile" emma:mode="ink">
                <msink:context xmlns:msink="http://schemas.microsoft.com/ink/2010/main" type="inkWord" rotatedBoundingBox="4146,472 8555,486 8551,1874 4141,1859"/>
              </emma:interpretation>
              <emma:one-of disjunction-type="recognition" id="oneOf0">
                <emma:interpretation id="interp0" emma:lang="en-US" emma:confidence="0.5">
                  <emma:literal>Truth</emma:literal>
                </emma:interpretation>
                <emma:interpretation id="interp1" emma:lang="en-US" emma:confidence="0">
                  <emma:literal>Tenth</emma:literal>
                </emma:interpretation>
                <emma:interpretation id="interp2" emma:lang="en-US" emma:confidence="0">
                  <emma:literal>truth</emma:literal>
                </emma:interpretation>
                <emma:interpretation id="interp3" emma:lang="en-US" emma:confidence="0">
                  <emma:literal>tenth</emma:literal>
                </emma:interpretation>
                <emma:interpretation id="interp4" emma:lang="en-US" emma:confidence="0">
                  <emma:literal>Truths</emma:literal>
                </emma:interpretation>
              </emma:one-of>
            </emma:emma>
          </inkml:annotationXML>
          <inkml:trace contextRef="#ctx0" brushRef="#br0">61 148 4515,'-36'-7'4515,"13"-2"-129,23 9 0,0 0-1419,0 0-1161,0 0-258,-2-16-258,2 16-516,18 0-129,7 2-129,1-2 0,15 0-129,6 0 0,18 0 0,12-11 0,24 0-129,11-5 0,13 0-129,3-2 0,2 4-129,-4 0 129,-7 7-129,-14 0 0,-19 5 0,-17 2-129,-19 0-129,-9 9-129,-20-6-258,-5 17-516,-16-20-1548,-11 9-1935,-10-2-129,-4-2-129,-3 2-258</inkml:trace>
          <inkml:trace contextRef="#ctx0" brushRef="#br0" timeOffset="374.4006">923 110 12771,'-9'-17'5031,"9"17"-387,0 0 0,-25 0-3483,25 23-516,0 5 0,0 24-129,0 5-129,0 14 0,-5 9-258,2 9 0,-3 3 0,4 1-129,1-2 129,1-6-129,1-3 0,8-6 0,4-5-129,-1-8 0,2-3-258,-6-14-258,6 6-645,-14-16-3096,0-8-516,-2-8-129,2-20-258</inkml:trace>
          <inkml:trace contextRef="#ctx0" brushRef="#br0" timeOffset="1138.802">1489 1188 8256,'21'0'4644,"2"-7"129,-23 7-387,29-37-2064,-6 28-1032,-9-23-129,15 12-258,-6-13-258,3 2-258,-6-6-129,0 2 0,-6-5-129,-7 5-129,-5 1-129,-4 2-129,-14 7-258,-13-2 0,5 15-387,-16-4 129,12 14 0,-11-5-129,14 7 0,-4 0 0,13 4 387,16-4 258,-19 9 387,19-9 0,0 0 387,11 14 129,-11-14 0,35 0 258,-15 0 0,10 0-258,-3-6 0,6 3-129,-1-6-258,6 4 129,-4-4-129,3 3 129,-1 1-129,-1 1 0,-5 1-129,1 3 129,-5 0-129,3 7 0,-8 2 129,2 5-258,-5 4 129,2 5-129,-3 6 129,-1 4-258,0 5 129,-5 1-258,1 7 129,-6-5-258,5 9-387,-11-16-774,16 12-2580,-13-12-387,2-6-516,3-7 129</inkml:trace>
          <inkml:trace contextRef="#ctx0" brushRef="#br0" timeOffset="1653.6027">2357 856 10836,'0'-22'4773,"-4"-1"-516,4 23 129,0 0-2580,0 0-1032,-1 23-258,-1-5-258,2 11-129,0 1 0,0 7-129,0 2 0,3-1-129,5-1 0,-3-5 0,4-2-129,0-8 129,5-4 0,-14-18 0,27 7 129,-27-7 0,30-16 0,-12-6 129,-1-6 129,3-6-129,-2-9 129,1 4-129,-3-7 258,4 9-129,-8-3 0,3 10 129,-7 4-258,1 8 129,-9 18 0,13-16-129,-13 16 0,0 0-129,19 19 0,-6 3 0,-1 3 0,6 7-129,2 3 0,-4 1 0,5 5-129,-5-6-129,5 4 0,-8-16-387,8 13-387,-21-36-645,29 21-2193,-12-21-387,1-8-387,5-16-129</inkml:trace>
          <inkml:trace contextRef="#ctx0" brushRef="#br0" timeOffset="2184.0039">3145 808 8385,'7'-18'4257,"18"18"129,-5 0-387,10 7-2451,-9-7-258,20 0-387,-5 0-645,10 0-129,2 0-516,0-12-774,11 1-1419,-4-3-1419,-7-15-387,3 4-129,-10-14-129</inkml:trace>
          <inkml:trace contextRef="#ctx0" brushRef="#br0" timeOffset="1918.8032">3294 404 12642,'29'-93'4773,"-22"63"-258,-2 7 129,-5 23-3096,0 0-645,25-2-129,-19 13-258,8 23-129,-5 5-129,7 14 129,-4 8-258,2 10 0,-3 2 129,0 2-387,-2-1 129,-4-4-387,0-1 129,-5-12-387,6 5-387,-12-26-2580,3-1-1419,-6-11 129,9-24-258,-23 17-387</inkml:trace>
          <inkml:trace contextRef="#ctx0" brushRef="#br0" timeOffset="2574.0045">3817 335 11223,'-12'-25'4644,"-2"5"0,14 20 0,0 21-2838,0-1-903,9 21 0,-4-4-258,7 15-129,-5 1-129,4 8-258,-4-3 129,-1-1-129,-1-1 0,-2-8-258,1-8 129,-4-6-129,4-11 129,-4-5 0,0-18-129,0 0 0,0 0 129,16 0-129,-9-11 129,3-6 129,1-6 0,2-1 0,4-2-129,3 3 129,-1 0-129,3 7 258,3 1-387,0 12 258,3 3-129,2 9 0,2 12 0,-1 6-129,1 10 0,-6 4-387,6 14-258,-18-12-2322,15 10-1806,-1-5 129,6-5-387,7-11-645</inkml:trace>
        </inkml:traceGroup>
        <inkml:traceGroup>
          <inkml:annotationXML>
            <emma:emma xmlns:emma="http://www.w3.org/2003/04/emma" version="1.0">
              <emma:interpretation id="{2DA5C7E2-6DFD-4234-92F9-7805C5B5D24A}" emma:medium="tactile" emma:mode="ink">
                <msink:context xmlns:msink="http://schemas.microsoft.com/ink/2010/main" type="inkWord" rotatedBoundingBox="9995,321 14495,336 14490,1668 9991,1654"/>
              </emma:interpretation>
              <emma:one-of disjunction-type="recognition" id="oneOf1">
                <emma:interpretation id="interp5" emma:lang="en-US" emma:confidence="1">
                  <emma:literal>Table</emma:literal>
                </emma:interpretation>
                <emma:interpretation id="interp6" emma:lang="en-US" emma:confidence="1">
                  <emma:literal>T able</emma:literal>
                </emma:interpretation>
                <emma:interpretation id="interp7" emma:lang="en-US" emma:confidence="0">
                  <emma:literal>J able</emma:literal>
                </emma:interpretation>
                <emma:interpretation id="interp8" emma:lang="en-US" emma:confidence="0">
                  <emma:literal>7 able</emma:literal>
                </emma:interpretation>
                <emma:interpretation id="interp9" emma:lang="en-US" emma:confidence="0">
                  <emma:literal>f able</emma:literal>
                </emma:interpretation>
              </emma:one-of>
            </emma:emma>
          </inkml:annotationXML>
          <inkml:trace contextRef="#ctx0" brushRef="#br0" timeOffset="3198.0057">5866 43 11610,'-17'-14'4515,"17"14"-129,0 0 0,0 0-3096,0 0-258,25 0-258,16 7 0,5-4-129,27 4 0,10-5-258,20 2-129,6-2 129,3-1-258,-3-1 0,-6 0-258,-9 2 0,-19-2-129,-18 11-258,-24-11-516,-1 10-2193,-32-10-1548,0 0 129,-24 2-258,-10-2-516</inkml:trace>
          <inkml:trace contextRef="#ctx0" brushRef="#br0" timeOffset="3416.406">6542 41 14061,'-16'29'4773,"16"-5"-129,4 14-129,-4 3-3741,9 21 0,-9 0-258,7 13-129,-3-2-258,1 5 0,0 0 0,1-5-387,1-1 129,-2-10-516,11 7-645,-14-12-3354,7-7 0,-2-11-258,-2-5-387</inkml:trace>
          <inkml:trace contextRef="#ctx0" brushRef="#br0" timeOffset="4056.0072">7524 824 7740,'22'-45'4644,"-22"17"129,-4 1-516,-15 4-387,-17-14-2322,15 17-516,-17-5-387,6 11-129,-5 3-258,1 11-129,3 0 0,4 11-129,2 7 0,8 5 0,3 0 129,5 5-258,4 1 258,5 1-129,2-1 0,4 1-129,6-2 129,1-1-387,5 0 258,-2-9 0,6-4-129,-2-7 129,3-7 129,2-4 0,0-12 129,2-5 129,-2-9 0,4 1 129,-2-5-258,0 8 258,-4 1-387,1 7 387,-5 4-387,5 9 129,-1 5-129,2 5-129,-2 9 387,4 7-387,0 4 129,2 6-129,-2 2 0,-4-1-258,1 2-129,-10-9-129,6 5-387,-18-30-258,23 32-1290,-23-32-1548,0 0-645,21-21 258,-12-9-516</inkml:trace>
          <inkml:trace contextRef="#ctx0" brushRef="#br0" timeOffset="4570.8081">7909 390 9546,'-2'-139'4773,"-2"82"-129,-1 7-258,0 4-1806,5 46-1032,0-28-387,3 36-387,4 12-258,7 21-129,-1 9-258,5 14 129,-1 5-129,1 9 129,-2 2-258,-2-1 0,-3-6 0,-6-6-258,-1-8 258,0-11-129,-3-7 0,-1-11 0,0-9 129,0-21-129,0 0 129,0 0 0,24-14 0,-10-11 129,4-5-129,3-4 129,4 1-129,3 1 129,-1 3-258,1 6 258,-1 9-129,0 7 0,-2 7 0,-2 3 0,-2 13 129,-1 7-129,-1 4 129,-3 9-258,-2 1 258,-1 7-129,-6 3 129,-5-5-258,-2 5 129,-2-3 129,-10-3-129,-8-5 0,-3-4-129,-7-11-129,-1-3 0,-8-11-258,7 2-258,-14-18-1290,12-5-2709,-1-8 258,1-6-387,5-6 0</inkml:trace>
          <inkml:trace contextRef="#ctx0" brushRef="#br0" timeOffset="4898.4086">8750-117 14706,'41'-27'4773,"-23"27"-258,3 11 129,-17 8-3354,20 35-645,-6 3-129,7 19 0,-5 6-129,3 10-129,-5 6 0,3 0-258,-2 0 0,-1-9-258,0-2 129,-2-10-387,4-5 0,-11-16-645,14 8-1161,-9-25-2580,5-9 129,-1-14-258,5-11 0</inkml:trace>
          <inkml:trace contextRef="#ctx0" brushRef="#br0" timeOffset="5257.2092">9481 875 12126,'55'-14'4644,"-21"9"-387,0-4 129,-8-7-2967,19 9-387,-8-9-387,6 2-129,-9-10-258,-4 3 129,-7-4-387,-12 2 258,-9-2-258,-6 4 0,-14 3-129,-9 6 0,-3 4 0,-4 7 0,1 1 129,1 7 0,3 9-129,4 5 129,7 6 129,6 5-258,5 3 258,7 6-258,7 4 387,14 3-258,10 0 129,13 0 0,9-5 0,11-3 0,9 0-387,4-21-1419,8 4-2838,13-5 0,0-14-387,10-4-387</inkml:trace>
        </inkml:traceGroup>
      </inkml:traceGroup>
    </inkml:traceGroup>
    <inkml:traceGroup>
      <inkml:annotationXML>
        <emma:emma xmlns:emma="http://www.w3.org/2003/04/emma" version="1.0">
          <emma:interpretation id="{121BDE48-175A-4B94-BF37-778AC49B9BBD}" emma:medium="tactile" emma:mode="ink">
            <msink:context xmlns:msink="http://schemas.microsoft.com/ink/2010/main" type="paragraph" rotatedBoundingBox="2104,2446 21707,2024 21755,4240 2152,4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23392F-2281-4BEF-A001-07BD11186178}" emma:medium="tactile" emma:mode="ink">
              <msink:context xmlns:msink="http://schemas.microsoft.com/ink/2010/main" type="line" rotatedBoundingBox="2104,2446 21707,2024 21755,4240 2152,4662"/>
            </emma:interpretation>
          </emma:emma>
        </inkml:annotationXML>
        <inkml:traceGroup>
          <inkml:annotationXML>
            <emma:emma xmlns:emma="http://www.w3.org/2003/04/emma" version="1.0">
              <emma:interpretation id="{CBD8CD2B-BAB3-4577-BE48-9C7281BC5A60}" emma:medium="tactile" emma:mode="ink">
                <msink:context xmlns:msink="http://schemas.microsoft.com/ink/2010/main" type="inkWord" rotatedBoundingBox="2112,2788 4318,2740 4359,4615 2152,4662"/>
              </emma:interpretation>
              <emma:one-of disjunction-type="recognition" id="oneOf2">
                <emma:interpretation id="interp10" emma:lang="en-US" emma:confidence="1">
                  <emma:literal>Any</emma:literal>
                </emma:interpretation>
                <emma:interpretation id="interp11" emma:lang="en-US" emma:confidence="0">
                  <emma:literal>Amy</emma:literal>
                </emma:interpretation>
                <emma:interpretation id="interp12" emma:lang="en-US" emma:confidence="0">
                  <emma:literal>Airy</emma:literal>
                </emma:interpretation>
                <emma:interpretation id="interp13" emma:lang="en-US" emma:confidence="0">
                  <emma:literal>any</emma:literal>
                </emma:interpretation>
                <emma:interpretation id="interp14" emma:lang="en-US" emma:confidence="0">
                  <emma:literal>Ary</emma:literal>
                </emma:interpretation>
              </emma:one-of>
            </emma:emma>
          </inkml:annotationXML>
          <inkml:trace contextRef="#ctx0" brushRef="#br1" timeOffset="9016.8157">-1852 2565 9546,'13'-26'4773,"-6"8"-129,-7 18-387,0 0-1935,0 0-1161,0 18-387,-7-2-129,1 17-258,-6 3 0,1 14-129,-5 3-129,2 13 129,-5 0 129,1 3-258,0-5 129,4-2-129,1-5 0,3-5-129,3-9 129,-2-10-258,7-6 129,-2-9-129,4-18 0,0 0 129,0 0 0,-1-9-129,1-18 129,3-10 0,8-9-129,5-11 0,3-9 0,8-7 0,3-5 0,-1-4 0,1 4 0,-2-2 0,-1 8 129,-6 5 0,-5 12 129,-5 8 0,-6 10 0,3 12 129,-8 4-129,0 21 129,1-20 0,-1 20-129,0 0 129,18 4 0,-18-4-129,27 37 129,-11-8 0,5 10-129,1 5 129,2 10 0,0 3-129,-1 1 0,-2 5 1,2-5-130,-2 3 0,1-3 0,-4-4 0,-1-3 0,1-3 0,-2-5 0,-2-6 0,-1-6 0,-2-1 0,-6-9 0,2 1 0,-7-22-517,5 26-386,-5-26-1161,-9 2-2838,9-2 129,-24-7-258,24 7-129</inkml:trace>
          <inkml:trace contextRef="#ctx0" brushRef="#br1" timeOffset="9235.2163">-1745 2969 9030,'11'0'4257,"5"0"0,23 2-387,4 5-2064,-1-2-1290,12-3-1161,6-2-2322,8 4-1161,-13-6 0,14 0-387,-19-14-258</inkml:trace>
          <inkml:trace contextRef="#ctx0" brushRef="#br1" timeOffset="9656.417">-1026 2873 11610,'3'11'4902,"4"6"-387,1 3 387,-8-2-3225,10 21-387,-6-7-258,5 9-516,-4-2-129,0 0-258,-3-3 0,0-8-258,-2-3 0,0-25 0,0 20 0,0-20-129,7-16 258,-3-7-129,4-8 0,3-3 129,2-5-129,3-2 258,0-1-129,3 4 129,-1 1 0,3 9 129,-3 1-129,2 7 129,-20 20 0,33-16 0,-17 16 0,4 6-129,-2 10 129,1 7-129,3 3 129,1 8-258,-2 4 259,1 1-389,-3 5-128,-6-6-387,8 10-645,-18-9-3354,5-7-387,0-9 0,3-7-387</inkml:trace>
          <inkml:trace contextRef="#ctx0" brushRef="#br1" timeOffset="10093.2178">-269 3022 10836,'11'-16'4902,"7"-1"-387,-18 17 258,25-2-2193,-2 13-1548,-7 1-129,11 13-258,-8-4-129,6 8-258,0-4 0,-2-2-387,4-2 0,-2-9 0,1-3 0,-1-9 0,2 0 0,-4-14 0,0-5 129,-3-5 129,-4-2 0,0 4 129,-9-1 0,-7 23 0,11-28 0,-11 28 129,0 0-129,0 16 0,-6 11 1,-1 12-259,-2 9 0,-1 16 0,-6 12 0,-2 11 0,-2 8 0,-3 3 0,-2-1 0,0 1 0,-1-4 0,-3-13 0,4-12 0,-1-19 0,11-1-1420,-10-22-3611,25-27 0,-23 14-258,23-14 0</inkml:trace>
        </inkml:traceGroup>
        <inkml:traceGroup>
          <inkml:annotationXML>
            <emma:emma xmlns:emma="http://www.w3.org/2003/04/emma" version="1.0">
              <emma:interpretation id="{C50951A3-C143-4923-A263-5B9FE0A0C710}" emma:medium="tactile" emma:mode="ink">
                <msink:context xmlns:msink="http://schemas.microsoft.com/ink/2010/main" type="inkWord" rotatedBoundingBox="5351,2376 10567,2264 10593,3471 5377,3583"/>
              </emma:interpretation>
              <emma:one-of disjunction-type="recognition" id="oneOf3">
                <emma:interpretation id="interp15" emma:lang="en-US" emma:confidence="1">
                  <emma:literal>Boolean</emma:literal>
                </emma:interpretation>
                <emma:interpretation id="interp16" emma:lang="en-US" emma:confidence="0">
                  <emma:literal>Booleans</emma:literal>
                </emma:interpretation>
                <emma:interpretation id="interp17" emma:lang="en-US" emma:confidence="0">
                  <emma:literal>Boomerang</emma:literal>
                </emma:interpretation>
                <emma:interpretation id="interp18" emma:lang="en-US" emma:confidence="0">
                  <emma:literal>Bolen</emma:literal>
                </emma:interpretation>
                <emma:interpretation id="interp19" emma:lang="en-US" emma:confidence="0">
                  <emma:literal>Boleyn</emma:literal>
                </emma:interpretation>
              </emma:one-of>
            </emma:emma>
          </inkml:annotationXML>
          <inkml:trace contextRef="#ctx0" brushRef="#br1" timeOffset="11840.4208">1215 2355 9675,'21'-80'5160,"10"45"-258,9 4-258,9-8-1032,18 25-2451,-3-5-258,16 13-387,-3 1-129,-1 5-129,-8 12 0,-10 11-129,-13 4-129,-20 9 0,-18 8-129,-18-1-258,-19 5 0,-20-5-258,0 5 0,-14-16 0,7 5 0,-5-17 0,16-1 129,5-10 258,11-2 0,8-3 129,22-4 258,0 0 0,0 0 0,11 1 258,16 1-129,14 5 258,3-1-129,15 6 0,1 1 0,8 6 0,-4 1-129,-2 6 0,-5 1 0,-9 5-129,-12 4 0,-13-1 0,-16 1-129,-7 1 129,-21-3 0,-15-2 0,-10-5 0,-9-4-129,-8-5 258,-6-6-258,-2-5 0,0-5 0,5-2 0,4-2 0,5-8-129,9-5 129,5 1-258,9-2 0,9 0-129,4 0 0,21 16-516,-20-25-1032,20 25-2838,0 0 0,16-14-129,0 14 0</inkml:trace>
          <inkml:trace contextRef="#ctx0" brushRef="#br1" timeOffset="11216.4197">1263 2380 11094,'5'-32'4773,"-1"11"-258,-4 21 129,0 0-2709,3 14-774,3 16-258,-6 1-258,3 13-129,-3 4-129,6 14 0,-6-1-258,1 3 129,-1-2-258,0-5 0,0-2 129,0-7-129,2-3 0,-2-12-258,2 0 129,-2-14-387,4 4-258,-4-23-1548,0 0-2580,0 0 387,0 0-516,0 0 0</inkml:trace>
          <inkml:trace contextRef="#ctx0" brushRef="#br1" timeOffset="12292.8216">2421 2725 12126,'-4'-28'4773,"-24"14"-387,12 14 129,16 0-3225,-34 17-645,22 5-129,-4-1-258,7 9 0,3 1-129,6 2 0,0 3 0,11 0 0,7-3 129,5-2-129,2-6 129,5-2-129,2-9 258,2-3-129,-4-8 258,1-3-258,-7-9 129,3-3-129,-9-10 0,0-3 130,-11-7-388,0-3 0,-7-4 0,-2-2 0,-10 0 0,-8 2 0,-1 9-388,-8-1-257,8 19-516,-16 3-3354,12 9-516,-2 4-129,7 12-258</inkml:trace>
          <inkml:trace contextRef="#ctx0" brushRef="#br1" timeOffset="12714.0224">2962 2683 12126,'48'-32'4773,"-48"32"-387,0-20 129,-14 13-3225,14 7-516,-32 11-258,17 6-129,-6 7-258,7 6 0,-1 2-129,10 5 129,2 1-129,3-1 129,8-2-129,9-1 0,6-5 258,3-4-129,1-6 129,1-5-129,-1-6 129,3-7 0,-7-1 258,4-12-129,-5-8-129,1-3 129,-7-9-129,1-2 130,-4-5-388,-6 2 0,-7-1 0,-2 3 0,-12 5 0,-9-1-259,-2 15-386,-16-3-387,14 19-1161,-14 0-2838,4 2 129,-2 5-258,3 2-129</inkml:trace>
          <inkml:trace contextRef="#ctx0" brushRef="#br1" timeOffset="13072.823">3449 1959 13545,'36'-64'4644,"-22"39"-129,-2 7 129,-12 18-3612,0 0-387,24 0 258,-8 20-387,-8 13 129,7 15-258,-5 13 0,5 17 0,-5 9-129,4 9-129,-3 4-129,-2 0 0,2-4-129,-2-4 129,1-8-258,-4-15 0,1-5 0,-7-18-387,7 6-774,-7-18-3096,0-8-387,-9-8 0,9-18-129</inkml:trace>
          <inkml:trace contextRef="#ctx0" brushRef="#br1" timeOffset="13821.6243">4132 2715 9417,'0'0'4644,"4"-23"0,-4 23-516,0 0-1419,0 0-1548,35 0-258,-35 0-258,43 0-129,-16 0 0,12 0-258,0 0 129,5 0-129,-1-2-129,3-2 0,-3-3 129,-2 0-129,-7-5-129,-4-3 129,-9-2 0,-6 1 0,-12-4-129,-3 2 0,-16 2 0,-12 0-258,-6 7 129,-9 4 0,-1 5-129,-6 3 129,4 12-129,1 4 129,8 8 129,5 5-129,10 4 129,8 1 0,11 4-129,3-4 258,10 2-258,12 0 258,6-5-129,6-2 0,3-3 258,4-6-258,4-5 129,-1-6-387,4-3 258,-3-9-645,13 0-645,-8-7-2064,12-9-1290,10-6-258,6-8 0,9 0-387</inkml:trace>
          <inkml:trace contextRef="#ctx0" brushRef="#br1" timeOffset="14274.0251">5481 2652 9030,'-52'-39'5031,"16"23"-258,4 4-258,0 10-1161,-7-10-1935,20 12-258,-15-2-258,14 2-387,-3 2-258,4 10-129,1 2 0,4 4-129,-1 3 0,5 3-129,1 4 0,2 0 0,3 6-129,1 0 0,3 3-129,0-3 129,8 0-129,5-4 129,8-1 129,-1-12 0,3-2 0,2-8 129,0-7 129,1-4 129,-4-14 129,1 1 0,-5-12 0,5 4 129,-5-3 0,3 3-129,-5-2 0,3 8-129,-4 3 0,4 7-129,1 7 1,1 2-130,2 9 0,0 7 0,2 5-130,0 1-128,4 4-129,-12-6-516,10 8-1290,-11-12-2709,0-5 129,-16-11-387,23 2 0</inkml:trace>
          <inkml:trace contextRef="#ctx0" brushRef="#br1" timeOffset="14648.4258">5827 2670 14577,'16'-23'5031,"-16"23"-258,23 0 0,-23 0-3612,22 14-387,-22-14-129,30 34-129,-17-14-129,1 3-257,-5 0-130,-2 0-259,2 2-128,-8-7 0,5 1 0,-6-19 0,5 22 0,-5-22 0,0 0 258,27-15 258,-15-8 129,4-3 0,0-8 129,7 2 0,-3-2 129,7 6-129,-2 1-129,5 11-128,-2 7-130,2 9 0,1 12 0,1 13 0,-2 7 0,-3 4 0,3 14-1033,-23-4-3740,13-2-129,-4-1 129,1-9-516</inkml:trace>
        </inkml:traceGroup>
        <inkml:traceGroup>
          <inkml:annotationXML>
            <emma:emma xmlns:emma="http://www.w3.org/2003/04/emma" version="1.0">
              <emma:interpretation id="{4D4CCFC4-69D6-4AD8-9AB5-B9758437E38B}" emma:medium="tactile" emma:mode="ink">
                <msink:context xmlns:msink="http://schemas.microsoft.com/ink/2010/main" type="inkWord" rotatedBoundingBox="11407,2433 16652,2320 16693,4210 11448,4323"/>
              </emma:interpretation>
              <emma:one-of disjunction-type="recognition" id="oneOf4">
                <emma:interpretation id="interp20" emma:lang="en-US" emma:confidence="0.5">
                  <emma:literal>function</emma:literal>
                </emma:interpretation>
                <emma:interpretation id="interp21" emma:lang="en-US" emma:confidence="0">
                  <emma:literal>Function</emma:literal>
                </emma:interpretation>
                <emma:interpretation id="interp22" emma:lang="en-US" emma:confidence="0">
                  <emma:literal>functions</emma:literal>
                </emma:interpretation>
                <emma:interpretation id="interp23" emma:lang="en-US" emma:confidence="0">
                  <emma:literal>Functions</emma:literal>
                </emma:interpretation>
                <emma:interpretation id="interp24" emma:lang="en-US" emma:confidence="0">
                  <emma:literal>Junction</emma:literal>
                </emma:interpretation>
              </emma:one-of>
            </emma:emma>
          </inkml:annotationXML>
          <inkml:trace contextRef="#ctx0" brushRef="#br1" timeOffset="22978.8404">7282 2912 14190,'59'-27'4902,"-22"19"-516,4-5 0,-3 2-3354,20 8-516,6-2-258,8 1-258,4 4-258,-3-4-387,9 4-1290,-13 0-2580,-5-5 129,-5-2-516,-9-5 129</inkml:trace>
          <inkml:trace contextRef="#ctx0" brushRef="#br1" timeOffset="22729.24">7542 2628 9933,'45'-16'4644,"-22"7"0,5 0-258,4 3-1935,-18-13-903,20 10-645,-16-12-129,10 3-387,-8-9 0,3-5-258,-5-5-129,-2-4 0,0-4-258,-7-3-129,-2 2 129,-7-2-258,0 7 129,-16 4 0,0 10 129,-7 4 129,1 7 0,1 11 258,0 3 0,5 5 129,16-3 0,-11 43 129,11-11 0,5 18 258,4 5-129,13 18 129,-8 5 0,7 17 0,-7 1-129,1 10-386,-10 5-130,-5 6 0,0-1 0,-9 5 0,-2-8 0,1 1 0,-1-11 0,0-10 0,3-11 0,2-16 0,3-15 0,-1-17 0,4-9 0,0-25 0,-16 16-130,-7-21-4901,3-11-129,-8-15 0,-2-6-258</inkml:trace>
          <inkml:trace contextRef="#ctx0" brushRef="#br1" timeOffset="23478.0413">8252 2578 13029,'0'0'4902,"0"0"-387,0 0 129,0 0-2967,-5 10-903,-1 14-129,6 9-129,0 1-258,0 3 0,0 3-129,0-3-129,6-1 129,2-3-129,5-2 0,1-8-129,2-4 129,4-3 0,-1-9 0,4-3-129,2-4 129,0-9-129,4-9 129,-1-7 0,1-5 0,-1-4 0,-3-3 129,0-4-129,-4 0 129,-3 6 129,-7-1 0,-1 9 0,-4 4 0,-1 5-129,-5 18 130,0 0-259,0 0 0,0 0 0,12 20 0,-4 7 0,2 3 0,3 7 0,1 6 0,2-2 0,2 2 0,-2-6-388,3 2 1,-8-12-516,12 8-1419,-11-17-2451,-12-18 0,27 9-258,-27-9-129</inkml:trace>
          <inkml:trace contextRef="#ctx0" brushRef="#br1" timeOffset="23899.242">8976 2693 12255,'0'0'4902,"0"0"-516,14 0 387,-14 0-2838,25 16-1032,-25-16-258,20 39-129,-13-15-129,0 2-258,0 1-129,-4-4-129,5 0-129,-5-3 129,-3-20 0,11 16 0,-11-16 0,18-2 129,-8-14 129,4-5 0,-1-10 129,6-2 0,-3-3 129,6 0-129,-4-1 129,3 7-129,-1 3 0,-1 8 0,-3 4-129,4 14 1,-4 1-130,1 16 0,1 7 0,0 3-130,2 8-128,-3 0-129,8 5-258,-5-9-129,15 4-387,-11-20-645,25 10-1161,-6-16-1935,7-8 258,3 0-129,-1-19-258</inkml:trace>
          <inkml:trace contextRef="#ctx0" brushRef="#br1" timeOffset="24133.2424">9951 2706 9933,'12'-75'4902,"-21"43"-387,-12 0 0,-9 2-1677,12 24-1290,-18-4-516,15 12-387,-9 10-258,10 13 0,0 5-258,12 9 0,2 4-129,6 3-129,13 0 0,8-1-129,9-2-129,6-8 129,7-3-129,-4-10-258,9-5 0,-11-13-387,11 3-774,-16-7-2709,0-20 258,4-1-387,-8-18 129</inkml:trace>
          <inkml:trace contextRef="#ctx0" brushRef="#br1" timeOffset="24772.8435">10340 2526 8901,'16'-9'4644,"7"9"-129,2 0-129,2-5-1290,12 8-1419,-9-3-516,15 0-387,-3-1-387,12-5 0,3-4-129,5-3-129,2-5 0,0 2 0,-4-1 0,-6 1 0,-8 0 0,-10 5 0,-11 0 0,-9 8 0,-16 3 129,8 9-129,-8 8-129,0 10 129,0 7-129,0 5 0,0 9-258,0-2 0,6 4-258,-3-9-129,15 7-516,-16-23-1677,7 3-1935,1-12 129,-10-16-129,17 11-387</inkml:trace>
          <inkml:trace contextRef="#ctx0" brushRef="#br1" timeOffset="24414.0429">10611 1902 16383,'0'-16'4902,"0"16"0,0 0-129,1 18-4128,3 10-129,7 15 130,-6 6-646,6 17 0,-3 9 0,5 9 0,-2 3 0,-3 0 0,3 0 0,-4-7 0,2-3 0,-9-20 0,7-4-1162,-12-26-2450,0-6-1290,-11-12-129,0-9-258,-8-2 0</inkml:trace>
          <inkml:trace contextRef="#ctx0" brushRef="#br1" timeOffset="24944.4438">11087 2233 11094,'0'-104'4515,"6"72"-258,-5 6-258,8 8-1935,-9 18-2322,20 0-2064,-20 0-1548,21 27-516,-3 3 129,-4 4-774</inkml:trace>
          <inkml:trace contextRef="#ctx0" brushRef="#br1" timeOffset="25350.0446">11865 2499 12771,'-32'-33'4773,"10"24"-387,-1 5 258,-13-1-3225,15 14-516,-9 3-258,9 13-258,-4 0-129,7 7-129,2-2 0,7 6 0,5-2 0,4-2 0,2-2 0,11-3 0,1-6 0,2-3 129,0-8 0,3-4 0,-3-6 258,4-4-257,-4-12-259,4-3 0,-4-12 0,0-2 0,-6-12 0,-4-5 0,-5-1 0,-2-6 0,-6 18-1033,-22-2-3740,9 5-387,-4 6 129,2 12-516</inkml:trace>
          <inkml:trace contextRef="#ctx0" brushRef="#br1" timeOffset="25755.6453">11813 2355 13674,'73'36'4773,"-36"-17"129,1 5-258,-6-10-2967,3 23-774,-10-8-258,2 8-129,-9-5-129,-2 2-129,-6-2-258,-3-2 0,-3-5 0,-4-5 0,0-20 0,2 21-129,-2-21 129,0 0 0,16-23 0,-2 0 129,2-11 0,5-5 0,4-4 1,4 4-130,-1-2 0,1 5 0,-3 6 0,-1 11 0,-2 4 0,-1 15 0,-3 4 0,-1 17 0,-4 8 0,-1 6 0,-1 10 0,-3-1 0,2 8-259,-11-11-1805,3 9-2709,-1-10-387,5 0 0,2-12-387</inkml:trace>
        </inkml:traceGroup>
        <inkml:traceGroup>
          <inkml:annotationXML>
            <emma:emma xmlns:emma="http://www.w3.org/2003/04/emma" version="1.0">
              <emma:interpretation id="{31B59955-97BC-470C-849A-28F2739EE647}" emma:medium="tactile" emma:mode="ink">
                <msink:context xmlns:msink="http://schemas.microsoft.com/ink/2010/main" type="inkWord" rotatedBoundingBox="17371,2823 19192,2784 19205,3357 17384,3396"/>
              </emma:interpretation>
              <emma:one-of disjunction-type="recognition" id="oneOf5">
                <emma:interpretation id="interp25" emma:lang="en-US" emma:confidence="1">
                  <emma:literal>can</emma:literal>
                </emma:interpretation>
                <emma:interpretation id="interp26" emma:lang="en-US" emma:confidence="0">
                  <emma:literal>an</emma:literal>
                </emma:interpretation>
                <emma:interpretation id="interp27" emma:lang="en-US" emma:confidence="0">
                  <emma:literal>Can</emma:literal>
                </emma:interpretation>
                <emma:interpretation id="interp28" emma:lang="en-US" emma:confidence="0">
                  <emma:literal>cam</emma:literal>
                </emma:interpretation>
                <emma:interpretation id="interp29" emma:lang="en-US" emma:confidence="0">
                  <emma:literal>[an</emma:literal>
                </emma:interpretation>
              </emma:one-of>
            </emma:emma>
          </inkml:annotationXML>
          <inkml:trace contextRef="#ctx0" brushRef="#br1" timeOffset="26754.047">13601 2464 11352,'-18'-52'4515,"-4"31"-129,-8 1-258,-16-1-2709,12 21-516,-8-5-258,6 8-129,-3 13-258,7 9 0,3 5-258,8 8 129,7 3-129,7 3 0,7 4-129,1 0 129,14-3 0,6-3 0,7-1 0,10-5 129,3-6-129,7-7 258,3-5-129,8-9 0,2-9 129,3 0-129,-2-14 129,0-11-129,-5-9 0,-4-5 0,-5-6 0,-8-3-129,-12 0 129,-8 0-129,-12 4 129,-8 6-129,-3 8 129,-15 9-258,-5 5 129,-4 9 0,-1 7 0,-1 0 0,3 10 0,3 10-129,-1 1 129,7 6 0,2 1 0,5 3 0,4 1 0,5 0 0,1 2-129,1-6 129,8 0-129,2-3 0,1-5 129,3-4 0,-15-16 0,32 14 0,-15-14 258,5-2 0,-4-14 129,5 0-129,-4-9 129,6 2 0,-5-3 0,1 4-129,-3 1 1,0 5-259,-2 4 0,0 6 0,1 6 0,3 7 0,1 9 0,1 6 0,3 3 0,-2 3 0,2 0 0,-6-1-259,4 3-386,-23-30-645,41 34-3225,-41-34-645,29 9 129,-13-9-129</inkml:trace>
          <inkml:trace contextRef="#ctx0" brushRef="#br1" timeOffset="27159.6477">14504 2464 14577,'0'-20'4902,"11"4"-129,-11 16 0,32 16-3741,-25 2-387,9 12 0,-7-1-129,3 8-258,-6 0-129,-1 3-129,-1-1-129,-4-5-129,1-4 0,-1-5-129,0-6 129,0-19-129,0 0 258,0 0-129,20-7 258,-6-16 129,2-7 0,4-2 0,-2-4 129,3 4 0,-2 0 0,3 9-129,-4 3 129,1 10-129,-3 10 0,4 3-129,-4 19 0,2 4 0,1 10-129,-3 3-129,5 6-258,-6-6-129,11 9-774,-13-16-3225,12-4-129,1-10-387,8-9 0</inkml:trace>
        </inkml:traceGroup>
        <inkml:traceGroup>
          <inkml:annotationXML>
            <emma:emma xmlns:emma="http://www.w3.org/2003/04/emma" version="1.0">
              <emma:interpretation id="{792E5B14-C586-48B2-B346-B403A3FBE294}" emma:medium="tactile" emma:mode="ink">
                <msink:context xmlns:msink="http://schemas.microsoft.com/ink/2010/main" type="inkWord" rotatedBoundingBox="19879,2263 21712,2224 21740,3515 19907,3554"/>
              </emma:interpretation>
              <emma:one-of disjunction-type="recognition" id="oneOf6">
                <emma:interpretation id="interp30" emma:lang="en-US" emma:confidence="1">
                  <emma:literal>be</emma:literal>
                </emma:interpretation>
                <emma:interpretation id="interp31" emma:lang="en-US" emma:confidence="0">
                  <emma:literal>bc</emma:literal>
                </emma:interpretation>
                <emma:interpretation id="interp32" emma:lang="en-US" emma:confidence="0">
                  <emma:literal>he</emma:literal>
                </emma:interpretation>
                <emma:interpretation id="interp33" emma:lang="en-US" emma:confidence="0">
                  <emma:literal>ba</emma:literal>
                </emma:interpretation>
                <emma:interpretation id="interp34" emma:lang="en-US" emma:confidence="0">
                  <emma:literal>bl</emma:literal>
                </emma:interpretation>
              </emma:one-of>
            </emma:emma>
          </inkml:annotationXML>
          <inkml:trace contextRef="#ctx0" brushRef="#br1" timeOffset="27736.8488">15776 1900 14706,'0'-68'5031,"0"45"-387,0 23 129,-7-21-4128,7 21-129,-2 25 129,2 9-258,2 5 0,9 18-129,-1 8 0,5 14 0,-1 6-129,0 2-129,0-1-129,-5-8 0,-2-7-129,-3-14 129,-1-11-129,-3-14 129,0-14-129,0-18 129,0 0 129,6-14-129,1-9 129,3-6 0,3-3 0,5-2-129,1 2 258,3 2-129,3 7 0,3 7 0,0 9 129,4 7-129,0 7 129,1 13-129,-3 6 129,-2 8 0,-3 2 0,-5 1 0,-8 0 0,-5 1 0,-7-6 0,-2-4 0,-15-6 0,-10-5-129,-7-4-129,-8-6 0,-5-2-129,-6-5-129,1 0 0,-6-7-258,11 2 0,-1-13-258,20 16-1032,-6-12-2838,18-2 129,16 16-387,-7-30 258</inkml:trace>
          <inkml:trace contextRef="#ctx0" brushRef="#br1" timeOffset="28158.0495">16717 2604 9675,'89'4'4773,"-52"-4"-129,-5-11-258,-1-10-2064,2 10-1419,-13-12-129,8 4-258,-8-12 0,-2 5-258,-9-6 129,-4 1-258,-5 1 129,-7 3-258,-13 4 129,-6 6 0,-6 6-129,-6 7 0,-3 4 0,-1 18 0,-3 7 129,1 12-129,3 8 129,5 6 0,8 6-129,15 6 258,13-3-129,13 2 0,26-5 129,27-3 0,23-6-129,23-7-129,19-4-258,-1-14-1290,2 2-3096,-18-7-258,-25-4-258,-36 0-387</inkml:trace>
        </inkml:traceGroup>
      </inkml:traceGroup>
    </inkml:traceGroup>
    <inkml:traceGroup>
      <inkml:annotationXML>
        <emma:emma xmlns:emma="http://www.w3.org/2003/04/emma" version="1.0">
          <emma:interpretation id="{6812F367-6D0E-4766-A2FF-67F8E40BD08C}" emma:medium="tactile" emma:mode="ink">
            <msink:context xmlns:msink="http://schemas.microsoft.com/ink/2010/main" type="paragraph" rotatedBoundingBox="2319,4186 22624,3472 22689,5317 2384,6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559D2A-DF20-4363-A089-AEDC3FF565E2}" emma:medium="tactile" emma:mode="ink">
              <msink:context xmlns:msink="http://schemas.microsoft.com/ink/2010/main" type="line" rotatedBoundingBox="2319,4186 22624,3472 22689,5317 2384,6032"/>
            </emma:interpretation>
          </emma:emma>
        </inkml:annotationXML>
        <inkml:traceGroup>
          <inkml:annotationXML>
            <emma:emma xmlns:emma="http://www.w3.org/2003/04/emma" version="1.0">
              <emma:interpretation id="{376CEB25-4F44-42F0-B403-438819F1D57D}" emma:medium="tactile" emma:mode="ink">
                <msink:context xmlns:msink="http://schemas.microsoft.com/ink/2010/main" type="inkWord" rotatedBoundingBox="2319,4186 10789,3888 10853,5734 2384,6032">
                  <msink:destinationLink direction="with" ref="{F098C7C5-74B0-4862-AE7E-FD7E75234214}"/>
                </msink:context>
              </emma:interpretation>
              <emma:one-of disjunction-type="recognition" id="oneOf7">
                <emma:interpretation id="interp35" emma:lang="en-US" emma:confidence="1">
                  <emma:literal>represented</emma:literal>
                </emma:interpretation>
                <emma:interpretation id="interp36" emma:lang="en-US" emma:confidence="0">
                  <emma:literal>represent-ed</emma:literal>
                </emma:interpretation>
                <emma:interpretation id="interp37" emma:lang="en-US" emma:confidence="0">
                  <emma:literal>represent-cd</emma:literal>
                </emma:interpretation>
                <emma:interpretation id="interp38" emma:lang="en-US" emma:confidence="0">
                  <emma:literal>rep-resented</emma:literal>
                </emma:interpretation>
                <emma:interpretation id="interp39" emma:lang="en-US" emma:confidence="0">
                  <emma:literal>represent-I</emma:literal>
                </emma:interpretation>
              </emma:one-of>
            </emma:emma>
          </inkml:annotationXML>
          <inkml:trace contextRef="#ctx0" brushRef="#br1" timeOffset="29203.2513">-1789 4785 9417,'1'16'4644,"-1"-16"-258,16 7 0,2 2-1935,-18-9-774,34-2-387,-16-15-258,14 6-258,-9-12-129,9 2-258,-5-13 0,1 0-129,-3-7 0,-4-3-129,-8-1-129,-6-1-129,-5-2 0,-6 3-129,-12 8 0,-11 1-129,1 11 0,-10 2-129,6 13 129,-6-1 0,11 11 0,1 0 0,8 7 129,16-7 0,-16 20 0,16-20 129,0 19 129,0-19 0,30 16 129,-7-9 0,4-5 129,6 2 129,-1-4 0,9 0 0,-7-2 129,5 0-129,-5-7 129,5 4-129,-9-6 0,2 9 0,-3-5-129,-2 4 0,-4 3 0,2 0-128,-6 3-130,1 10 0,-2 6 0,-2 3 0,-4 8 0,-3 4-259,2 12-257,-11-10-645,8 13-2709,-8-6-1032,0-6 0,0-3-258,4-9-516</inkml:trace>
          <inkml:trace contextRef="#ctx0" brushRef="#br1" timeOffset="30123.6529">-927 4531 11352,'39'-36'4773,"-19"20"-129,1 6 0,3 10-2193,-10-15-1290,14 10-258,-10-7-387,7 3 0,-7-6 0,1 3-258,-6-4 129,-13 16-258,9-30-129,-9 30 129,-13-27-129,-5 18-129,-5 4 0,-5 3 0,-1 2-129,1 11 129,3 7 129,4 3-129,5 7 0,5 3 129,7 2-129,4 3 129,6 0 0,11 3 0,7-4 0,6-1 129,5-6 0,10-1 0,1-9 0,4-2 0,2-11 0,3-5 0,-4-9 0,1-10-129,-4-10 0,-4-8 0,-3-6-129,-3-5 129,-5-3-129,-6 4 129,-6 7-129,-6 6 129,-3 5 0,-5 13 0,-7 16 129,0 0-129,0 0 129,-5 34 0,1 2-129,1 12 258,1 10-258,2 12 259,0 6-259,0 8 0,4-1 0,3 8 0,-4 0 0,4 0 0,-3-8 0,1-3 0,1-12 0,-3-8 0,1-8 0,-1-15 0,1-6 0,-4-31 0,0 0-388,0 0 1,0-15-258,-2-22-129,2-2-129,-12-25-516,12 5-1161,0-19-2064,0-13 129,3-7-387,-1-7 129,3-5 1806,13 12 1677,-4 2 1677,0 4 1806,4 13 2322,5 24 129,-1 9-129,3 16-129,3 19-1548,-10-7-1290,14 18-516,-11 2-258,11 16-129,-7-4-129,5 13-129,-6-2 0,-3 7-129,-9-2-129,-10 2-129,-4 2-129,-23-6-129,-7 6-129,-16-14-645,6 13-1548,-8-11-2193,-7-10 0,7-3-258,2-7 0</inkml:trace>
          <inkml:trace contextRef="#ctx0" brushRef="#br1" timeOffset="30638.4539">425 4572 14577,'57'5'4902,"-32"-3"-129,0 0 0,-25-2-3483,41 0-387,-23-13-129,8 4-258,-4-14-257,1 0-259,-5-7 0,-4-2 0,-4-4 0,-8 1 0,-2 3-130,-9 0-257,-8 12 0,-10-3-129,2 12 0,-5 1 0,8 10 0,1-2 258,21 2-129,-23 0 258,23 0 0,0 0 258,5 16-129,15-13 258,1-1 129,8 0 0,-3-2 129,12 0 0,-5 0 0,8-2 129,-5-1-128,3 3-517,-5 0 0,1 3 0,-4 6 0,-1 3 0,-2 6 0,-4 4 0,-1 6 0,-6-1 0,1 12 0,-12-11-775,11 8-4127,-13 0-258,-2-3 129,-1-6-516</inkml:trace>
          <inkml:trace contextRef="#ctx0" brushRef="#br1" timeOffset="31215.6549">1288 4438 12771,'25'-33'5031,"-9"18"-129,3 3 0,1-11-1806,14 16-2193,-8-11-129,10 7-386,-8-5-388,3 2 0,-8-2 0,-5 0 0,-18 16 0,1-25 0,-1 25 0,-35-12 0,5 12-130,-15 1-386,6 14 0,-5 2 0,10 10 0,2-2 258,12 9 0,11-4 129,9 4 129,7 1 129,15 1 129,8 1 0,2-3-129,7 2 129,-2-6 0,6-5-129,-6-7 129,3-8-129,-3-10-129,0-5 0,-1-18 129,5-7 0,-2-11 129,4-2-129,-2-7 129,3 4-128,-1 0-130,1 7 0,-3 5 0,-2 7 0,-1 7 0,-3 13 0,-1 6 0,-2 2 0,-4 14 0,-3 6 0,0 2 0,-5 7 0,-2 2 0,-6 2 0,-5 2 0,-7 1 0,-3 2 0,-19-3 0,-4 8 0,-22-22-1807,3 11-3095,-8-6-258,5-4-129,-2-9-387</inkml:trace>
          <inkml:trace contextRef="#ctx0" brushRef="#br1" timeOffset="31621.2556">2366 4433 14190,'87'-7'4902,"-43"3"-387,5 1 129,13 3-3096,-16-9-516,11 2-387,-11-11-129,2 4-129,-12-8-129,-4 1-128,-13-2-130,-12 0 0,-7 1 0,-12 3-259,-13 5 1,-12 1 0,-2 10-129,-8 3 129,6 1 0,-1 14 129,6 8 0,8 3 0,6 10 129,8 3-129,12 6 129,2 4 0,8 5 0,9-3 0,6-1 0,4-7 0,3-4-129,-1-16-387,10 7-1161,-5-24-2838,-4-12 0,6-11-258,-3-14-258</inkml:trace>
          <inkml:trace contextRef="#ctx0" brushRef="#br1" timeOffset="32058.0563">3170 4344 14448,'39'-7'5031,"-19"11"-258,1 10 129,-2-9-2709,12 24-1161,-6-8-644,8 11-388,-6-4 0,2 3 0,-5 1 0,-2-2 0,-3 0 0,-4-7 0,-3-5 0,-12-18 0,18 4-130,-18-4 1,12-32 0,-3-4 258,0-8 0,5-3 1,1-3-130,6 6 0,-2 1 0,5 9 0,0 6 0,7 8 0,-3 13 0,2 7 0,1 15 0,-3 15 0,-3 5 0,-4 13 0,-5 8 0,-3 4 0,-4 4 0,-7-7 0,1 2 0,-3-17 0,0 5-388,-11-26-644,11 4-516,-14-30-516,14 5-1290,0-32-1290,-5-13-129,5-8 0,0-17-258</inkml:trace>
          <inkml:trace contextRef="#ctx0" brushRef="#br1" timeOffset="32338.8568">4271 3752 11997,'50'-100'4902,"-38"68"-129,-5 9 129,-7 23-1677,0 0-2064,23 0-387,-14 16 0,9 23-515,-7 9-259,7 14 0,-6 8 0,2 10 0,-1 5 0,-3 2 0,-3 1 0,-1-8 0,-1-2 0,-5-14 0,4-7 0,-4-15 0,3-2 0,-3-40-646,0 39-1934,0-39-2322,-16-7-129,2-11-129,-4-9 0</inkml:trace>
          <inkml:trace contextRef="#ctx0" brushRef="#br1" timeOffset="32510.4571">4282 4260 12642,'-4'-19'4902,"17"-4"-387,8 17 258,4 6-2322,-2 0-1419,14 2-516,-3 2-516,5-4-387,13 14-1806,1-12-2193,6-2-258,10-6-129,2-10-387</inkml:trace>
          <inkml:trace contextRef="#ctx0" brushRef="#br1" timeOffset="33508.8589">5080 4259 8514,'-7'26'3999,"11"-4"258,-4-22-387,19 14-1677,10 2-258,-8-14-645,16 7-387,-6-9 0,13 0-129,-8-13-129,6 3 0,-11-14 0,2 10-129,-11-9-258,-6 5 0,-14-1-387,-6 3 0,-19 3 0,-16 6-129,-6 4 129,-8 3-129,-2 0 0,-4 10 129,6 10 129,6 1 0,10 4-129,14 5 258,11 1-129,10 2 129,2 1 129,23 5 0,9-3 0,16 5 129,5-7-129,13 5 129,4-7-129,10-2 130,3-11-388,6-10 0,0-9 0,4-9 0,-1-15 0,-1-10 0,-4-11 0,-5-3 0,-9-2 0,-18 4 0,-16 4 0,-21 4 0,-17 10 0,-13 1-388,-18 16 259,-15 4-129,1 7 0,-4 2 129,5 12 0,6 4 0,8 5 129,10 6 0,10 3 0,9 0 129,0 3-129,12-1 129,6-5 0,5-1 129,2-8 0,5-6 0,-1-12 1,1-2-259,-3-15 0,3-11 0,-3-12 0,1-8 0,-1-11 0,-2-9 0,1-8 0,-1-14 0,2-6 0,-7-9-130,-1-2-257,-12 2 0,-3 10 129,-6 8 129,-12 16 0,-8 19 129,-6 20 0,0 24 129,-1 12 0,9 26 0,6 12 258,14 17-129,4 6 0,21 10-128,7 3-130,9 5 0,0 2 0,-1 0 0,3 1 0,-9-3 0,2 0 0,-15-12 0,11 13-1549,-9-21-3095,2-9-387,0-12 129,2-14-387</inkml:trace>
        </inkml:traceGroup>
        <inkml:traceGroup>
          <inkml:annotationXML>
            <emma:emma xmlns:emma="http://www.w3.org/2003/04/emma" version="1.0">
              <emma:interpretation id="{3442BCD1-5BDB-4A5F-A06E-68D0AD8A8162}" emma:medium="tactile" emma:mode="ink">
                <msink:context xmlns:msink="http://schemas.microsoft.com/ink/2010/main" type="inkWord" rotatedBoundingBox="11508,4238 12675,4197 12707,5105 11540,5146"/>
              </emma:interpretation>
              <emma:one-of disjunction-type="recognition" id="oneOf8">
                <emma:interpretation id="interp40" emma:lang="en-US" emma:confidence="1">
                  <emma:literal>in</emma:literal>
                </emma:interpretation>
                <emma:interpretation id="interp41" emma:lang="en-US" emma:confidence="0">
                  <emma:literal>irr</emma:literal>
                </emma:interpretation>
                <emma:interpretation id="interp42" emma:lang="en-US" emma:confidence="0">
                  <emma:literal>ir</emma:literal>
                </emma:interpretation>
                <emma:interpretation id="interp43" emma:lang="en-US" emma:confidence="0">
                  <emma:literal>In</emma:literal>
                </emma:interpretation>
                <emma:interpretation id="interp44" emma:lang="en-US" emma:confidence="0">
                  <emma:literal>inn</emma:literal>
                </emma:interpretation>
              </emma:one-of>
            </emma:emma>
          </inkml:annotationXML>
          <inkml:trace contextRef="#ctx0" brushRef="#br1" timeOffset="34101.6599">7366 3857 14448,'37'-68'4386,"-14"56"-645,-19-4-903,-4 16-6321,0 0-516,5 17-387,6 8-129</inkml:trace>
          <inkml:trace contextRef="#ctx0" brushRef="#br1" timeOffset="33930.0596">7496 4220 14319,'0'0'4644,"19"1"-258,-15 15 0,-4-16-2967,4 47-774,1-17-129,2 5-387,-2 3-258,-5-10-516,13 13-1806,-10-14-2064,-6-11 129,3-16-258,-29 14-258</inkml:trace>
          <inkml:trace contextRef="#ctx0" brushRef="#br1" timeOffset="34507.2604">7882 4124 14577,'55'49'4773,"-30"-18"-129,-6-3 0,-6 0-3225,3 13-645,-11-5-129,-1 3-516,-4-2 0,-4-5-258,-3 0 0,-2-10-129,9-22 129,0 0-129,0 0 129,0-13 129,6-20 0,10-7 129,3-11 0,6-1 0,0-3 0,3 7 129,-1-2 0,3 13 0,-3 5 0,3 14 129,-5 11-257,4 7-130,-4 20 0,-1 13 0,1 10 0,-3 9 0,1 10 0,-7-3 0,7 10 0,-14-17-1420,14 5-3353,-2-9-258,8-8 129,6-8-387</inkml:trace>
        </inkml:traceGroup>
        <inkml:traceGroup>
          <inkml:annotationXML>
            <emma:emma xmlns:emma="http://www.w3.org/2003/04/emma" version="1.0">
              <emma:interpretation id="{FAD0E2E0-02FB-4AF5-B5FC-CE36FDD5A0E7}" emma:medium="tactile" emma:mode="ink">
                <msink:context xmlns:msink="http://schemas.microsoft.com/ink/2010/main" type="inkWord" rotatedBoundingBox="13359,3823 17323,3683 17363,4809 13398,4949"/>
              </emma:interpretation>
              <emma:one-of disjunction-type="recognition" id="oneOf9">
                <emma:interpretation id="interp45" emma:lang="en-US" emma:confidence="1">
                  <emma:literal>truth</emma:literal>
                </emma:interpretation>
                <emma:interpretation id="interp46" emma:lang="en-US" emma:confidence="0">
                  <emma:literal>tenth</emma:literal>
                </emma:interpretation>
                <emma:interpretation id="interp47" emma:lang="en-US" emma:confidence="0">
                  <emma:literal>Truth</emma:literal>
                </emma:interpretation>
                <emma:interpretation id="interp48" emma:lang="en-US" emma:confidence="0">
                  <emma:literal>Tenth</emma:literal>
                </emma:interpretation>
                <emma:interpretation id="interp49" emma:lang="en-US" emma:confidence="0">
                  <emma:literal>troth</emma:literal>
                </emma:interpretation>
              </emma:one-of>
            </emma:emma>
          </inkml:annotationXML>
          <inkml:trace contextRef="#ctx0" brushRef="#br1" timeOffset="35505.6622">9237 4024 13545,'23'-14'4644,"4"10"-258,9 4 129,15 4-3225,-1-4-387,23 3-516,11 3-774,-3-6-2193,12 0-1935,-1 0 129,-6-2-387,-10 2-258</inkml:trace>
          <inkml:trace contextRef="#ctx0" brushRef="#br1" timeOffset="35256.062">9593 3401 12900,'27'-50'4644,"-25"33"-129,-2 17 0,0 0-2709,0 0-903,-9 21-129,3 11-129,6 21-129,0 8 0,2 17-129,3 6 0,10 8-128,-1 4-259,2 0 0,-4-7 0,1-9 0,-4-5 0,-4-14 0,-1-3 0,-4-15-130,0 3-902,-16-19-3612,3-9-258,-5-8 129,-3-10-387</inkml:trace>
          <inkml:trace contextRef="#ctx0" brushRef="#br1" timeOffset="36051.6632">10093 4330 16899,'62'5'4644,"-30"-5"129,-2-5-129,8-2-3870,-12-13-129,8 2-257,-9-10-388,2-2 0,-8-6 0,-1 1 0,-5-3-259,-12 1-257,-1 8-258,-5-3 0,-6 15-129,-14-7 0,8 16-129,-14-7 258,12 15 0,-6-7 129,9 7 258,16 0 258,-20 0 129,20 0 258,0 0 0,8 14 129,-8-14 129,26 11 0,-26-11 0,34 7 129,-34-7-129,34 0 129,-18 0 0,7 0 0,-3-5-129,8 3 0,-5-3 0,9 3-129,-5 0 1,5 2-388,-6 0 0,1 11 0,-2 3 0,-4 7 0,-3 8 0,-4 3 0,-3 5 0,-4 1 0,0 4 0,-7-6 0,6 7-775,-8-20-1418,2 3-2451,0-6-258,0-20-129,0 0 0</inkml:trace>
          <inkml:trace contextRef="#ctx0" brushRef="#br1" timeOffset="36488.4641">11039 4029 12771,'7'-28'4902,"-7"28"-387,0 0 258,0 0-2580,9 14-1419,-9 6-129,7 10-129,-5-2 129,5 6-387,0 0 0,2-2-258,2-2 0,0-5-129,3-2 0,-14-23 0,30 25-129,-30-25 129,34 0 0,-16-7 129,-1-11 0,3-5 129,-2-7-258,1-2 258,1-4-129,1 4 0,1 2 0,-1 7 129,0 3-258,-1 11 129,-1 9 129,-1 7-129,-2 15 258,-2 8-387,-1 4 258,-4 1-387,1 6 0,-1-9-387,9 6 0,-7-21-516,23 8-1032,-11-17-2451,9-8 129,3-11-129,3-16 0</inkml:trace>
          <inkml:trace contextRef="#ctx0" brushRef="#br1" timeOffset="36972.0649">11914 4077 12771,'-19'-12'4644,"35"10"-258,12 2 0,10 9-2838,-5-6-903,17 6-129,-4-7-387,6-2-129,0 0-516,-6-7-774,9-9-2322,-7-5-774,-7-13-129,2-7-387,-10-11-129</inkml:trace>
          <inkml:trace contextRef="#ctx0" brushRef="#br1" timeOffset="36784.8646">12140 3533 16512,'25'-101'4773,"-18"76"258,-7 25-387,0 0-3612,0 19-257,0 24-775,0 5 0,7 16 0,2 4 0,6 10 0,1 2 0,1 0 0,1-4 0,0-3 0,-2 0 0,-7-9 0,-2-3 0,-7-15 0,0-5 0,-5-20 0,3 4-1549,-25-25-2450,11-7-1290,-5-14 516,-2-8-387,-4 1-129</inkml:trace>
          <inkml:trace contextRef="#ctx0" brushRef="#br1" timeOffset="37346.4655">12587 3528 13029,'3'-24'4902,"-3"24"-258,7 11 258,-3 12-2193,7 27-1806,-6-2-258,6 16 0,-6-3-257,6 3-388,-6-4 0,2-1 0,-2-8 0,-1-4 0,0-5 0,-3-8 0,3-9 0,-4-7 0,0-18 0,0 0 0,0 0 0,25-5 0,-15-20 0,6-4 0,2-5 0,7-1 0,2-3 0,0 8 0,-1 4 0,4 8 0,-1 9 0,3 9 0,-2 10 0,0 17 0,1 7 0,-1 5 0,2 7 0,-5-5 0,6 9 0,-20-20-1936,10 6-2837,-11-9-258,3-8 129,-15-19-387</inkml:trace>
        </inkml:traceGroup>
        <inkml:traceGroup>
          <inkml:annotationXML>
            <emma:emma xmlns:emma="http://www.w3.org/2003/04/emma" version="1.0">
              <emma:interpretation id="{9926919C-B831-4120-B6DF-F8FD68EC7F1D}" emma:medium="tactile" emma:mode="ink">
                <msink:context xmlns:msink="http://schemas.microsoft.com/ink/2010/main" type="inkWord" rotatedBoundingBox="17969,3781 22630,3617 22672,4817 18011,4981"/>
              </emma:interpretation>
              <emma:one-of disjunction-type="recognition" id="oneOf10">
                <emma:interpretation id="interp50" emma:lang="en-US" emma:confidence="1">
                  <emma:literal>table.</emma:literal>
                </emma:interpretation>
                <emma:interpretation id="interp51" emma:lang="en-US" emma:confidence="0">
                  <emma:literal>tab) e.</emma:literal>
                </emma:interpretation>
                <emma:interpretation id="interp52" emma:lang="en-US" emma:confidence="0">
                  <emma:literal>tabl e.</emma:literal>
                </emma:interpretation>
                <emma:interpretation id="interp53" emma:lang="en-US" emma:confidence="0">
                  <emma:literal>tabs e.</emma:literal>
                </emma:interpretation>
                <emma:interpretation id="interp54" emma:lang="en-US" emma:confidence="0">
                  <emma:literal>tab e.</emma:literal>
                </emma:interpretation>
              </emma:one-of>
            </emma:emma>
          </inkml:annotationXML>
          <inkml:trace contextRef="#ctx0" brushRef="#br1" timeOffset="38563.2676">13844 3901 12255,'29'-18'4902,"1"18"-516,6 0 258,-1 0-2838,19 11-903,-3-4-387,15 7 0,0-5-258,8 0-129,3-2 0,5-1 0,1-5-129,1-1 129,-2 0-129,-7-5 0,-10-4 0,-10-2 0,-8-1 129,-13-2-129,-13-2 129,-21 16-129,5-30 129,-10 14-129,-15 0 129,-3 3 0,-2 1-129,0 3 129,0 2 0,4 5-129,2 2 129,19 0-129,-27 14 129,16 2-129,2 4 0,0 5 0,2 3 0,2 2-129,0 2 129,3-1-129,2 2 0,0-2 0,5-3 258,8-5-258,3-2 258,3-4-129,3-9-129,1-4 258,2-4-129,3-4 129,-1-6-129,3-5 129,-5-2-129,3-1 129,-3 2 0,4 0 0,-4 3 0,-1 5 0,0 2-129,1 4 0,-1 2 0,0 8 0,0 6 0,0 5-129,-1 4 258,-6 2-387,1 2 129,-9-4-258,5 4 0,-14-27-645,16 35-1806,-16-35-1935,0 0 0,16-3-516,-5-18 129</inkml:trace>
          <inkml:trace contextRef="#ctx0" brushRef="#br1" timeOffset="37892.4666">14052 3298 13029,'0'0'4773,"20"0"-129,-13 25 0,-9 11-3354,9 26-516,1 2 0,8 18-129,-6 0-129,4 8-258,-5-4 0,2-5 0,-2-9-129,-4-10-258,2-5 0,-7-14-387,6-3-258,-12-20-2580,1-4-1419,5-16 129,-25 0-516,9-11-129</inkml:trace>
          <inkml:trace contextRef="#ctx0" brushRef="#br1" timeOffset="39015.6686">15767 3424 12900,'29'-58'4902,"-29"58"-258,25 7 129,-18 16-3483,7 29-645,-7-1-129,7 15 129,-10 0-258,3 7-129,-7-6-258,0-4 0,0-7-258,-4-9 129,1-6-129,-3-13 0,6-3-129,0-25 129,4 20 129,-4-20 0,28-6 0,-8-8 258,1-2-129,4-4 129,-2 4-129,1 0 129,-3 4 0,2 7 129,-2 3-129,1 2 129,-5 11-129,3 8 129,-6 4-129,2 6 129,-7 1 0,0 5-129,-7-1 258,-2 0-258,-7-4 0,-11-5-129,-5-2 0,-15-8-387,3 1-387,-20-16-1161,7 0-2838,-7-4 0,1-8-258,1-6-258</inkml:trace>
          <inkml:trace contextRef="#ctx0" brushRef="#br1" timeOffset="39312.0689">16287 3421 14319,'19'-4'5031,"-19"4"-258,16 27 0,-2 16-3741,-10 1-258,5 20-129,-7 2-129,1 9-129,-3 1-258,0-3-129,-2-3 0,-5-14-387,6 1-258,-10-26-1161,13 1-2838,-2-11-258,0-21-129,14 21-258</inkml:trace>
          <inkml:trace contextRef="#ctx0" brushRef="#br1" timeOffset="39686.4695">16774 4091 11610,'98'-1'4773,"-52"1"-129,-1 0 0,10 0-2838,-14-2-774,12-2-387,-3-10-129,5 0-129,-7-7-129,0-3-129,-7-2 0,-7-3-258,-11 1 129,-14-1 0,-9 6-129,-11 4 0,-10 8 0,-10 7 0,-1 4 0,-3 15 129,3 6 0,2 9 0,5 6 129,7 7 129,5 1 0,12 4 129,1-3 129,12 1-129,9-5 129,15-2-129,7-7-257,12-4-130,5-6 0,4-10 0,13 8-1033,-17-15-3740,4-3-387,-14-2 129,-12-9-645</inkml:trace>
          <inkml:trace contextRef="#ctx0" brushRef="#br1" timeOffset="44865.6788">18523 4248 11610,'-20'4'4515,"4"-4"129,16 0 0,-7-13-2193,7 13-1806,0 0-258,0 0 0,0 0-129,0 0-387,0 0-774,0 0-3354,0 0-387,0 0-129,0 0-387</inkml:trace>
        </inkml:traceGroup>
      </inkml:traceGroup>
    </inkml:traceGroup>
    <inkml:traceGroup>
      <inkml:annotationXML>
        <emma:emma xmlns:emma="http://www.w3.org/2003/04/emma" version="1.0">
          <emma:interpretation id="{F3955F44-BDB2-4A98-B033-E5D6F7527EF3}" emma:medium="tactile" emma:mode="ink">
            <msink:context xmlns:msink="http://schemas.microsoft.com/ink/2010/main" type="paragraph" rotatedBoundingBox="3387,6708 13599,6388 13633,7441 3420,77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3B81AEB-6756-4C96-9802-B4316FDC25ED}" emma:medium="tactile" emma:mode="ink">
              <msink:context xmlns:msink="http://schemas.microsoft.com/ink/2010/main" type="line" rotatedBoundingBox="3387,6708 13599,6388 13633,7441 3420,7761">
                <msink:destinationLink direction="with" ref="{50A1F3D7-EDF0-411E-B10C-77DB0F131FF4}"/>
                <msink:destinationLink direction="with" ref="{890C99A4-AC28-4AA7-AFCE-82F8F441DEF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01DFAF3-AF6B-49C6-8E11-2654ED484560}" emma:medium="tactile" emma:mode="ink">
                <msink:context xmlns:msink="http://schemas.microsoft.com/ink/2010/main" type="inkWord" rotatedBoundingBox="3390,6809 10351,6591 10380,7543 3420,7761"/>
              </emma:interpretation>
              <emma:one-of disjunction-type="recognition" id="oneOf11">
                <emma:interpretation id="interp55" emma:lang="en-US" emma:confidence="0">
                  <emma:literal>NYE.</emma:literal>
                </emma:interpretation>
                <emma:interpretation id="interp56" emma:lang="en-US" emma:confidence="0">
                  <emma:literal>n Y Z =</emma:literal>
                </emma:interpretation>
                <emma:interpretation id="interp57" emma:lang="en-US" emma:confidence="0">
                  <emma:literal>n Y Z :</emma:literal>
                </emma:interpretation>
                <emma:interpretation id="interp58" emma:lang="en-US" emma:confidence="0">
                  <emma:literal>Nat.</emma:literal>
                </emma:interpretation>
                <emma:interpretation id="interp59" emma:lang="en-US" emma:confidence="0">
                  <emma:literal>n Y Z ☺</emma:literal>
                </emma:interpretation>
              </emma:one-of>
            </emma:emma>
          </inkml:annotationXML>
          <inkml:trace contextRef="#ctx0" brushRef="#br1" timeOffset="53726.4944">4106 6557 10320,'58'2'4386,"-24"3"-258,-18-5-1419,16-7-4515,-2 7-1935,-14 0-516,13 0-129</inkml:trace>
          <inkml:trace contextRef="#ctx0" brushRef="#br1" timeOffset="53898.0947">4824 6544 12513,'39'2'4644,"-39"-2"-903,41 7-387,-23-1-5805,-2-6-1290,14 0-516,-5 0-258,16 0-129</inkml:trace>
          <inkml:trace contextRef="#ctx0" brushRef="#br1" timeOffset="53367.6936">2620 6327 11094,'45'-17'4257,"-26"8"258,10 9-387,1 0-2580,-3-4-645,14 4-129,-1-5-129,14 5-129,-4-4-129,8 4 0,-3-1 0,4 1-129,-11 0-129,-2 3 129,-15 4-129,-6 7 129,-13 2-129,-8 8 129,-6 2-129,-12 8 0,-10 5 0,-6 2-258,-5 2 258,-4-1-129,-2 1 0,0-4-258,2-1 258,1-6 0,6-6 0,6-2 0,4-7-129,22-17 129,-21 25 0,21-25 129,2 16-129,15-9 129,7-1 0,9 3 0,5-6 0,6 2 0,2-1 0,2-2-129,-1 0-129,-6-2-129,-1-2-258,-16-21-2064,-3 3-2193,-9-1 0,-10-6-516,-2 0 0</inkml:trace>
          <inkml:trace contextRef="#ctx0" brushRef="#br1" timeOffset="53539.2939">2935 6546 12900,'32'0'4902,"7"0"-387,4 2 129,-8-2-3096,28 5-1032,-6-1-516,5-4-1290,2 0-3096,4-2-129,-8-5-258,4 2-387</inkml:trace>
          <inkml:trace contextRef="#ctx0" brushRef="#br1" timeOffset="54069.6949">5598 6537 12771,'43'4'4515,"-20"-1"-387,-5-3-774,3 0-3741,7 6-3096,-1-6-387,12 0-516,-7-9 0</inkml:trace>
          <inkml:trace contextRef="#ctx0" brushRef="#br1" timeOffset="54194.4952">6156 6523 12771,'34'7'4773,"-34"-7"-516,22 13-258,-15 3-6966,-7-16-774,0 0-516,0 0-774</inkml:trace>
          <inkml:trace contextRef="#ctx0" brushRef="#br1" timeOffset="52088.4913">-752 6447 9417,'32'-32'4773,"-15"16"0,8 3-516,-3 10-1548,-8-13-1290,20 14-387,-11-7-258,7 9-387,-3 0 0,1 5-258,-5 6 129,-1 3-129,-4 6 0,-10 5 0,-4 5 0,-4 2-258,-16 5 129,-5 1-129,-6 3 0,-7-4-258,4 0 0,-6-7 129,10-1-129,-1-11 0,11-4 129,0-9 0,16-5 129,0 0 0,0 0 129,0-14 0,9-4 129,12-1 0,8-6 0,10-4 129,5-4 0,10-1 0,1-5-129,3 3 129,-4-1-129,-3 1 0,-10 2-129,-5 8 129,-13-1 0,-9 7-129,-10 3 129,-4 17 0,-11-18 0,11 18-129,-30 0 129,12 7 0,0 9-129,4 7 0,2 5 258,6 6-258,3 5 0,3 8 129,3 1 0,12 3-129,4 1 0,4 1 0,4-3-129,0-4 0,3 6-516,-5-24-1677,1 8-2322,6-9-129,-3-10-129,8-2-258</inkml:trace>
          <inkml:trace contextRef="#ctx0" brushRef="#br1" timeOffset="52790.4928">1275 6365 10449,'18'-25'4773,"-18"25"-129,0 0-129,22-14-903,-22 14-2838,19 19-258,-3 6-129,-2-2 0,6 9-129,1 0 0,2 4-129,-1-2-129,-1-4-129,0-3 0,-3-6 0,2-3-129,-4-9 0,5-6 0,-3-5 0,7-8 0,-4-12 129,2-3 0,-3-5 258,-1-4-129,-3 6 387,-5 0-129,-2 8 258,-9-1-258,0 21 0,0 0 129,0 0-258,0 0 258,2 28-258,-2 4 0,0 9-129,0 7 258,0 11-258,-5 5 129,-4 3-129,0 6-258,-4 0 0,6 0-258,-11-14-774,17 1-3354,-12-8-258,-1-13-129,3-9-258</inkml:trace>
        </inkml:traceGroup>
        <inkml:traceGroup>
          <inkml:annotationXML>
            <emma:emma xmlns:emma="http://www.w3.org/2003/04/emma" version="1.0">
              <emma:interpretation id="{6857F51E-E737-4F3C-B9B7-85AD4D5DDAB8}" emma:medium="tactile" emma:mode="ink">
                <msink:context xmlns:msink="http://schemas.microsoft.com/ink/2010/main" type="inkWord" rotatedBoundingBox="12815,6412 13599,6388 13624,7174 12839,7198"/>
              </emma:interpretation>
              <emma:one-of disjunction-type="recognition" id="oneOf12">
                <emma:interpretation id="interp60" emma:lang="en-US" emma:confidence="0">
                  <emma:literal>5</emma:literal>
                </emma:interpretation>
                <emma:interpretation id="interp61" emma:lang="en-US" emma:confidence="0">
                  <emma:literal>f</emma:literal>
                </emma:interpretation>
                <emma:interpretation id="interp62" emma:lang="en-US" emma:confidence="0">
                  <emma:literal>F</emma:literal>
                </emma:interpretation>
                <emma:interpretation id="interp63" emma:lang="en-US" emma:confidence="0">
                  <emma:literal>S</emma:literal>
                </emma:interpretation>
                <emma:interpretation id="interp64" emma:lang="en-US" emma:confidence="0">
                  <emma:literal>G</emma:literal>
                </emma:interpretation>
              </emma:one-of>
            </emma:emma>
          </inkml:annotationXML>
          <inkml:trace contextRef="#ctx0" brushRef="#br1" timeOffset="55723.2977">8682 6347 14190,'50'4'4644,"-21"-3"-258,-3-1 0,-4 0-3225,19 2-387,-9-2-258,8 0-516,3 5-387,-7-5-1419,5 0-2451,0 0-129,-8-1-258,-1 1-387</inkml:trace>
          <inkml:trace contextRef="#ctx0" brushRef="#br1" timeOffset="55255.2969">8704 6148 12513,'7'-23'4644,"-7"23"-387,0 0 387,9-16-2322,3 26-1161,-12-10-387,9 43-129,-7-15-129,7 12 0,-8 1-258,5 7-129,-3-2 0,-1 4-129,0-2 0,0-2-129,1-3 0,-1-6-129,3-3 0,-3-11-258,7 0-258,-9-23-1161,0 0-2709,0 0 129,-2-16-387,-3-4 0</inkml:trace>
          <inkml:trace contextRef="#ctx0" brushRef="#br1" timeOffset="55489.2973">8752 6132 12642,'-4'-62'4773,"4"38"-387,0 3 129,2-6-2193,26 20-1161,-5-9-258,24 9-258,6-5-258,15 6 0,6-3-258,8 1-129,0 4-129,-7-5-387,-4 9-387,-25-5-1806,-10 5-1935,-17 0 0,-19 0-387,-9 21-129</inkml:trace>
          <inkml:trace contextRef="#ctx0" brushRef="#br1" timeOffset="55926.0983">9314 6363 15738,'21'16'4386,"-21"-16"387,5 30-516,6-3-3354,-11 1-516,0 4-387,4 13-774,-4-4-3483,0-2-258,3 4-258,-3-4-387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3:34.19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C089EF7-AEC5-4D74-9267-9BDC9DA07824}" emma:medium="tactile" emma:mode="ink">
          <msink:context xmlns:msink="http://schemas.microsoft.com/ink/2010/main" type="inkDrawing" rotatedBoundingBox="12136,2824 20842,3355 20521,8610 11815,8079" hotPoints="20338,3193 20382,7947 12460,8020 12416,3266" semanticType="enclosure" shapeName="Rectangle">
            <msink:sourceLink direction="with" ref="{F19D5570-AB00-4829-9D1C-7525B87AEFF7}"/>
            <msink:sourceLink direction="with" ref="{3EA60CA4-DEDE-476C-B918-D19D3F09974D}"/>
            <msink:destinationLink direction="with" ref="{D2017BA1-E678-49DA-9DC3-78473AF1B2F7}"/>
          </msink:context>
        </emma:interpretation>
      </emma:emma>
    </inkml:annotationXML>
    <inkml:trace contextRef="#ctx0" brushRef="#br0">0 200 6192,'46'-55'3999,"-21"18"129,10 10-387,3 2-1935,-13-3-387,7 15 0,-15-1-129,8 12-258,-25 2-129,30 11-258,-22 7-129,6 14 0,-7 1-129,4 15 0,-6 8 0,0 13 0,-5 13 0,0 17 0,0 17 129,-3 14 0,-8 10-129,4 13 129,-5 9-129,3 18 130,-2 7-517,4 5 0,-2-2 0,7 8 0,0 3 0,2 8 0,0-2 0,6-10 0,3-14 0,5-5 0,0-12 0,6-8 0,1-10 0,7-11 0,3-11 0,6-9 0,4-5 0,2-12 0,10 1 0,-19-20-3613,10-7-1289,-8-17-129,-8-14-129,-6-16-516</inkml:trace>
    <inkml:trace contextRef="#ctx0" brushRef="#br0" timeOffset="858.0015">8075 236 9288,'18'-7'4773,"3"-8"-516,-21 15 129,0 0-2193,34 7-1032,-34-7-258,22 40-258,-15-14 0,5 17-258,-7 0 129,4 15-129,-7 14 0,2 22-129,-4 9 0,3 18 0,-3 9-129,6 19 258,-3 15-129,1 19 129,-1 4 0,3 5 0,-1 9-257,4 11-130,-2 6 0,2 7 0,-2-1 0,2-4 0,-2-4 0,2 2 0,-4-6 0,0-7 0,1-17 0,1-14 0,4-15 0,-1-13 0,3-11 0,-3-21 0,5-9 0,-8-18 0,3 5 0,-18-15-5032,-7-6-257,-13-14 129,-11-6-258</inkml:trace>
    <inkml:trace contextRef="#ctx0" brushRef="#br0" timeOffset="1731.603">542 4832 9030,'-73'-30'3999,"43"19"0,-7-8-129,10 1-2322,7 16-258,-5-7-387,25 9-129,-26-3 0,26 3-129,0 0-129,0 0-129,19 5 0,12 2-129,8-3 0,21 3 0,13-4 0,21-1 129,17-2-258,18 0 129,17 0-129,25-3 129,14-3-129,14 3 0,8-1-129,8 4 129,14 0-129,15 2 129,7 3-129,5 4 129,11-2-129,14 2 0,11 0 129,12 2-129,7-4 0,0 0 0,1 2 129,6-4-129,-7-1 0,-10-1 0,-8 1 129,-6-2-129,-10-2 129,-6 1-129,-12 3 0,-20-2-129,-20 5-387,-33-7-1290,-15 0-2451,-39 2-645,-40-2 129,-35-2-516</inkml:trace>
    <inkml:trace contextRef="#ctx0" brushRef="#br0" timeOffset="-795.6014">229 22 6192,'11'-9'4128,"12"9"-258,-7-9 0,9-1-2193,12 8-516,2-5 0,18 7 129,-2-5-258,16 5-129,1-6-387,15 6 0,0 0-129,13 2 0,1 0-129,13 3 0,5-1 0,18 1-129,11-3 0,13 1 129,12-3-129,14 0-129,17 0 129,15 0-129,7 0 129,5 0-129,4 0 129,14 0-129,4 0 129,3 4-129,-2-1 0,8 5 129,1 0-129,2 3 0,-4 0 0,-3 1 0,2-3 0,-2 0 129,-7 0-258,-9 0 129,-6-4 0,-3 2 0,-7-1 0,-16-1 0,-18 2-129,-14 2 129,-13-2-129,-15 2 129,-18 3-258,-22-1 0,-11 5-645,-35-9-1419,-8 7-2193,-26 4-258,-30-18 129,-18 30-903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9:54.9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0A1F3D7-EDF0-411E-B10C-77DB0F131FF4}" emma:medium="tactile" emma:mode="ink">
          <msink:context xmlns:msink="http://schemas.microsoft.com/ink/2010/main" type="inkDrawing" rotatedBoundingBox="2354,7827 16703,7798 16704,7842 2355,7870" semanticType="underline" shapeName="Other">
            <msink:sourceLink direction="with" ref="{43B81AEB-6756-4C96-9802-B4316FDC25ED}"/>
          </msink:context>
        </emma:interpretation>
      </emma:emma>
    </inkml:annotationXML>
    <inkml:trace contextRef="#ctx0" brushRef="#br0">-16 32 903,'-18'-5'2580,"18"5"129,0 0 387,0 0-1290,0 0-516,11-4-129,-11 4 0,23 0 129,-23 0-129,33 0-129,-11 0 0,6 0-129,1 0-129,12 4 0,0-4-129,10 5-129,1-5 0,12 5-129,-4-3-258,11 3 0,-1-1 0,4 1-129,3-1 129,5-2-129,5-1 0,7-1 129,8 0-129,8 0 258,2 0-129,7 0 0,2 0 0,5 0 0,2-1 129,6 1-129,6 0 129,12 0-258,8 0 129,7 0 0,13 0-129,15 0 0,15 0 0,7 0 129,2 0-129,7 0 0,10-4 0,10 2 0,1-1 129,0-1-129,2 1 129,11 1 0,0 0-129,3 2 129,-1-2 0,8 2 0,0 0-129,2 0 129,1 0 0,6 4-129,0-2 129,4-1-129,3 1 0,4-2 129,2 0-129,1 0 0,5 0 0,-7-5 0,-4 1 0,-5-1 0,-6 1 0,-4-1 0,-3 2 129,-6-1-129,-7 2-129,0 0 0,2 2-129,-9 0-129,-1 0-258,-21 0-129,5 0-387,-21 0-387,1 2-387,-27 0-1290,-20-2-774,-3 5-129,-28-5 0,-3 9 258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9:56.4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98C7C5-74B0-4862-AE7E-FD7E75234214}" emma:medium="tactile" emma:mode="ink">
          <msink:context xmlns:msink="http://schemas.microsoft.com/ink/2010/main" type="inkDrawing" rotatedBoundingBox="10784,15551 11380,6152 11710,6173 11115,15572" semanticType="callout" shapeName="Other">
            <msink:sourceLink direction="with" ref="{376CEB25-4F44-42F0-B403-438819F1D57D}"/>
            <msink:sourceLink direction="with" ref="{24121A28-0EED-4535-A4F7-3561EC9786D0}"/>
          </msink:context>
        </emma:interpretation>
      </emma:emma>
    </inkml:annotationXML>
    <inkml:trace contextRef="#ctx0" brushRef="#br0">481 216 6837,'8'-66'4257,"-3"39"0,-5-5 0,3 2-1161,-3 30-774,4-41-903,-4 41-258,4-21-387,-4 21-258,0 0 0,0 0-258,0 0 0,0 0-129,12 19 129,-8 8-258,3 5 129,-4 9-129,3 5 129,-1 8 0,-3 1-129,-1 9 0,-1-2 129,2 2-129,-2 4 129,0 3 0,0 3-129,0 8 129,-3 9-129,1 14 129,-5 5 0,0 11-129,-2 2 0,-2 9 129,-1 1 129,-3 8-129,1-1 0,0 8 0,-2 3 0,0 5 0,-2 3 0,2 4 1,-2 6-130,1 13 0,-5 10 0,1-4 0,-2 5 0,-2 4 0,0 13 0,0 12 0,-2 4 0,2-5 0,2-2 0,4 10 0,-1 6 0,4 3 0,2-8 0,2 4 0,3 8 0,0 9 0,2-2 0,3-5 0,0 3 0,3 8 0,1 1 0,0-11 0,5-8 0,4-17 0,14 15-2065,-3-25-2579,6-18-387,5-25 0,2-19-516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0:03.5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90C99A4-AC28-4AA7-AFCE-82F8F441DEFC}" emma:medium="tactile" emma:mode="ink">
          <msink:context xmlns:msink="http://schemas.microsoft.com/ink/2010/main" type="inkDrawing" rotatedBoundingBox="15028,14621 15461,6024 15656,6033 15224,14631" semanticType="verticalRange" shapeName="Line">
            <msink:sourceLink direction="with" ref="{43B81AEB-6756-4C96-9802-B4316FDC25ED}"/>
            <msink:sourceLink direction="with" ref="{8370B943-1C10-4270-A5CF-FDC482D72971}"/>
          </msink:context>
        </emma:interpretation>
      </emma:emma>
    </inkml:annotationXML>
    <inkml:trace contextRef="#ctx0" brushRef="#br0">327 0 11223,'0'0'3999,"0"0"387,0 0-387,0 0-2322,3 16-645,1 7-387,10 20 0,-3 7-258,5 17 129,-4 10-258,3 13 129,-7 10-129,0 17 129,-8 6 0,-4 28 129,-16 9-129,3 16 0,-10 8 258,-2 17-387,-3 14 130,2 22-388,-2 4 0,6 10 0,-1 9 0,2 16 0,2 5 0,1 10 0,-1 8 0,4 4 0,-1-1 0,6 4 0,0 4 0,5-1 0,2-1 0,7 3 0,0-7 0,3-10 0,6-6 0,-2-14 0,2-11 0,-7-19 0,9-9-388,-15-36-4514,4-30-258,-2-29 129,2-24-516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0:02.7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4BEB9B-37A5-4DC9-A471-48724E2DB437}" emma:medium="tactile" emma:mode="ink">
          <msink:context xmlns:msink="http://schemas.microsoft.com/ink/2010/main" type="inkDrawing" rotatedBoundingBox="16106,7807 21131,7801 21132,7828 16107,7835" semanticType="underline" shapeName="Other">
            <msink:sourceLink direction="with" ref="{006EC05B-98B1-4306-91C1-DF91B92479CE}"/>
          </msink:context>
        </emma:interpretation>
      </emma:emma>
    </inkml:annotationXML>
    <inkml:trace contextRef="#ctx0" brushRef="#br0">-4 27 5418,'0'0'4257,"0"0"-129,0 0 129,1-19-1161,21 19-774,-4-2-516,24 2-645,-3 0-129,29 0-258,1 0-129,20 7-258,11-3-129,17 3 0,11-5 0,27 1-129,12-3 129,22 0 0,12-2 0,28-3 0,10-4 129,10 4-129,0-1 129,0 5-258,3-1 129,3 2-128,-8 0-130,-10 0 0,-10 3 0,-3-1 0,-7 2 0,-23-4-259,-21 5-257,-36-5-645,-16 2-2064,-43-2-1806,-35 0 258,-43 0-387,-22-2 0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0:04.7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6EC05B-98B1-4306-91C1-DF91B92479CE}" emma:medium="tactile" emma:mode="ink">
          <msink:context xmlns:msink="http://schemas.microsoft.com/ink/2010/main" type="writingRegion" rotatedBoundingBox="16831,6082 18249,6686 17900,7505 16482,6901">
            <msink:destinationLink direction="with" ref="{034BEB9B-37A5-4DC9-A471-48724E2DB437}"/>
          </msink:context>
        </emma:interpretation>
      </emma:emma>
    </inkml:annotationXML>
    <inkml:traceGroup>
      <inkml:annotationXML>
        <emma:emma xmlns:emma="http://www.w3.org/2003/04/emma" version="1.0">
          <emma:interpretation id="{A5861368-5AD4-4B53-BC5D-3066F3754E7A}" emma:medium="tactile" emma:mode="ink">
            <msink:context xmlns:msink="http://schemas.microsoft.com/ink/2010/main" type="paragraph" rotatedBoundingBox="16831,6082 18249,6686 17900,7505 16482,6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E7CF4B-F91E-480B-9CC6-5F13A9FF2B6C}" emma:medium="tactile" emma:mode="ink">
              <msink:context xmlns:msink="http://schemas.microsoft.com/ink/2010/main" type="line" rotatedBoundingBox="16831,6082 18249,6686 17900,7505 16482,6901"/>
            </emma:interpretation>
          </emma:emma>
        </inkml:annotationXML>
        <inkml:traceGroup>
          <inkml:annotationXML>
            <emma:emma xmlns:emma="http://www.w3.org/2003/04/emma" version="1.0">
              <emma:interpretation id="{992F889A-CDFA-4011-BB3E-1179F8B265EE}" emma:medium="tactile" emma:mode="ink">
                <msink:context xmlns:msink="http://schemas.microsoft.com/ink/2010/main" type="inkWord" rotatedBoundingBox="16831,6082 18249,6686 17900,7505 16482,6901"/>
              </emma:interpretation>
              <emma:one-of disjunction-type="recognition" id="oneOf0">
                <emma:interpretation id="interp0" emma:lang="en-US" emma:confidence="0">
                  <emma:literal>FL</emma:literal>
                </emma:interpretation>
                <emma:interpretation id="interp1" emma:lang="en-US" emma:confidence="0">
                  <emma:literal>Fr</emma:literal>
                </emma:interpretation>
                <emma:interpretation id="interp2" emma:lang="en-US" emma:confidence="0">
                  <emma:literal>F,</emma:literal>
                </emma:interpretation>
                <emma:interpretation id="interp3" emma:lang="en-US" emma:confidence="0">
                  <emma:literal>Fr.</emma:literal>
                </emma:interpretation>
                <emma:interpretation id="interp4" emma:lang="en-US" emma:confidence="0">
                  <emma:literal>Fl</emma:literal>
                </emma:interpretation>
              </emma:one-of>
            </emma:emma>
          </inkml:annotationXML>
          <inkml:trace contextRef="#ctx0" brushRef="#br0">0-1 14835,'35'5'4773,"1"-1"-387,3-4 129,-2 0-3612,15 5-645,1 0-387,-1-5-1161,17 2-2322,-8 3-1032,-3-3 0,1 0-258,-6 0-129</inkml:trace>
          <inkml:trace contextRef="#ctx0" brushRef="#br0" timeOffset="-218.4003">64-208 13803,'-7'-21'4644,"7"21"-258,0 0 129,0 0-3096,-4 21-903,4 6 0,2 0-129,5 10 0,-4-1-258,3 5 129,-1 0-258,-1 1 129,-3 1 0,-1-2-258,0-2 129,0-5-258,-3-4 129,-4-9-387,1 1 0,6-22-387,0 0-258,-26 0 129,26 0-516,-9-39-129,9 12-129,-6-18 387,6 3 0,0-12 645,0 3 387,0-1 774,-7-1 516,7 8 387,-10-3 258,10 16 129,-6-5 129,8 17-129,0-8-387,23 17-258,-6-8-258,24 10 0,3-7-258,18 5 0,8-3-129,11 3-129,-1 1-129,-4 2-129,-7 3-129,-14 0-129,-10 7-387,-47-2-1548,0 0-2451,-8 24-129,-24-8-258,-12 4-129</inkml:trace>
          <inkml:trace contextRef="#ctx0" brushRef="#br0" timeOffset="296.4006">833 49 13416,'21'0'4773,"9"14"-258,-10 0 258,-20-14-2967,28 41-774,-22-16-129,3 9-516,-9-1 129,-7 3-387,-11 0 129,-5-1-258,-4-5 129,2-1-129,7-8 0,6-3-129,12-18 0,0 20 129,23-20 0,11 0 0,10-4 0,8-7-129,6 1 0,1-6-645,14 9-2580,-9-4-1290,-3 0-258,-1 2-129,1-3-258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0:20.50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09D7E18-D378-4C49-9EE3-DBBB79AC7F99}" emma:medium="tactile" emma:mode="ink">
          <msink:context xmlns:msink="http://schemas.microsoft.com/ink/2010/main" type="writingRegion" rotatedBoundingBox="3211,8105 10609,8118 10604,11122 3205,11109"/>
        </emma:interpretation>
      </emma:emma>
    </inkml:annotationXML>
    <inkml:traceGroup>
      <inkml:annotationXML>
        <emma:emma xmlns:emma="http://www.w3.org/2003/04/emma" version="1.0">
          <emma:interpretation id="{E1B6C32F-D5E6-4039-A028-CE7BE7D148EE}" emma:medium="tactile" emma:mode="ink">
            <msink:context xmlns:msink="http://schemas.microsoft.com/ink/2010/main" type="paragraph" rotatedBoundingBox="3475,8152 10601,8112 10608,9316 3482,93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094236-3733-4FB0-B92D-569ADDA7E442}" emma:medium="tactile" emma:mode="ink">
              <msink:context xmlns:msink="http://schemas.microsoft.com/ink/2010/main" type="line" rotatedBoundingBox="3475,8152 10601,8112 10608,9316 3482,9357"/>
            </emma:interpretation>
          </emma:emma>
        </inkml:annotationXML>
        <inkml:traceGroup>
          <inkml:annotationXML>
            <emma:emma xmlns:emma="http://www.w3.org/2003/04/emma" version="1.0">
              <emma:interpretation id="{BFE0E784-9159-455E-9E86-BC432DD0E4A7}" emma:medium="tactile" emma:mode="ink">
                <msink:context xmlns:msink="http://schemas.microsoft.com/ink/2010/main" type="inkWord" rotatedBoundingBox="3476,8370 4712,8363 4717,9248 3481,9255"/>
              </emma:interpretation>
              <emma:one-of disjunction-type="recognition" id="oneOf0">
                <emma:interpretation id="interp0" emma:lang="en-US" emma:confidence="0.5">
                  <emma:literal>All</emma:literal>
                </emma:interpretation>
                <emma:interpretation id="interp1" emma:lang="en-US" emma:confidence="0">
                  <emma:literal>Al</emma:literal>
                </emma:interpretation>
                <emma:interpretation id="interp2" emma:lang="en-US" emma:confidence="0">
                  <emma:literal>Alt</emma:literal>
                </emma:interpretation>
                <emma:interpretation id="interp3" emma:lang="en-US" emma:confidence="0">
                  <emma:literal>At</emma:literal>
                </emma:interpretation>
                <emma:interpretation id="interp4" emma:lang="en-US" emma:confidence="0">
                  <emma:literal>Ail</emma:literal>
                </emma:interpretation>
              </emma:one-of>
            </emma:emma>
          </inkml:annotationXML>
          <inkml:trace contextRef="#ctx0" brushRef="#br0">-528 8234 6063,'18'-46'4386,"-18"19"-258,0 27 0,17-19-1806,-17 19-129,0 0-516,0 0-387,0 0-387,0 0-129,4 35-258,-6-8-129,-1 14 129,-10 3-258,2 8-129,-6 3-129,-1 2 129,-2-2 0,1-3-129,-1-8 129,6-5-129,0-8 0,1-8-129,13-23 258,-10 23-258,10-23 129,0 0-129,0 0 129,-2-21 0,2-2 0,2-8 0,10-13 0,8-13 0,6-7-129,8-14 129,5-4 0,2 0-129,2 0 258,-4 7-129,-5 11 258,-6 18-129,-10 7 129,-4 18 0,-14 21 0,11-18 0,-11 18 0,2 9-129,-1 9 0,7 6 129,-1 8-258,5 9 258,4 6-129,4 6 129,-2 4-129,5 5 1,-4 0-130,3 2 0,-5-5 0,1 0 0,-4-4 0,1-3 0,-3-8 0,-1-5 0,-1-7 0,-1-7 0,-2-2 0,-7-23 0,11 27-130,-11-27-1289,0 0-3354,0 0-129,-20-11 0,1 2-387</inkml:trace>
          <inkml:trace contextRef="#ctx0" brushRef="#br0" timeOffset="202.8003">-541 8519 9804,'15'-2'4386,"36"-5"-516,-21 2-129,18 1-2064,2 4-1935,5 0-1419,17 6-1935,-21-6-258,18-2-387,-19-16-129</inkml:trace>
          <inkml:trace contextRef="#ctx0" brushRef="#br0" timeOffset="452.4008">254 8017 14448,'0'0'4644,"0"32"-129,0 13-516,-5-8-3096,5 24-129,0-1-258,0 10-129,0-1-258,0 0-129,-2-3-129,-3-11-258,5-3-258,-9-20-516,9 2-1419,0-18-1935,0-16 0,0 0-258,9-18-129</inkml:trace>
          <inkml:trace contextRef="#ctx0" brushRef="#br0" timeOffset="702.001">496 7968 13803,'13'-57'4902,"-13"57"-258,0 0 0,0 0-3225,0 16-516,0 19-258,7 20-129,-7 4 0,5 14-258,-1 5-129,-2 6-129,3-1-129,-3-10-129,8-1-129,-10-21-903,16 1-3225,-10-10-258,-4-11 129,1-8-516</inkml:trace>
        </inkml:traceGroup>
        <inkml:traceGroup>
          <inkml:annotationXML>
            <emma:emma xmlns:emma="http://www.w3.org/2003/04/emma" version="1.0">
              <emma:interpretation id="{2080E260-A68F-4656-8D92-D3E6DAA85B79}" emma:medium="tactile" emma:mode="ink">
                <msink:context xmlns:msink="http://schemas.microsoft.com/ink/2010/main" type="inkWord" rotatedBoundingBox="5871,8138 10601,8112 10608,9316 5878,9343"/>
              </emma:interpretation>
              <emma:one-of disjunction-type="recognition" id="oneOf1">
                <emma:interpretation id="interp5" emma:lang="en-US" emma:confidence="0.5">
                  <emma:literal>possible</emma:literal>
                </emma:interpretation>
                <emma:interpretation id="interp6" emma:lang="en-US" emma:confidence="0">
                  <emma:literal>possibl e</emma:literal>
                </emma:interpretation>
                <emma:interpretation id="interp7" emma:lang="en-US" emma:confidence="0">
                  <emma:literal>pos bible</emma:literal>
                </emma:interpretation>
                <emma:interpretation id="interp8" emma:lang="en-US" emma:confidence="0">
                  <emma:literal>pos sib he</emma:literal>
                </emma:interpretation>
                <emma:interpretation id="interp9" emma:lang="en-US" emma:confidence="0">
                  <emma:literal>possible e</emma:literal>
                </emma:interpretation>
              </emma:one-of>
            </emma:emma>
          </inkml:annotationXML>
          <inkml:trace contextRef="#ctx0" brushRef="#br0" timeOffset="1591.2028">1752 8259 12126,'0'0'4644,"0"0"-258,-10 27 258,-3-7-3096,15 24-387,-2-7-387,11 17-129,-4-3-129,9 8-129,0-2-129,0 0-129,-2-2-129,-2-9-258,3-3 0,-10-13-258,6-1-387,-11-29-645,0 0-387,-13 0-516,13 0-129,-16-45 129,11 11 0,-13-15 129,7-3 516,-3-9 903,-2-4 1419,5-3 774,-1-3 645,12 3 258,-2-3 0,15 9 0,6-6 258,29 20-516,-3-3-516,24 22-516,-7-1-129,17 21-258,-10 4-129,4 8 0,-16 17-258,-6 12 129,-13 5-129,-12 6 0,-15 3-129,-11-1 0,-11-3 0,-15-3 0,-10-5-129,-8-7 0,-6-4-129,-9-10 129,4-3-129,-5-6 129,8-4-129,0 0 0,13-2 0,0-9-129,20 10-516,-6-14-774,25 15-1806,0 0-774,0 0-258,19-1-129,-19 1-258</inkml:trace>
          <inkml:trace contextRef="#ctx0" brushRef="#br0" timeOffset="1996.8035">2640 8266 7740,'-29'-23'4515,"29"23"0,-39-9-387,39 9-1161,-26 18-1290,4-4-645,13 20-516,-3 0-129,6 9-258,3 1-129,3 2 129,3-1-129,8-4 0,7-6 129,3-4 0,2-12 258,8-5-129,-5-12 129,8-2 129,-9-11 0,5-6 129,-8-14-129,-1 1 0,-10-11-129,-2-3 0,-9-6-258,-4 0 1,-10 2-130,-6 2-130,-1 9-257,-8 1-258,10 25-645,-17 2-3225,11 9-387,4 8-129,1 9 0</inkml:trace>
          <inkml:trace contextRef="#ctx0" brushRef="#br0" timeOffset="2449.2043">3175 8233 13287,'32'-41'4386,"-32"23"-129,0 18 0,0 0-3483,-30-7-387,9 9-129,-4 5-129,2 7-129,3 0 0,4 4 0,9 0-129,7-1 129,11 1-129,13 2 258,9-2-129,9 3 129,4 2 129,6 4 0,-2-2 0,1 3 0,-8-1 0,-2 1 0,-11-3 0,-3-2 0,-15-5-129,-4-2 0,-8-16 0,-15 21-129,-6-13 0,-9-7-129,-4 1 0,-9-2 0,2 0-129,-5-3 0,7-3-129,-6-6 0,13 6-258,-7-10-387,22 13-774,-10-6-2193,11-2-129,16 11-516,0 0 258</inkml:trace>
          <inkml:trace contextRef="#ctx0" brushRef="#br0" timeOffset="2917.2051">3917 8243 9417,'9'-30'4386,"-9"-6"129,-14 26-258,-13 6-1419,-9-6-1677,13 10-387,-9 0-129,9 8-258,-4 3 0,10 5-258,-1 2-129,5 1 0,6 3 0,5 1-129,2 0 129,13-2 0,8 1-129,10 1 129,6-2 0,7 1 129,6-1 0,5 0 0,-1-1 0,-1-1 129,-3 1 0,-6-2 0,-10-2-129,-5 2 129,-29-18 0,17 28 0,-17-28-129,-17 21 0,-14-15-129,-2-1 129,-8-1-129,-6-4-129,1 0-129,-4 0-258,9 0-258,-7-11-903,22 6-2193,-6-1-774,3-6-129,10 5-258,1-9 129</inkml:trace>
          <inkml:trace contextRef="#ctx0" brushRef="#br0" timeOffset="3322.8058">4419 8023 11352,'1'-82'3741,"-2"46"-903,1 36-1677,0 0-4257,0 0-774,0 0-258,0 0-516</inkml:trace>
          <inkml:trace contextRef="#ctx0" brushRef="#br0" timeOffset="3151.2055">4499 8268 13029,'16'0'4902,"-2"18"-387,-9 0 258,-5-2-3483,6 19-387,-6-4-258,0 4-387,0 2-387,0-4-903,0-1-2580,0-4-1161,-6-7 129,1-5-258,5-16-516</inkml:trace>
          <inkml:trace contextRef="#ctx0" brushRef="#br0" timeOffset="3837.6067">4865 7751 13674,'16'-20'5031,"-16"20"-258,23 18 0,-23 1-3225,13 29-645,-4 0-129,7 20-129,-6 1-129,3 11-386,-4 2-130,-4-4 0,0 1 0,-5-13 0,0-10-130,0-15-128,-3-5 0,-6-18-129,9-18 129,0 0 0,0 0 129,-14-9 0,14-12 0,0-4 0,1-4 0,8-1 0,5 0 129,2 1-129,6 3 258,3 2-129,3 7 0,4 8 129,2 5 129,3 8 0,-3 10-129,2 11 258,-8 3-258,-1 11 129,-9 1 0,-6 0 0,-8 0-129,-4-3 1,-7-5-130,-15-2 0,-3-5 0,-10-9-130,-1 2-257,-12-14-387,13 10-1032,-21-12-2967,12-2-129,3-11-129,4-7-129</inkml:trace>
          <inkml:trace contextRef="#ctx0" brushRef="#br0" timeOffset="4102.8072">5598 7642 14835,'43'27'4902,"-26"1"129,-1 11-387,-16 2-3483,11 21-258,-9 4-258,3 11-129,-3-1-386,-2-1-130,0 1-517,0-15-515,2 1-3612,-2-14-258,3-12 0,1-11-516</inkml:trace>
          <inkml:trace contextRef="#ctx0" brushRef="#br0" timeOffset="4461.6078">5929 8439 11223,'64'-2'4902,"-27"-1"-387,2-6 258,2-11-2064,13 11-1548,-12-14-258,10 4-387,-8-8 0,-3 2-387,-11-4 129,-8 3-129,-15-3-129,-7 10 0,0 19 129,-36-13-129,4 15 0,-7 19 0,2 10 0,-2 8 0,5 7 0,4 7 0,7 1 0,10 3 129,10-7-129,6-1 129,22-4-129,11-6 0,13-3-258,1-15-645,18-2-3612,-17-4-258,-12-5 129,-14-3-387</inkml:trace>
        </inkml:traceGroup>
      </inkml:traceGroup>
    </inkml:traceGroup>
    <inkml:traceGroup>
      <inkml:annotationXML>
        <emma:emma xmlns:emma="http://www.w3.org/2003/04/emma" version="1.0">
          <emma:interpretation id="{C82F4E85-CA67-4652-9C2B-B9CCE898F641}" emma:medium="tactile" emma:mode="ink">
            <msink:context xmlns:msink="http://schemas.microsoft.com/ink/2010/main" type="paragraph" rotatedBoundingBox="3208,9883 10588,9896 10586,11121 3205,111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ED7FCA-9DEA-44E9-93FE-23313CFBDDF0}" emma:medium="tactile" emma:mode="ink">
              <msink:context xmlns:msink="http://schemas.microsoft.com/ink/2010/main" type="line" rotatedBoundingBox="3208,9883 10588,9896 10586,11121 3205,11109"/>
            </emma:interpretation>
          </emma:emma>
        </inkml:annotationXML>
        <inkml:traceGroup>
          <inkml:annotationXML>
            <emma:emma xmlns:emma="http://www.w3.org/2003/04/emma" version="1.0">
              <emma:interpretation id="{B40CCCFE-F4DC-4EB8-A0AA-5D4218073944}" emma:medium="tactile" emma:mode="ink">
                <msink:context xmlns:msink="http://schemas.microsoft.com/ink/2010/main" type="inkWord" rotatedBoundingBox="3208,9883 10588,9896 10586,11121 3205,11109"/>
              </emma:interpretation>
              <emma:one-of disjunction-type="recognition" id="oneOf2">
                <emma:interpretation id="interp10" emma:lang="en-US" emma:confidence="0.5">
                  <emma:literal>combinations</emma:literal>
                </emma:interpretation>
                <emma:interpretation id="interp11" emma:lang="en-US" emma:confidence="0.5">
                  <emma:literal>co mbina ting</emma:literal>
                </emma:interpretation>
                <emma:interpretation id="interp12" emma:lang="en-US" emma:confidence="0">
                  <emma:literal>co m bina ting</emma:literal>
                </emma:interpretation>
                <emma:interpretation id="interp13" emma:lang="en-US" emma:confidence="0">
                  <emma:literal>com binate "any</emma:literal>
                </emma:interpretation>
                <emma:interpretation id="interp14" emma:lang="en-US" emma:confidence="0">
                  <emma:literal>co m binar ting</emma:literal>
                </emma:interpretation>
              </emma:one-of>
            </emma:emma>
          </inkml:annotationXML>
          <inkml:trace contextRef="#ctx0" brushRef="#br0" timeOffset="13166.4231">283 9986 14448,'19'2'4773,"-19"-2"-258,20 27 129,-8-2-3612,-8-4-387,5 9-129,-5-3-258,-1 2-258,-1 1-258,-2-7 0,0-2-129,0-21 129,0 18-129,0-18 0,0 0 129,3-21 129,3-2 129,1-2 129,0-4 0,4 3 0,-4-5 129,5 10 0,-1-2 0,1 7 0,-12 16 0,31-18-129,-15 18 129,1 2-129,1 9 0,0 6 0,0 5 0,-4 3-129,-2 5 0,-4-4-258,-3 3 0,-5-10 0,2 1 0,-2-20 0,0 0 129,0 0 0,0 0 258,9-11 0,-1-15 258,7 1 0,-5-7 0,12 5 0,-6-3 0,7 9-129,-4-1 0,3 12 0,-3 1-129,4 9-129,-1 1 130,-1 17-130,0 2 0,-1 6 0,0 6 0,-3 0 0,-4 4 0,-6 0-259,2 3-128,-9-14-258,0 12-387,0-37-1161,0 0-2451,0 0 0,0 0-258,3-21-129</inkml:trace>
          <inkml:trace contextRef="#ctx0" brushRef="#br0" timeOffset="13681.224">1322 9517 15351,'12'-23'5031,"8"16"-258,-13 17-129,-5 17-3612,10 21-387,-7 0 129,6 11-387,-7-2-257,1 3-130,-3-5 0,0 0 0,-2-7 0,0-8 0,0-8 0,-4-11 0,-1-5-259,5-16-128,0 0 129,0 0 0,-9-23 129,9 0-129,2 1 129,8-1 129,4 2 0,4 1 0,5 4 129,2 9-129,4 4 129,3 3 0,-2 9 129,4 10-129,-6 4 0,-1 7 129,-6 4-129,-5 5 129,-9 1-128,-3 4-130,-4-3 0,-13 2 0,-8-6 0,-7 0 0,-8-5 0,-3-9 0,-4-5 0,-5-9 0,2-3 0,-2-8 0,5-7-517,-1-14-386,14 8-516,-10-17-1806,16 6-1677,8-1 258,1 0-387,14 8 129</inkml:trace>
          <inkml:trace contextRef="#ctx0" brushRef="#br0" timeOffset="14086.8247">1898 9748 10707,'-4'-91'4257,"4"61"129,-3 0-387,5 12-1806,-2 18-2967,0 0-2967,17 0-258,-17 0-258,27 37-387</inkml:trace>
          <inkml:trace contextRef="#ctx0" brushRef="#br0" timeOffset="13915.2244">1894 9990 13416,'59'11'5031,"-34"3"-258,-2 4 129,-9 8-2322,-12-4-1677,9 12-387,-11-1-387,0-2-516,0 13-645,-16-15-3096,3-3-645,3-10 0,-6-7-387</inkml:trace>
          <inkml:trace contextRef="#ctx0" brushRef="#br0" timeOffset="14913.6262">2245 9933 14577,'23'46'4773,"-12"-22"-129,1 2 129,8 8-3354,-17-9-516,10 7-258,-11-7-258,1 3-129,-3-5 0,0-1-258,-2-6 0,2-16 0,-12 16 0,12-16 0,0 0-129,-18-25 129,16 2 0,2-6 0,0-5 0,9-1 0,5-1 129,4 6-129,2 0 130,3 7-130,0 1 0,2 8 0,2 3 0,-1 11 0,-1 0 0,0 9 0,0 6 0,-4 8 0,-1 5 0,-4 6 0,-2 3 0,-5 2 0,2 4 0,-6-7 0,9 10-388,-1-16-386,15 8-129,-1-24-387,32 16-516,-8-30-1419,26 0-774,4-5 129,5-18-129,-4-8 774,-1 1 774,-15-7 1161,-16-8 1806,-11 11 1935,-19 4 1161,-20 0 129,-7 9-129,-16 10-516,-13-3-387,8 14-774,-17 0-645,13 12-258,-5-5-129,14 13-258,-1-9-129,12 8-129,1-1-129,11 1-129,0-3 0,4 4-129,7 0-129,-1-3 0,6 5-258,-16-22 129,29 21 0,-29-21 129,26 2-129,-10-6 258,0-12 0,2-1 129,0-8 129,3 5-129,1 0 129,1 8-129,0 3 0,2 9-129,0 2 129,0 12-129,-2 7 0,0-1-129,2 5 0,-6-11-258,6 4-258,-9-18-1290,9-11-2580,5-12-129,1-14-258,10-9-129</inkml:trace>
          <inkml:trace contextRef="#ctx0" brushRef="#br0" timeOffset="15522.0272">3871 9890 9804,'-27'-26'4644,"27"26"0,0 0-129,28-6-1290,17 14-1290,-1-5-774,29 13-129,0-11-387,18 4-129,2-7-129,4 2-128,-4-4-259,-4 0 0,-18-6 0,-9 1 0,-19-2 0,-11 5 0,-32 2 0,16 0 0,-16 0 0,-11 9 0,11-9 0,-25 30 0,15-8 0,1 4 0,5 3 0,2 1 0,2 4 0,0-8 0,4 8-259,-4-12-386,9 13-645,-9-35-1935,0 22-1677,0-22 258,0 0-258,0 0 0</inkml:trace>
          <inkml:trace contextRef="#ctx0" brushRef="#br0" timeOffset="15163.2266">4066 9503 15351,'-17'-68'5031,"13"50"-129,4 18-129,0 0-3225,7 20-645,6 10-644,10 18-259,-4 5 0,6 13 0,-5 7 0,-4 2 0,-4-2 0,-6-2 0,-3 2 0,-5-16 0,-1 2 0,-19-24-775,22 8-1805,-23-25-2451,7-11 129,0-7 0,-2-20-258</inkml:trace>
          <inkml:trace contextRef="#ctx0" brushRef="#br0" timeOffset="15693.6275">4710 9659 12642,'18'-98'4644,"-13"61"-387,1 12 0,-6 25-2580,2-16-1161,-2 16-903,0 18-1935,-4 7-1935,-5 3 129,9 10-645,0 1 0</inkml:trace>
          <inkml:trace contextRef="#ctx0" brushRef="#br0" timeOffset="12495.6219">-678 9905 2838,'23'-23'3483,"-6"19"645,-17-14-387,0 18-774,-4-18-645,-12 4-387,16 14-258,-36-12-387,20 12 0,-12-2-516,7 2 0,-11 2-129,8 12-258,-4 2-129,5 5 0,0 6-258,5 5 0,2 4 0,5 3 0,6 5-258,5 2 387,2 2-258,12-1 129,7 1 0,6-7 0,3-4-129,4-7 258,5-8-129,2-12 129,2-10 0,-1-2 0,3-19 0,-1-6-129,-3-8 129,-2-4-129,-1-7 129,-8 5-129,-7 1 129,-5 5-129,-11 5 0,-5 8 129,-2 5-129,0 17 0,-18-9 0,18 9 0,-23 9-129,12 7 129,6 3 0,5 2-129,0 6 129,11 2 0,3 1 0,5 0 0,3 0 0,1-3 0,2 0 0,0-8 0,-2-8 258,2-4-129,-4-7 129,2-9 0,-5-10 129,1-6 0,-4-7-129,-1-2 0,-7-2 0,-3 1 0,-4-1-129,-2 6-129,-11 1 0,-6 3-129,-4 6 0,-6 2-129,4 11-129,-9 0-258,17 11-1419,-6 6-2451,-4 1-258,9 9 0,-1-3-387</inkml:trace>
          <inkml:trace contextRef="#ctx0" brushRef="#br0" timeOffset="16567.2291">5173 9990 11997,'-39'20'4644,"17"-6"-258,5 9 129,9 7-2451,-17-10-774,20 14-387,-9-8-258,14 6-258,0-3 0,0 1-129,11-9 0,8-3 0,1-7 0,5-8 0,0-3 1,3-14-259,-1-9 0,-4-11 0,0-1-388,-7-6-257,7 3-129,-18-6-387,13 12 129,-18-7 0,14 14 258,-12 0 258,-2 25 387,14-20 387,-14 20 258,16 0 258,-16 0 129,27 32 129,-16-14-129,12 14-129,-11-3-129,10 6 1,-8-5-646,0 4 0,-5-4 0,-5-1 0,-3 1 0,-1-12 0,0 2 0,0-20 0,0 0-259,0 0 1,0 0 129,-1-20 129,6-10 129,15-1 129,-1-6-129,8 7 1,-4 0-130,5 8 0,-1 6 0,0 11 0,-1 5 0,3 7 0,1 11 0,4 0 0,12 3-130,6-10-257,10 1 0,6-12 0,10 0 0,-5-16 0,0-7 258,-15-5 0,-10-3 258,-23 3-129,-16-1 129,-9 8 0,-23 3 129,-5 9-129,-8 6 129,4 3-129,0 0 0,11 12 0,5 2 0,12 8 129,4 1-129,5 5 129,15 3-258,8 10 130,6 3-130,4 8 0,-1 1 0,-3 0 0,-6-1 0,-3-2 0,-16-6 0,-9-5 0,-20-7 0,-19-7 0,-7 0 0,-29-9-3355,1 2-1418,-17-4-258,-14 2-258,-28-2-258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0:40.75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370B943-1C10-4270-A5CF-FDC482D72971}" emma:medium="tactile" emma:mode="ink">
          <msink:context xmlns:msink="http://schemas.microsoft.com/ink/2010/main" type="writingRegion" rotatedBoundingBox="11558,8131 15090,8324 14784,13953 11252,13761">
            <msink:destinationLink direction="with" ref="{890C99A4-AC28-4AA7-AFCE-82F8F441DEFC}"/>
          </msink:context>
        </emma:interpretation>
      </emma:emma>
    </inkml:annotationXML>
    <inkml:traceGroup>
      <inkml:annotationXML>
        <emma:emma xmlns:emma="http://www.w3.org/2003/04/emma" version="1.0">
          <emma:interpretation id="{298CE7E3-FE0C-417F-B56A-6FA06A5E22A0}" emma:medium="tactile" emma:mode="ink">
            <msink:context xmlns:msink="http://schemas.microsoft.com/ink/2010/main" type="paragraph" rotatedBoundingBox="11827,8136 15017,8334 14953,9364 11763,9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F626F6-2C21-44D2-A4E0-B92033FC95F6}" emma:medium="tactile" emma:mode="ink">
              <msink:context xmlns:msink="http://schemas.microsoft.com/ink/2010/main" type="line" rotatedBoundingBox="11827,8136 15017,8334 14953,9364 11763,9166"/>
            </emma:interpretation>
          </emma:emma>
        </inkml:annotationXML>
        <inkml:traceGroup>
          <inkml:annotationXML>
            <emma:emma xmlns:emma="http://www.w3.org/2003/04/emma" version="1.0">
              <emma:interpretation id="{60B46ED8-5D78-4B7D-ADDD-2F903598B699}" emma:medium="tactile" emma:mode="ink">
                <msink:context xmlns:msink="http://schemas.microsoft.com/ink/2010/main" type="inkWord" rotatedBoundingBox="11827,8136 15017,8334 14953,9364 11763,9166"/>
              </emma:interpretation>
              <emma:one-of disjunction-type="recognition" id="oneOf0">
                <emma:interpretation id="interp0" emma:lang="en-US" emma:confidence="0.5">
                  <emma:literal>values</emma:literal>
                </emma:interpretation>
                <emma:interpretation id="interp1" emma:lang="en-US" emma:confidence="0">
                  <emma:literal>value is</emma:literal>
                </emma:interpretation>
                <emma:interpretation id="interp2" emma:lang="en-US" emma:confidence="0">
                  <emma:literal>valn is</emma:literal>
                </emma:interpretation>
                <emma:interpretation id="interp3" emma:lang="en-US" emma:confidence="0">
                  <emma:literal>valor is</emma:literal>
                </emma:interpretation>
                <emma:interpretation id="interp4" emma:lang="en-US" emma:confidence="0">
                  <emma:literal>Valu is</emma:literal>
                </emma:interpretation>
              </emma:one-of>
            </emma:emma>
          </inkml:annotationXML>
          <inkml:trace contextRef="#ctx0" brushRef="#br0">-10 44 8772,'0'-16'4128,"0"16"258,0 0-387,0 0-1290,0 0-903,0 0-645,0 0-516,7 19-129,4 1-129,10 13 0,-1 1-129,6 14 0,1-1 0,3 4 0,-1-5-129,-2 2 0,-6-7 0,-3-5 0,-2-8 0,-4-6 0,-12-22 258,14 21-258,-14-21 258,13-12 0,-8-13-129,4-6 129,-4-13-257,8-6-130,-3-10 0,8-3 0,-4 3 0,-3 7 0,-2 8 0,-2 4 0,2 16-259,-9 4-644,0 21-1032,0 0-2709,20 21-258,-11-1-258,3 1 0</inkml:trace>
          <inkml:trace contextRef="#ctx0" brushRef="#br0" timeOffset="499.2009">908 268 13416,'0'-47'4644,"-4"21"0,-6 4-129,-12 14-2193,-8-12-1548,7 9-258,-5 1-258,1 10 0,-3 0-129,-1 10-129,5 8 0,6 5 0,2 6-129,4 1 129,3 4 0,8-2 0,3 0-129,5-4 129,8-3 0,1-2 0,4-5-129,-1-4 129,-1-7 0,4-5 129,-4-2 0,4-11 0,-6-10 129,5 0 0,-4-8 129,6-1-258,-1-2 130,-1 5-259,-3 6 0,-3 1 0,-13 20 0,28-14 0,-12 14 0,0 13 0,4 8-259,-3 2-128,7 9-129,-5-5-387,11 10-645,-23-14-1935,13-3-1161,-2-4-258,-18-16 387,32 7-903</inkml:trace>
          <inkml:trace contextRef="#ctx0" brushRef="#br0" timeOffset="811.2015">1333-330 14061,'-2'-76'4644,"2"54"-516,0 22 387,-12-19-3096,12 19-645,0 23-129,5 7-258,-3 6-129,3 13 129,1 10 0,2 10-129,-2 4 0,3 6-129,0-3 0,0 1-129,3-4 0,-1-9-258,5-6 0,-7-13-387,8-1-645,-11-17-2838,8-8-516,2-6-129,-16-13 0,34 0-645</inkml:trace>
          <inkml:trace contextRef="#ctx0" brushRef="#br0" timeOffset="1185.6019">1699 161 12384,'2'-23'4515,"-2"23"-258,0 19 129,0 8-3096,0-7-387,4 13 0,-4-6-258,5 11-129,-1-6-258,5 1 0,-4-4-258,4-6 129,0-4-129,-9-19 129,16 18-129,-16-18 129,23-10 0,-7-12-129,0-6 129,3-4 0,-1-4 0,4 1 0,-5 3 0,-2 7-129,-3 3 0,-12 22 129,18-14-129,-18 14 129,19 14-129,-8 9 0,2 4 129,1 5-129,4 7-258,-4-3-129,7 12-774,-17-7-3225,10-9-258,4-5 129,1-8-387</inkml:trace>
          <inkml:trace contextRef="#ctx0" brushRef="#br0" timeOffset="1747.2031">2425 406 12900,'7'-23'4902,"-7"23"-387,22-17 129,-15 1-2580,18 12-903,-11-14-387,16 6 0,-7-8-258,2 2-258,-7-3 1,0 0-259,-6-1 0,-6 5-130,-6 17 1,-2-24 0,2 24-129,-22 0 0,22 0 129,-26 24-129,15 2 129,0 3 0,6 3 0,0 3 129,5 1 0,0-1 0,0-1 129,9-2-258,0-3 387,-1-4-387,3-2 258,-4-7-129,-7-16 129,16 21-129,-16-21 0,18 0 129,-6-16-129,3-5 258,1-9-258,9-4 258,-1-9-258,9 0 258,-1-5-258,8 6 129,1 4 130,-3 10-259,-5 6 0,0 12 0,-3 10 0,-2 5 0,-1 18 0,-9 7 0,-2 6 0,3 5 0,1-2 0,-2 0 0,-8-3 0,-4-2 0,-6 3 0,-24-14-2452,-4 4-2192,-13-1-387,-9-2 0,-7-1-387</inkml:trace>
        </inkml:traceGroup>
      </inkml:traceGroup>
    </inkml:traceGroup>
    <inkml:traceGroup>
      <inkml:annotationXML>
        <emma:emma xmlns:emma="http://www.w3.org/2003/04/emma" version="1.0">
          <emma:interpretation id="{C2D06785-B351-48CD-9C02-3220A539B757}" emma:medium="tactile" emma:mode="ink">
            <msink:context xmlns:msink="http://schemas.microsoft.com/ink/2010/main" type="paragraph" rotatedBoundingBox="11903,9779 14647,9764 14656,11361 11912,113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340A8F-AF01-4C05-BEB1-200F8651C61E}" emma:medium="tactile" emma:mode="ink">
              <msink:context xmlns:msink="http://schemas.microsoft.com/ink/2010/main" type="line" rotatedBoundingBox="11903,9779 14647,9764 14656,11361 11912,11375"/>
            </emma:interpretation>
          </emma:emma>
        </inkml:annotationXML>
        <inkml:traceGroup>
          <inkml:annotationXML>
            <emma:emma xmlns:emma="http://www.w3.org/2003/04/emma" version="1.0">
              <emma:interpretation id="{CDD41974-9DDF-4D7F-ABD4-C1C15756E339}" emma:medium="tactile" emma:mode="ink">
                <msink:context xmlns:msink="http://schemas.microsoft.com/ink/2010/main" type="inkWord" rotatedBoundingBox="11903,9779 12760,9774 12768,11371 11912,11375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off</emma:literal>
                </emma:interpretation>
                <emma:interpretation id="interp7" emma:lang="en-US" emma:confidence="0">
                  <emma:literal>oof</emma:literal>
                </emma:interpretation>
                <emma:interpretation id="interp8" emma:lang="en-US" emma:confidence="0">
                  <emma:literal>oaf</emma:literal>
                </emma:interpretation>
                <emma:interpretation id="interp9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2745.6049">280 1536 5289,'32'-16'4257,"-32"16"-258,14-21 129,-14 21-1419,2-25-258,-4 5-387,2 20-645,-10-28-387,10 28-258,-18-22-258,18 22-129,-25-1 0,9 4-129,-4 11-129,-1 10 0,-4 6 0,2 2-258,0 7 258,5 0-258,4 0 258,5-1-258,9-6 258,0-2-129,11-5 0,8-4 129,-1-7 129,5 0 129,-3-12 0,5 0 258,-6-7-129,6-8-128,-9-10-388,4-2 0,-12-7 0,0-5 0,-7-2 0,-2-4 0,-10 6 0,-12-10 0,14 14-4774,-14 2-386,1 10 258,5 10-387</inkml:trace>
          <inkml:trace contextRef="#ctx0" brushRef="#br0" timeOffset="3416.406">282 1931 14577,'35'-32'4386,"-4"21"-258,13 8 0,13 3-3612,3 0-645,10 0-1032,21-4-2967,3 2 129,0-10-258,9 1-258</inkml:trace>
          <inkml:trace contextRef="#ctx0" brushRef="#br0" timeOffset="3213.6057">458 1632 14448,'83'-16'4773,"-43"-2"-258,-3-1 0,-7 1-2967,-7-12-774,6-2-258,-1-9-129,2-4-129,-3-6-129,-2-3-258,0 3 258,-5 3-258,-8 9 129,-5 5 0,-3 9-129,-4 25 129,0 0-129,0 0 129,-20 27 0,11 10 0,2 6 129,5 10 129,-1 6 0,3 8 258,0-1-386,14 11-130,-7 1 0,2 11 0,-5 5 0,1 13 0,-3-2 0,-1 3 0,-1 1 0,-3-6 0,-1-11 0,3-13 0,-1-13 0,0-20 0,-2-9 0,-1-10 0,3-11 0,2-16 0,0 0 0,-23 12 0,23-12 0,-39 0-3871,19-9-1031,-6-8-258,-3-5-258</inkml:trace>
        </inkml:traceGroup>
        <inkml:traceGroup>
          <inkml:annotationXML>
            <emma:emma xmlns:emma="http://www.w3.org/2003/04/emma" version="1.0">
              <emma:interpretation id="{20CA81D7-1B0F-4035-A8F5-584C4AB5825A}" emma:medium="tactile" emma:mode="ink">
                <msink:context xmlns:msink="http://schemas.microsoft.com/ink/2010/main" type="inkWord" rotatedBoundingBox="13254,9790 14648,9782 14653,10721 13259,10728"/>
              </emma:interpretation>
              <emma:one-of disjunction-type="recognition" id="oneOf2">
                <emma:interpretation id="interp10" emma:lang="en-US" emma:confidence="1">
                  <emma:literal>the</emma:literal>
                </emma:interpretation>
                <emma:interpretation id="interp11" emma:lang="en-US" emma:confidence="1">
                  <emma:literal>+ he</emma:literal>
                </emma:interpretation>
                <emma:interpretation id="interp12" emma:lang="en-US" emma:confidence="0">
                  <emma:literal>t he</emma:literal>
                </emma:interpretation>
                <emma:interpretation id="interp13" emma:lang="en-US" emma:confidence="0">
                  <emma:literal>x he</emma:literal>
                </emma:interpretation>
                <emma:interpretation id="interp14" emma:lang="en-US" emma:confidence="0">
                  <emma:literal>f he</emma:literal>
                </emma:interpretation>
              </emma:one-of>
            </emma:emma>
          </inkml:annotationXML>
          <inkml:trace contextRef="#ctx0" brushRef="#br0" timeOffset="3697.2065">1651 1152 15738,'2'-27'4644,"-2"27"129,20 27-258,-4 15-3354,-16-2-387,5 18 0,-3-3-386,1 15-388,-3-4 0,2 3 0,0-3 0,0-6 0,0-5 0,-2-12 0,0 3-904,-6-19-3611,1-9-387,5-18 129,-25 5-516</inkml:trace>
          <inkml:trace contextRef="#ctx0" brushRef="#br0" timeOffset="3868.8068">1454 1609 10965,'30'-7'3741,"-7"1"0,22 6-387,3 0-2709,7 0-903,5 4-2193,-1-9-774,18-1-774,-13-17 258,5 9-645</inkml:trace>
          <inkml:trace contextRef="#ctx0" brushRef="#br0" timeOffset="4492.8079">2023 1186 15222,'-25'-8'4773,"6"21"0,17 8-258,14 18-3225,-8-5-516,10 18 0,-8-4-128,4 7-646,-8-3 0,2 1 0,-4 0 0,0-3 0,-2-2 0,-4-9 0,1-3 0,0-11 0,3-4 0,2-21 0,0 0 0,0 0 0,0 0 0,0 0 0,2-21 0,3 5 0,2-6 0,2 1 0,4 1 0,-1 3 0,6 1 0,3 3 0,4 6 0,5 7 0,4 0 0,5 9 0,2 5 0,4 6 0,-1-2 0,2 3 0,1-5 0,-1-4 0,0-8 0,0-4 0,1-9 0,-1-12 0,-4-8 0,-4-3 0,-8 0 0,-9-2 0,-10 6 0,-11 3 0,-11 9 0,-13 11 0,-7 5 0,-6 5 0,-2 15 0,0 4 0,5 10 0,7 4 0,8 4 0,10 5 0,9 1 0,2 1 0,17-2 0,10-3 0,8-5 0,-2-10 0,13 1-646,-10-18-3869,3-10-387,-9-2 129,-13 0-516</inkml:trace>
        </inkml:traceGroup>
      </inkml:traceGroup>
    </inkml:traceGroup>
    <inkml:traceGroup>
      <inkml:annotationXML>
        <emma:emma xmlns:emma="http://www.w3.org/2003/04/emma" version="1.0">
          <emma:interpretation id="{8993AE01-00DF-4875-9E6D-143F8EF2930A}" emma:medium="tactile" emma:mode="ink">
            <msink:context xmlns:msink="http://schemas.microsoft.com/ink/2010/main" type="paragraph" rotatedBoundingBox="11391,11209 14923,11401 14849,12758 11317,125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521565-FF63-4D60-B0A2-109082066FC6}" emma:medium="tactile" emma:mode="ink">
              <msink:context xmlns:msink="http://schemas.microsoft.com/ink/2010/main" type="line" rotatedBoundingBox="11391,11209 14923,11401 14849,12758 11317,12566"/>
            </emma:interpretation>
          </emma:emma>
        </inkml:annotationXML>
        <inkml:traceGroup>
          <inkml:annotationXML>
            <emma:emma xmlns:emma="http://www.w3.org/2003/04/emma" version="1.0">
              <emma:interpretation id="{014F6068-F3D4-4968-B9A0-01984AFDA9C7}" emma:medium="tactile" emma:mode="ink">
                <msink:context xmlns:msink="http://schemas.microsoft.com/ink/2010/main" type="inkWord" rotatedBoundingBox="11391,11209 14923,11401 14849,12758 11317,12566"/>
              </emma:interpretation>
              <emma:one-of disjunction-type="recognition" id="oneOf3">
                <emma:interpretation id="interp15" emma:lang="en-US" emma:confidence="0">
                  <emma:literal>functions</emma:literal>
                </emma:interpretation>
                <emma:interpretation id="interp16" emma:lang="en-US" emma:confidence="0">
                  <emma:literal>function</emma:literal>
                </emma:interpretation>
                <emma:interpretation id="interp17" emma:lang="en-US" emma:confidence="0">
                  <emma:literal>Functions</emma:literal>
                </emma:interpretation>
                <emma:interpretation id="interp18" emma:lang="en-US" emma:confidence="0">
                  <emma:literal>fractions</emma:literal>
                </emma:interpretation>
                <emma:interpretation id="interp19" emma:lang="en-US" emma:confidence="0">
                  <emma:literal>functionary</emma:literal>
                </emma:interpretation>
              </emma:one-of>
            </emma:emma>
          </inkml:annotationXML>
          <inkml:trace contextRef="#ctx0" brushRef="#br0" timeOffset="5491.2096">-455 3370 12900,'0'-34'4515,"18"27"-258,3-5 0,13 3-2967,9 9-903,5 0-258,5 0-645,15 10-1161,-8-4-2451,-1-6 0,5 0-516,-10-15 129</inkml:trace>
          <inkml:trace contextRef="#ctx0" brushRef="#br0" timeOffset="5288.4092">-410 2966 7482,'18'0'4386,"-2"-2"129,-16 2-387,21-17-1032,4 15-903,-9-16-516,16 7-645,-9-8-258,9 1-258,-5-5 0,3-2-129,-5-3-258,-6-4 0,-6-1-129,-11-2 0,-2 3-129,-11-2 129,-5 6-258,-5 5 0,1 5 258,-1 7-129,1 11 129,4 5 129,5 13 0,6 14-129,2 6 387,3 10-129,0 5 129,12 13 0,-1 0 0,10 12 0,-3 7-257,5 10-130,-5-1 0,3 5 0,-3 1 0,-6-2 0,-3-7 0,-5-8 0,-2-15 0,-2-17 0,0-6 0,-4-17 0,2-3 0,-16-25-1033,18 0-3869,-16-2 0,-1-15 0,-3-7-258</inkml:trace>
          <inkml:trace contextRef="#ctx0" brushRef="#br0" timeOffset="5896.8104">232 3121 14319,'0'0'4644,"0"0"-258,0 0 129,0 0-3354,0 16-516,0-16-129,18 41 129,-13-13-387,4 6 0,-2 2-258,-2-1 129,1 1-258,-3-8 0,4-1 0,-1-7 0,-6-20 0,18 14 0,-18-14 0,23-13 0,-11-8 129,2-6 129,-1-6 0,3 0 0,-4 0 129,1 2-129,-4 3 129,0 8-129,-4 4 0,-5 16 0,0 0 0,23 0-129,-16 11 0,6 12 0,-1 6 0,0-1-258,6 8-258,-9-11-645,16 5-2451,-13-11-1161,-12-19 129,31 11-387,-31-11-129</inkml:trace>
          <inkml:trace contextRef="#ctx0" brushRef="#br0" timeOffset="6442.8114">682 3205 12384,'0'-24'4773,"0"24"-387,0 0 258,23 24-2709,-23-24-903,25 28-129,-25-28-258,30 37-258,-17-19-129,1-2-129,-3 0-129,-11-16-129,14 25 129,-14-25-129,0 0 0,0 0 0,0 0 0,16-7 0,-16 7 129,14-30 0,-7 12 0,2-2 0,4-1 0,1 3 0,2 0 0,3 4-129,8 2 129,5 5 0,5 5-129,4 2 129,4 0 0,1 7-129,-1 4 129,-1-1 0,-7-1 0,-8-3-129,-10-6 129,-1 0 0,-18 0 0,9-29 0,-9 13 0,-12-2 0,-4 2-129,-2 2 129,-2 12 0,-5 2 0,-1 15-129,-1 8 129,7 12 0,3 6-129,4 9 129,8 2-129,5 1 0,9-3 0,12-4-129,8-7 129,6-9 0,2-8-129,6-8-129,-4-14-645,6 0-1548,-4-16-1677,-11-18 0,2-5-258,-11-18-387</inkml:trace>
          <inkml:trace contextRef="#ctx0" brushRef="#br0" timeOffset="6957.6123">1440 3160 7740,'12'-34'4257,"18"25"258,4-1-387,4-6-1419,19 16-387,-13-13-645,11 13-516,-16-3-387,-1 3-129,-12 0-129,-1 5-129,-9 6-129,-3 6 129,-10 3-258,4 9 129,-1 1-129,1 5-129,0 3-258,-4-6-129,5 7-387,-8-23-1161,0 2-2709,0-18 0,0 0-129,0 0-387</inkml:trace>
          <inkml:trace contextRef="#ctx0" brushRef="#br0" timeOffset="6708.0118">1650 2696 16641,'0'0'4773,"0"0"0,-11 30-258,15 11-3612,-4-2 0,12 16-644,-7 2-259,6 13 0,-6 2 0,1 5 0,-3 1 0,-3-5 0,0-5 0,-2-13 0,-3-9-517,-11-21-773,11-4-387,-18-28-1161,14-9-1935,-7-14 258,-4-7-387,-3-4 0</inkml:trace>
          <inkml:trace contextRef="#ctx0" brushRef="#br0" timeOffset="7098.0125">1797 2874 12255,'-12'-68'4515,"3"45"-774,9 23 129,0 0-3612,0 0-3870,0 18-258,-2-2-645,4 12 129</inkml:trace>
          <inkml:trace contextRef="#ctx0" brushRef="#br0" timeOffset="7378.813">2052 3071 12642,'-2'25'4515,"-12"12"-258,5-8-129,-4-4-2838,13 14-258,0-4-387,0 5-129,6-8-387,8-2 129,-2-9-129,4-7-129,4-6-129,-20-8-258,37-6-1032,-31-17-1935,6-5-1032,4-1-258,-5-5-129,-2 4-258</inkml:trace>
          <inkml:trace contextRef="#ctx0" brushRef="#br0" timeOffset="7675.2135">2182 3149 11094,'1'-16'4644,"-1"16"0,27 0 0,-2 16-2064,-25-16-1032,46 15-387,-26-8-387,8 7-258,-10-3-129,3 1-129,-21-12-129,25 30-129,-25-30 0,6 29-129,-6-29 0,1 23 129,-1-23-129,2 16 0,-2-16 129,0 0-129,16-7 129,-16 7 0,25-20 0,-9 13 0,4 4 0,1 3 0,2 5-129,-5 9-129,5 15-387,-12-8-1032,12 6-2709,-9 6-258,-5-2-258,2-1-258</inkml:trace>
          <inkml:trace contextRef="#ctx0" brushRef="#br0" timeOffset="8034.0142">2790 3233 12771,'25'-48'4773,"-20"32"-516,-5 16 258,0 0-2322,0 0-1548,-12 21-387,-1 2-129,4 4 0,0 3-129,1 4 0,0 0 129,7-2 0,1-5 0,7-4 129,-7-23 0,26 26 129,-26-26 129,34 0-129,-18-5 0,2-9 0,-4-11-257,-5-3-130,-2-3-130,-7-8-773,0 14-2838,-7-7-1161,-5 6 0,-6 2-387,4 5-129</inkml:trace>
          <inkml:trace contextRef="#ctx0" brushRef="#br0" timeOffset="8533.215">2941 3151 12126,'20'-14'4515,"-20"14"-258,0 0 129,0 11-2838,-7 12-903,-8-2-258,8 8 0,0-1 0,7 4-129,-4-2 0,4 2-129,15-5 129,4 1 0,1-3 0,7 4 0,-6-8 129,0 4-129,-7-4 129,1 4-129,-14-7 0,-1 5 0,-19-1-387,-17-5-516,4 8-2709,-16-7-1419,-7 0 0,-11-4-258,-3 0-129</inkml:trace>
          <inkml:trace contextRef="#ctx0" brushRef="#br0" timeOffset="8205.6145">2925 3100 6063,'21'28'3741,"3"-7"-774,-24-21-1677,0 0-2709,21 32-1290,-21-32-387,0 25-645</inkml:trace>
        </inkml:traceGroup>
      </inkml:traceGroup>
    </inkml:traceGroup>
    <inkml:traceGroup>
      <inkml:annotationXML>
        <emma:emma xmlns:emma="http://www.w3.org/2003/04/emma" version="1.0">
          <emma:interpretation id="{A7277A19-1B81-4B8E-B00A-41B907524EBD}" emma:medium="tactile" emma:mode="ink">
            <msink:context xmlns:msink="http://schemas.microsoft.com/ink/2010/main" type="paragraph" rotatedBoundingBox="11308,12626 13647,12710 13605,13870 11266,137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A6F844-1A0D-4EE7-B850-903AF7338D5B}" emma:medium="tactile" emma:mode="ink">
              <msink:context xmlns:msink="http://schemas.microsoft.com/ink/2010/main" type="inkBullet" rotatedBoundingBox="11303,12748 11828,12767 11798,13610 11273,13591"/>
            </emma:interpretation>
            <emma:one-of disjunction-type="recognition" id="oneOf4">
              <emma:interpretation id="interp20" emma:lang="en-US" emma:confidence="0">
                <emma:literal>L</emma:literal>
              </emma:interpretation>
              <emma:interpretation id="interp21" emma:lang="en-US" emma:confidence="0">
                <emma:literal>(</emma:literal>
              </emma:interpretation>
              <emma:interpretation id="interp22" emma:lang="en-US" emma:confidence="0">
                <emma:literal>C</emma:literal>
              </emma:interpretation>
              <emma:interpretation id="interp23" emma:lang="en-US" emma:confidence="0">
                <emma:literal>c</emma:literal>
              </emma:interpretation>
              <emma:interpretation id="interp24" emma:lang="en-US" emma:confidence="0">
                <emma:literal>[</emma:literal>
              </emma:interpretation>
            </emma:one-of>
          </emma:emma>
        </inkml:annotationXML>
        <inkml:trace contextRef="#ctx0" brushRef="#br0" timeOffset="9219.6162">-382 4172 13416,'27'-46'4773,"-23"26"-258,-4 20 0,0 0-2967,-20-17-645,4 22-387,-7 9-129,3 15 0,-5 10-258,4 11-129,5 12 129,4 9 0,4 7-129,8 2 0,6-1-129,10-5 0,5-4-129,0-13 0,8-9-129,-2-15-129,12-1-129,-4-21-387,24 5-903,-4-14-2580,9-4 258,6-9-387,-3-8 129</inkml:trace>
      </inkml:traceGroup>
      <inkml:traceGroup>
        <inkml:annotationXML>
          <emma:emma xmlns:emma="http://www.w3.org/2003/04/emma" version="1.0">
            <emma:interpretation id="{553A629B-EFA5-47E1-AC8B-B3BF376C31D2}" emma:medium="tactile" emma:mode="ink">
              <msink:context xmlns:msink="http://schemas.microsoft.com/ink/2010/main" type="line" rotatedBoundingBox="12045,12652 13647,12710 13605,13870 12003,13812"/>
            </emma:interpretation>
          </emma:emma>
        </inkml:annotationXML>
        <inkml:traceGroup>
          <inkml:annotationXML>
            <emma:emma xmlns:emma="http://www.w3.org/2003/04/emma" version="1.0">
              <emma:interpretation id="{24121A28-0EED-4535-A4F7-3561EC9786D0}" emma:medium="tactile" emma:mode="ink">
                <msink:context xmlns:msink="http://schemas.microsoft.com/ink/2010/main" type="inkWord" rotatedBoundingBox="12045,12652 13647,12710 13605,13870 12003,13812">
                  <msink:destinationLink direction="with" ref="{F098C7C5-74B0-4862-AE7E-FD7E75234214}"/>
                </msink:context>
              </emma:interpretation>
              <emma:one-of disjunction-type="recognition" id="oneOf5">
                <emma:interpretation id="interp25" emma:lang="en-US" emma:confidence="0">
                  <emma:literal>01)</emma:literal>
                </emma:interpretation>
                <emma:interpretation id="interp26" emma:lang="en-US" emma:confidence="1">
                  <emma:literal>0, 1)</emma:literal>
                </emma:interpretation>
                <emma:interpretation id="interp27" emma:lang="en-US" emma:confidence="0">
                  <emma:literal>0, I ]</emma:literal>
                </emma:interpretation>
                <emma:interpretation id="interp28" emma:lang="en-US" emma:confidence="0">
                  <emma:literal>0, I ,</emma:literal>
                </emma:interpretation>
                <emma:interpretation id="interp29" emma:lang="en-US" emma:confidence="0">
                  <emma:literal>071)</emma:literal>
                </emma:interpretation>
              </emma:one-of>
            </emma:emma>
          </inkml:annotationXML>
          <inkml:trace contextRef="#ctx0" brushRef="#br0" timeOffset="9594.0168">371 4240 12126,'-25'-34'4515,"25"34"-387,-29 0 258,6 14-2967,13 20-645,-8 3-258,7 19 129,-5-1-258,7 11 0,2-2-258,7-2 129,2-7 0,14-3 0,0-13 0,7-9 0,0-12 129,6-6-129,-5-12 129,7 0 0,-6-16 129,0-5-386,-8-11-130,1-9 0,-5-11 0,-6-6 0,-7-3 0,-4-5 0,-10 8 0,-6-1 0,3 14-130,-12 6-902,13 32-1548,-7 4-2322,0 6 129,3 20-258,10 11-258</inkml:trace>
          <inkml:trace contextRef="#ctx0" brushRef="#br0" timeOffset="9796.8172">739 4713 13416,'66'18'4644,"-43"-6"-129,-9 8 0,2 12-3096,-16-6-516,0 15-129,-5-1-387,-4 6-258,-7 2-258,-9-7-516,14 9-1032,-10-17-2838,7-4 129,-1-10-387,15-19-258</inkml:trace>
          <inkml:trace contextRef="#ctx0" brushRef="#br0" timeOffset="10077.6177">1137 4459 12900,'20'-18'4773,"3"11"-258,-23 7 129,14 23-2580,-5 18-1290,-9-4 0,14 15-258,-3-3 0,0 7-258,-6-3-129,4-5 0,2-4-258,-1-6-129,1-4-258,-11-15-387,12 6-1806,-12-25-2064,0 0 258,0 0-387,0 0 0</inkml:trace>
          <inkml:trace contextRef="#ctx0" brushRef="#br0" timeOffset="10342.8182">1303 4073 12126,'99'-36'4902,"-40"34"-387,5 2 129,2 14-1548,2 27-2064,-17 9-258,4 27-258,-21 8-129,-9 15 0,-21 8-516,-22-5-516,-14 1-3870,-23-7-129,-18-9-129,-13-19-387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0:05.7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95250D-CC46-453C-832B-1212E6C00A37}" emma:medium="tactile" emma:mode="ink">
          <msink:context xmlns:msink="http://schemas.microsoft.com/ink/2010/main" type="writingRegion" rotatedBoundingBox="19312,6048 20883,6048 20883,7297 19312,7297"/>
        </emma:interpretation>
      </emma:emma>
    </inkml:annotationXML>
    <inkml:traceGroup>
      <inkml:annotationXML>
        <emma:emma xmlns:emma="http://www.w3.org/2003/04/emma" version="1.0">
          <emma:interpretation id="{E0A527BA-0E91-47D4-9334-895180796729}" emma:medium="tactile" emma:mode="ink">
            <msink:context xmlns:msink="http://schemas.microsoft.com/ink/2010/main" type="paragraph" rotatedBoundingBox="19312,6048 20883,6048 20883,7297 19312,72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0E7A4D-A157-4B0D-B877-03CC92D4C638}" emma:medium="tactile" emma:mode="ink">
              <msink:context xmlns:msink="http://schemas.microsoft.com/ink/2010/main" type="line" rotatedBoundingBox="19312,6048 20883,6048 20883,7297 19312,7297"/>
            </emma:interpretation>
          </emma:emma>
        </inkml:annotationXML>
        <inkml:traceGroup>
          <inkml:annotationXML>
            <emma:emma xmlns:emma="http://www.w3.org/2003/04/emma" version="1.0">
              <emma:interpretation id="{FAD8EC8E-1973-465D-AF7A-B6EF78EEA488}" emma:medium="tactile" emma:mode="ink">
                <msink:context xmlns:msink="http://schemas.microsoft.com/ink/2010/main" type="inkWord" rotatedBoundingBox="19312,6048 20883,6048 20883,7297 19312,7297"/>
              </emma:interpretation>
              <emma:one-of disjunction-type="recognition" id="oneOf0">
                <emma:interpretation id="interp0" emma:lang="en-US" emma:confidence="1">
                  <emma:literal>F,</emma:literal>
                </emma:interpretation>
                <emma:interpretation id="interp1" emma:lang="en-US" emma:confidence="0">
                  <emma:literal>f,</emma:literal>
                </emma:interpretation>
                <emma:interpretation id="interp2" emma:lang="en-US" emma:confidence="0">
                  <emma:literal>Fy</emma:literal>
                </emma:interpretation>
                <emma:interpretation id="interp3" emma:lang="en-US" emma:confidence="0">
                  <emma:literal>F}</emma:literal>
                </emma:interpretation>
                <emma:interpretation id="interp4" emma:lang="en-US" emma:confidence="0">
                  <emma:literal>F)</emma:literal>
                </emma:interpretation>
              </emma:one-of>
            </emma:emma>
          </inkml:annotationXML>
          <inkml:trace contextRef="#ctx0" brushRef="#br0">2633-398 13029,'0'-105'4773,"0"66"-129,16 7 0,-5-2-2709,33 23-903,6-6-387,28 8 0,11-4-258,16 4-258,5 2-258,-1 0-258,1 9-516,-26-2-1935,-15 0-1935,-28 9 129,-25 3-516,-18 10 129</inkml:trace>
          <inkml:trace contextRef="#ctx0" brushRef="#br0" timeOffset="-218.4003">2704-364 14706,'18'-14'4902,"-9"23"-387,-7 7 0,5 19-3483,-7-5-258,3 17 0,-3-5-129,2 8-129,-2-2-258,4 2-128,-3-2-130,-1-5 0,2 1-259,-2-10-386,0 7-645,-11-16-3096,11-25-516,-19 21 129,19-21-387</inkml:trace>
          <inkml:trace contextRef="#ctx0" brushRef="#br0" timeOffset="234.0004">2846-133 12255,'34'14'4515,"-11"-14"-129,13 2-129,-2 5-2322,7-5-1806,8-2-1419,8 0-2838,14 0 0,-3-5-258,9 5-387</inkml:trace>
          <inkml:trace contextRef="#ctx0" brushRef="#br0" timeOffset="530.401">3924-115 13545,'50'25'4773,"-30"-13"-387,-20-12 258,9 16-3354,5 2-516,-14-18-258,3 29-258,-3-29-129,0 26 0,0-26-258,0 29 258,0-29-129,24 26 0,-3-15 129,7 5 129,-1-4 129,5 10 129,-7-3 0,-2 10 1,-19 1-517,-6 9 0,-25 9 0,-28-5-2710,-9 12-1934,-18 0-387,-16 6-258,-16 1-387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0:55.9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0D2C3C-C592-4AEA-BEC0-3BD4F6547322}" emma:medium="tactile" emma:mode="ink">
          <msink:context xmlns:msink="http://schemas.microsoft.com/ink/2010/main" type="inkDrawing" rotatedBoundingBox="18113,14787 18672,5889 18952,5906 18394,14805" semanticType="callout" shapeName="Other"/>
        </emma:interpretation>
      </emma:emma>
    </inkml:annotationXML>
    <inkml:trace contextRef="#ctx0" brushRef="#br0">390 135 9933,'9'-71'4773,"-7"44"-258,7 9-129,-9 18-1806,0-19-1419,0 19-258,0 0-258,9 9-129,-5 9-258,8 12 0,0 14-129,6 17 0,2 15 0,3 19 129,-5 11-129,-1 13 129,-2 10 129,-1 15-129,-11 10 0,-3 17 129,-7 2-129,-3 6 1,-5 5-259,3 11 0,0 12 0,-1 8 0,4-2 0,4 3 0,-2 15 0,-2 14 0,-5 10 0,-4 1 0,-11 5 0,-8 13 0,-4 4 0,-5 3 0,0 0 0,-1 5 0,5-1 0,3 1 0,5-7 0,5-3 0,8-5 0,7-10 0,5-17 0,2-18 0,5-8-130,0-15-257,2-11-129,0-28-258,9-4-516,-9-19-3354,0-19-516,0-15 0,0-20-129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1:02.84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2BF5EC5-AA11-4976-B79C-19B80EE7EF66}" emma:medium="tactile" emma:mode="ink">
          <msink:context xmlns:msink="http://schemas.microsoft.com/ink/2010/main" type="writingRegion" rotatedBoundingBox="20747,8164 20763,12140 20527,12141 20510,8165"/>
        </emma:interpretation>
      </emma:emma>
    </inkml:annotationXML>
    <inkml:traceGroup>
      <inkml:annotationXML>
        <emma:emma xmlns:emma="http://www.w3.org/2003/04/emma" version="1.0">
          <emma:interpretation id="{7359D1D7-3FDF-490C-804F-53612A051A2C}" emma:medium="tactile" emma:mode="ink">
            <msink:context xmlns:msink="http://schemas.microsoft.com/ink/2010/main" type="paragraph" rotatedBoundingBox="20747,8164 20763,12140 20527,12141 20510,81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A9AA7B-CE7D-477E-ABDB-0F1DD5261CC6}" emma:medium="tactile" emma:mode="ink">
              <msink:context xmlns:msink="http://schemas.microsoft.com/ink/2010/main" type="line" rotatedBoundingBox="20747,8164 20763,12140 20527,12141 20510,8165"/>
            </emma:interpretation>
          </emma:emma>
        </inkml:annotationXML>
        <inkml:traceGroup>
          <inkml:annotationXML>
            <emma:emma xmlns:emma="http://www.w3.org/2003/04/emma" version="1.0">
              <emma:interpretation id="{8700001A-6BD8-4B42-A044-6D855431C33E}" emma:medium="tactile" emma:mode="ink">
                <msink:context xmlns:msink="http://schemas.microsoft.com/ink/2010/main" type="inkWord" rotatedBoundingBox="20617,10059 20620,10567 20603,10568 20601,10059"/>
              </emma:interpretation>
              <emma:one-of disjunction-type="recognition" id="oneOf0">
                <emma:interpretation id="interp0" emma:lang="en-US" emma:confidence="0">
                  <emma:literal>!</emma:literal>
                </emma:interpretation>
                <emma:interpretation id="interp1" emma:lang="en-US" emma:confidence="0">
                  <emma:literal>k</emma:literal>
                </emma:interpretation>
                <emma:interpretation id="interp2" emma:lang="en-US" emma:confidence="0">
                  <emma:literal>"</emma:literal>
                </emma:interpretation>
                <emma:interpretation id="interp3" emma:lang="en-US" emma:confidence="0">
                  <emma:literal>+</emma:literal>
                </emma:interpretation>
                <emma:interpretation id="interp4" emma:lang="en-US" emma:confidence="0">
                  <emma:literal>K</emma:literal>
                </emma:interpretation>
              </emma:one-of>
            </emma:emma>
          </inkml:annotationXML>
          <inkml:trace contextRef="#ctx0" brushRef="#br0">107 1892 2967,'-15'127'2709,"21"-61"0,-6-11-1935,-6-4-2451,12 20-774,-6-12-258,9 21 388</inkml:trace>
          <inkml:trace contextRef="#ctx0" brushRef="#br0" timeOffset="-156.0002">0 19 12384,'51'-17'4773,"-29"13"-516,1 9 258,-12 15-2580,-11 5-1548,0 16 0,-2 3-258,2 13 129,-4 7-129,1 9-258,3 7-258,0-2-645,26 11-1677,6-1-1806,-5-7 0,5 3-387,-7-9-387</inkml:trace>
          <inkml:trace contextRef="#ctx0" brushRef="#br0" timeOffset="202.8004">187 3545 12255,'-27'130'4644,"9"-75"-516,6 4 258,3-9-3225,-9-11-774,7-4-258,4-5-387,7-30-1290,-3 22-2580,15-13-129,15-9-387,16-2-129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3:57.996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7B67B35E-38D3-4DD0-AC0B-853E0698A521}" emma:medium="tactile" emma:mode="ink">
          <msink:context xmlns:msink="http://schemas.microsoft.com/ink/2010/main" type="inkDrawing" rotatedBoundingBox="12485,3503 20539,3774 20534,3946 12479,3675" semanticType="underline" shapeName="Other">
            <msink:destinationLink direction="from" ref="{3395E641-FF88-4B8B-BDC2-959872DF95A8}"/>
          </msink:context>
        </emma:interpretation>
      </emma:emma>
    </inkml:annotationXML>
    <inkml:trace contextRef="#ctx0" brushRef="#br0">0 112 2580,'32'-16'2709,"-11"2"258,29 14-129,-2-7-1935,12 2 0,11-1 258,8 3 0,6-1 0,2-1-258,11 3-129,-2-5 129,16 5-258,2-5 0,20 3-258,6-1 0,17 2-129,8-1 129,16 2-258,20 2 129,15 0 0,4 4-129,10 5 129,8 1-129,15 5 129,6-1-258,6 2 0,8 0 0,6 2 0,5-2 0,3 1 0,1-1 0,-3-1 0,-8 1-258,-10-2 258,-18-2 0,-20-1 0,-8-2 0,-15-2 0,-19-2 0,-14 1 0,-17-3 0,-6 3 0,-15-1-129,-14-1-129,-15 6-258,-22-8-387,-9 10-387,-29-10-516,-3 7-387,-20 2-1677,-23-11-129,0 0 0,-27 9 130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1:01.75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C2B8043-A2B3-449E-A4EA-19F0AE509998}" emma:medium="tactile" emma:mode="ink">
          <msink:context xmlns:msink="http://schemas.microsoft.com/ink/2010/main" type="writingRegion" rotatedBoundingBox="17080,8407 17061,13982 16829,13981 16848,8406"/>
        </emma:interpretation>
      </emma:emma>
    </inkml:annotationXML>
    <inkml:traceGroup>
      <inkml:annotationXML>
        <emma:emma xmlns:emma="http://www.w3.org/2003/04/emma" version="1.0">
          <emma:interpretation id="{EAA5F4FB-935B-4885-AE22-981C619DE8AD}" emma:medium="tactile" emma:mode="ink">
            <msink:context xmlns:msink="http://schemas.microsoft.com/ink/2010/main" type="paragraph" rotatedBoundingBox="17080,8407 17061,13982 16829,13981 16848,84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2FA2E2-B870-4248-A953-8906FD862A84}" emma:medium="tactile" emma:mode="ink">
              <msink:context xmlns:msink="http://schemas.microsoft.com/ink/2010/main" type="line" rotatedBoundingBox="17080,8407 17061,13982 16829,13981 16848,8406"/>
            </emma:interpretation>
          </emma:emma>
        </inkml:annotationXML>
        <inkml:traceGroup>
          <inkml:annotationXML>
            <emma:emma xmlns:emma="http://www.w3.org/2003/04/emma" version="1.0">
              <emma:interpretation id="{F16C14FD-6783-41E7-8152-FEFBBC2D8E6E}" emma:medium="tactile" emma:mode="ink">
                <msink:context xmlns:msink="http://schemas.microsoft.com/ink/2010/main" type="inkWord" rotatedBoundingBox="17049,9946 17048,10088 17036,10087 17037,9945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&amp;</emma:literal>
                </emma:interpretation>
                <emma:interpretation id="interp2" emma:lang="en-US" emma:confidence="0">
                  <emma:literal>..</emma:literal>
                </emma:interpretation>
                <emma:interpretation id="interp3" emma:lang="en-US" emma:confidence="0">
                  <emma:literal>is</emma:literal>
                </emma:interpretation>
                <emma:interpretation id="interp4" emma:lang="en-US" emma:confidence="0">
                  <emma:literal>it</emma:literal>
                </emma:interpretation>
              </emma:one-of>
            </emma:emma>
          </inkml:annotationXML>
          <inkml:trace contextRef="#ctx0" brushRef="#br0">95 1537 10320,'0'30'3741,"0"-30"-129,0 28-516,0-28-3999,-13 22-2193,13 4-645,0-26 129,0 36-387</inkml:trace>
          <inkml:trace contextRef="#ctx0" brushRef="#br0" timeOffset="-218.4004">5 146 12513,'26'-72'4773,"-15"42"-129,-4 7 0,-7 23-2580,7-23-1032,-7 23-258,0 0-258,0 0-129,0 0-129,0 11-129,0-11-129,0 26-129,0-4-387,0-22-387,0 46-2193,0-21-1677,0-4 129,0 8-387,0 1-129</inkml:trace>
          <inkml:trace contextRef="#ctx0" brushRef="#br0" timeOffset="202.8004">-117 2728 6837,'-6'84'3870,"6"-38"-387,0-17-516,10 10-1935,1 11-3483,-11-18-1032,14 19 0,-14-13-645</inkml:trace>
          <inkml:trace contextRef="#ctx0" brushRef="#br0" timeOffset="436.8008">32 4801 13545,'0'201'4773,"2"-105"0,-2-9-258,0-12-3225,0 1-903,2-6-258,-2-14-774,11 5-1806,0-27-2064,-3-18-129,12-16-387,2-20-258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1:21.5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2EAAA47-A2ED-46F3-870E-0ED84EFFCA2D}" emma:medium="tactile" emma:mode="ink">
          <msink:context xmlns:msink="http://schemas.microsoft.com/ink/2010/main" type="writingRegion" rotatedBoundingBox="2114,384 23126,590 22950,18438 1939,18232"/>
        </emma:interpretation>
      </emma:emma>
    </inkml:annotationXML>
    <inkml:traceGroup>
      <inkml:annotationXML>
        <emma:emma xmlns:emma="http://www.w3.org/2003/04/emma" version="1.0">
          <emma:interpretation id="{C0024428-CA6E-422C-B61A-2FD940D22BB1}" emma:medium="tactile" emma:mode="ink">
            <msink:context xmlns:msink="http://schemas.microsoft.com/ink/2010/main" type="paragraph" rotatedBoundingBox="2806,361 21492,579 21470,2417 2784,2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80E969-9C22-4531-9F53-3C76AD29C952}" emma:medium="tactile" emma:mode="ink">
              <msink:context xmlns:msink="http://schemas.microsoft.com/ink/2010/main" type="line" rotatedBoundingBox="2806,361 21492,579 21470,2417 2784,2198"/>
            </emma:interpretation>
          </emma:emma>
        </inkml:annotationXML>
        <inkml:traceGroup>
          <inkml:annotationXML>
            <emma:emma xmlns:emma="http://www.w3.org/2003/04/emma" version="1.0">
              <emma:interpretation id="{990B73FD-3062-4C1E-B06D-4EDD6767A78E}" emma:medium="tactile" emma:mode="ink">
                <msink:context xmlns:msink="http://schemas.microsoft.com/ink/2010/main" type="inkWord" rotatedBoundingBox="2804,514 12689,630 12672,2094 2787,1979"/>
              </emma:interpretation>
              <emma:one-of disjunction-type="recognition" id="oneOf0">
                <emma:interpretation id="interp0" emma:lang="en-US" emma:confidence="1">
                  <emma:literal>Implementation</emma:literal>
                </emma:interpretation>
                <emma:interpretation id="interp1" emma:lang="en-US" emma:confidence="0">
                  <emma:literal>-Implementation</emma:literal>
                </emma:interpretation>
                <emma:interpretation id="interp2" emma:lang="en-US" emma:confidence="0">
                  <emma:literal>implementation</emma:literal>
                </emma:interpretation>
                <emma:interpretation id="interp3" emma:lang="en-US" emma:confidence="0">
                  <emma:literal>'Implementation</emma:literal>
                </emma:interpretation>
                <emma:interpretation id="interp4" emma:lang="en-US" emma:confidence="0">
                  <emma:literal>Implementations</emma:literal>
                </emma:interpretation>
              </emma:one-of>
            </emma:emma>
          </inkml:annotationXML>
          <inkml:trace contextRef="#ctx0" brushRef="#br0">313 175 10965,'7'-22'4773,"-3"6"-258,-4 16-903,0 0-1677,0 0-903,0 0-387,0 0-129,0 0-129,8 13-129,-4 8 0,0 0-129,1 11 129,-2 2-129,3 7 0,-3 2 0,1 1 0,-1 1 0,1-3-129,1 1 129,1-4-129,1 0 129,3-3-258,1-2 129,2-6-129,1 1-129,-4-6 0,5 2-129,-15-25-258,21 37-645,-21-37-1548,0 0-1806,0 18-129,0-18-258,0 0 0</inkml:trace>
          <inkml:trace contextRef="#ctx0" brushRef="#br0" timeOffset="358.8007">26 183 7482,'-17'-35'4644,"11"6"129,6 29-387,7-16-1290,-3 0-1677,23 13-516,-6-10-129,16 8-129,1-7-129,13 4 0,3-2-258,4 3-129,1-2-129,-2 0-258,0 9-387,-16-13-903,9 13-3225,-22 6 129,-12 6-387,-12 4 129</inkml:trace>
          <inkml:trace contextRef="#ctx0" brushRef="#br0" timeOffset="733.2013">124 740 6192,'0'0'4773,"0"16"-516,0-16 258,23 22-2580,-23-22-129,32 12-387,-32-12-387,47 9-387,-21-9-129,15 3-258,2-3-129,9 0-129,3 0-258,0-8-645,18 8-1935,-9-6-1419,0-6-516,-2 6-129,-9-6-129</inkml:trace>
          <inkml:trace contextRef="#ctx0" brushRef="#br0" timeOffset="1435.2026">987 585 10965,'0'0'4644,"18"-1"0,-18 1-129,18 0-2580,-2 23-1290,-9-5 0,9 10-129,-7-1-258,3 1-129,-3-1-129,-2 0-129,0-3 0,-3-8-129,-4-16 129,5 18-129,-5-18 0,0 0 129,7-16 129,-3-3-129,1-10 129,2-1 129,0-2 0,4 2 0,-2-1 129,3 8-129,-1 0 0,-11 23 0,23-19 0,-23 19 0,27 3 0,-11 10-129,-2 6 0,4 3 129,-2-1-129,0 4 0,0-2 0,-4-3 0,1-3 0,-13-17-129,18 23 129,-18-23 0,0 0 0,0 0 0,21 0 0,-21 0 0,18-32 129,-6 9 0,2-3 0,4-5 0,0 3 0,2-1 129,1 3-258,0 4 258,-1 5-258,-2 6 129,-1 4-129,-1 7 129,-16 0 0,31 16 0,-21 3 0,4 6-129,-3 4 129,3 3-129,-1 0 129,-1 0-129,-1 3-258,-4-3 0,2 4-129,-7-11-258,10 10-645,-12-35-1935,0 27-1548,0-27-258,0 0-129,14 0 0</inkml:trace>
          <inkml:trace contextRef="#ctx0" brushRef="#br0" timeOffset="1716.0031">1892 536 12642,'0'0'4773,"0"0"-129,0 0 129,0 10-3741,13 26-387,-8-1 129,9 19-387,-6 5 0,4 10-129,-3 4-129,2 5-129,-3-3 0,1-4-129,2-5 0,-2-15-129,2-4 0,-4-19 0,3-5-258,-10-23-258,0 0-645,0 0-1935,2-16-1161,-2-9-129,-3-10-387,-3-4-129</inkml:trace>
          <inkml:trace contextRef="#ctx0" brushRef="#br0" timeOffset="1981.2035">1980 649 10707,'49'-42'4515,"-18"26"0,2 9-258,8 7-2709,-16-4-774,11 4-129,-13 2-129,2 9-129,-6-1-129,1 4 0,-20-14-129,27 29 0,-27-29 0,12 28 0,-12-12-129,0-16-129,-14 29-258,-11-20-258,5 12-774,-19-7-3225,4-5 129,-3-2-387,1-3-129</inkml:trace>
          <inkml:trace contextRef="#ctx0" brushRef="#br0" timeOffset="2355.6041">2369-71 12513,'29'-60'4773,"-21"42"-258,-8 18 129,0 0-3354,9 9-645,-9 19-129,6 22 0,-3 2-129,8 12 0,-2 3-258,5 8 0,0-2-129,2-2 0,2-5 129,-2-8-387,2-1 258,0-7-258,3-2-129,-7-12-387,9 12-1032,-7-18-2967,-1-3 129,-3-6-387,-3-5-129</inkml:trace>
          <inkml:trace contextRef="#ctx0" brushRef="#br0" timeOffset="2808.005">2833 603 13029,'48'-9'5031,"-23"6"-645,0 1 387,5 2-3870,-6-2-258,6 2-258,-5-7 0,1 2-129,-2-4 0,-1-2 0,-6-1-258,-1-2 129,-16 14-129,13-27 0,-13 27-129,-11-22 129,-7 17-258,-10 2 0,0 3 129,-6 5 0,2 11 0,0 4 0,1 6 129,5 4-129,4 4 129,6 4-129,7 1 129,6 0-258,3 2 258,3-6-129,12 3 129,4-8 0,6-2 0,4-4 0,4-7 0,3-4 0,5-3-129,-5-10-645,17 0-3483,-10-5-258,-6-11-258,2 0-258</inkml:trace>
          <inkml:trace contextRef="#ctx0" brushRef="#br0" timeOffset="3463.2061">3602 559 13674,'18'0'5160,"-2"18"-387,-16-18 0,23 40-3741,-23-20-516,7 10 0,-5-3-258,-1 1-129,-1-1-129,0-6-129,0-1 0,0-20 0,0 0-129,0 0 0,0 0 129,0-9 0,2-10 129,2-6-129,1-4 129,2-1 0,2 3 129,2 2 0,-1 2-129,3 5 0,-13 18 129,23-21 0,-23 21 0,28 0-129,-28 0 0,29 20-129,-15-3 258,2 3-129,0 3 0,-3 2-129,-1-2 0,-5-1 129,2-3-258,-4-3 129,-5-16 0,8 20 129,-8-20-129,0 0 129,0 0 0,19-11 129,-10-9 129,5-4 0,2-5 0,6-1 0,-1-2 129,4 5-129,-4 0 0,6 8 129,-4 3-258,4 9 0,-4 3 0,2 4-129,-2 11 129,3 8-129,-1 3 129,0 4-258,-2 3 258,-3 1-387,1 4 0,-8-6-258,5 12-903,-18-14-3354,0-1-258,0-5-129,0-4-387</inkml:trace>
          <inkml:trace contextRef="#ctx0" brushRef="#br0" timeOffset="3915.6069">4413 653 12384,'75'-5'4902,"-36"5"-387,0-2 258,11 2-3483,-15-4-516,13 1-258,-7-10-258,2 3 129,-6-6-258,1-2 129,-6-3-258,-4 1 258,-10 0-387,-7 1 258,-11 3-258,0 16 129,-15-20-129,-8 18 0,-5 2 0,-6 8 0,2 6 129,-4 5-129,8 5 129,1 4-129,9 4 258,10 5-129,6 2 0,4 1 0,12 1 129,9-2-129,4-4 0,5-1 0,0-5 0,1-10-129,1 1-129,-7-20-903,7 0-3483,-9 0 129,-4-9-516,-5-7 0</inkml:trace>
          <inkml:trace contextRef="#ctx0" brushRef="#br0" timeOffset="4383.6076">5098 539 13545,'48'-12'5160,"-23"12"-387,-4 7 129,2 20-3612,-23-27-387,34 39-387,-20-18-129,0 6-129,-5 1-129,-3 1-129,-1-3-129,-5-1 0,2-2 0,-2-5 0,0-18 0,0 20 0,0-20 0,0 0 0,0-22 129,7-4 0,2-6 129,1-4 0,5-3-129,-1 0 129,2 3-129,-2 4 258,0 7-387,2 8 387,0 6-258,0 9 0,0 2 129,4 14-129,-2 4 129,5 7-258,-2 3 258,1 6-129,-1-2 129,-2-2-258,-1 4 0,-5-3-129,-1-1-129,-6-7-258,6 7-387,-12-30-645,7 25-2709,-7-25-258,0 0-516,0 0 129</inkml:trace>
          <inkml:trace contextRef="#ctx0" brushRef="#br0" timeOffset="4648.8082">6042 64 14448,'11'-62'4902,"-9"46"-129,-2 16 0,0 0-3741,3 16-258,6 16-258,-7 4 0,9 10-129,-4 7 0,7 9-128,-2 4-259,1 2 0,1-1 0,-5-2-130,3 2-257,-12-14-645,11 11-774,-16-24-3225,1-7 129,-8-15-258,12-18-258</inkml:trace>
          <inkml:trace contextRef="#ctx0" brushRef="#br0" timeOffset="5272.8093">5845 518 9933,'0'0'4902,"-2"-16"-645,2 16 129,0 0-2064,9-4-1419,-9 4 0,0 0-258,20 2 129,3 9-129,2-4-129,19 4-129,6-4 129,19 3-258,11-6 0,16 1-129,7-5 0,4 0-129,-2 0 129,-7-7 0,-9-2 0,-16 2 0,-16-2-129,-22-1-129,-17 1-129,-18 9 129,-11-16-129,-15 8 129,-6 3-258,-6 2 258,-1 3-129,2 1 129,1 10 387,6 5-387,9 4 258,5 5-258,5 3 258,2 6-129,7 1 0,2 1 0,0-2-129,6-4 0,3-3 129,3-10 0,-12-17 0,32 16 0,-14-16 129,3-5 129,-1-11-129,5-2 129,-2-3 0,0-2 0,2-4 0,-2 2-129,-2 0 129,2 6-258,-1 5 129,1 5-129,-2 5 0,2 4-129,-1 13 0,-1 6 0,0 8-129,-5 1-129,2 8 0,-9-9-258,5 12-387,-14-39-1548,7 33-2451,-7-33 387,18 11-387,-18-11-258</inkml:trace>
          <inkml:trace contextRef="#ctx0" brushRef="#br0" timeOffset="5569.2098">7501 48 15609,'14'-69'4773,"-7"49"129,-7 20-258,0 0-3870,27 27-129,-20 1-129,7 19 0,-3 2-258,5 16-128,-2 4-130,4 11 0,-2-2 0,-2 4 0,0 0 0,-6-6 0,2-3-130,-10-12-515,4-3-129,-10-27-774,5-3-3354,-19-15-129,1-12 0,-8-6-258</inkml:trace>
          <inkml:trace contextRef="#ctx0" brushRef="#br0" timeOffset="5896.8104">7332 578 11610,'19'-28'5031,"8"19"-387,5 2 258,9 7-2193,4-13-1806,26 13-129,2-8-387,10 4 0,1-5-129,1 4-129,-5-2 0,-9-1 0,-12 3 0,-14 2-129,-17-1 129,-10 2-129,-18 2 129,0 0-129,0 0 0,7 16-129,-7-16 129,0 34-129,-2-9 0,0 2-258,2 6 0,0-8-516,4 13-258,-4-22-2064,0 5-1677,0-21 258,2 20-645,-2-20-129</inkml:trace>
          <inkml:trace contextRef="#ctx0" brushRef="#br0" timeOffset="6052.8107">8132 367 11223,'0'-98'4644,"6"60"-516,-5 1-129,8 7-2580,-9 30-2193,0 0-2838,0 0-516,13 16-258,-6 19-129</inkml:trace>
          <inkml:trace contextRef="#ctx0" brushRef="#br0" timeOffset="6396.0113">8951 623 12126,'-22'-14'4515,"1"14"-129,-2 0 0,-16 0-2967,23 12-645,-13 0-129,15 13-129,-4-2-129,13 6 0,-1-1-129,6 3-129,8-5 0,6 5 129,4-7-129,3-2 129,2-6 0,6-4 0,-3-10 0,6-2 129,-7-11-129,2-10-129,-6-4-258,-8-10-387,6 10-1806,-13-13-2322,1 3-387,-6-1-129,10 8-387</inkml:trace>
          <inkml:trace contextRef="#ctx0" brushRef="#br0" timeOffset="6723.6119">9292 578 13803,'32'41'5160,"-32"-41"-258,30 34-258,-30-34-2967,32 37-903,-21-15-129,2 6-387,-5-1-387,-2-4 0,-3 0-129,-1-7-129,-2-16 129,7 18 0,-7-18 0,16-9 258,-3-11 129,6-6 129,3-8 129,6 2 0,0-4-129,5 10 129,-5 3-129,4 12 0,-2 9-129,2 11-129,-2 23-129,-5 9-645,15 23-3870,-19 5-387,2 3 0,0-3-645</inkml:trace>
        </inkml:traceGroup>
        <inkml:traceGroup>
          <inkml:annotationXML>
            <emma:emma xmlns:emma="http://www.w3.org/2003/04/emma" version="1.0">
              <emma:interpretation id="{8C4790A3-9EEA-48B1-AB9A-F862F64CDE1C}" emma:medium="tactile" emma:mode="ink">
                <msink:context xmlns:msink="http://schemas.microsoft.com/ink/2010/main" type="inkWord" rotatedBoundingBox="13950,761 15367,777 15349,2345 13931,2329"/>
              </emma:interpretation>
              <emma:one-of disjunction-type="recognition" id="oneOf1">
                <emma:interpretation id="interp5" emma:lang="en-US" emma:confidence="0">
                  <emma:literal>of</emma:literal>
                </emma:interpretation>
                <emma:interpretation id="interp6" emma:lang="en-US" emma:confidence="0">
                  <emma:literal>off</emma:literal>
                </emma:interpretation>
                <emma:interpretation id="interp7" emma:lang="en-US" emma:confidence="0">
                  <emma:literal>Of</emma:literal>
                </emma:interpretation>
                <emma:interpretation id="interp8" emma:lang="en-US" emma:confidence="0">
                  <emma:literal>oof</emma:literal>
                </emma:interpretation>
                <emma:interpretation id="interp9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7893.6139">11507 614 11610,'10'-45'4773,"-10"26"-516,-5-2 258,-18-4-2580,5 19-1161,-14-3-129,2 9-258,-9 2-258,-4 14-129,2 9 0,0 4-129,6 4 258,4 5-387,10 4 258,9 1-129,10-2 129,5 0 0,15-6 0,12-1 258,2-9 0,8-2 129,-3-16 129,7 1 0,-10-10 129,5-11 0,-10-12 0,-1 0-386,-8-7-259,-2-5 0,-11-2 0,-4-7 0,-3 3 0,-3-3 0,-1 16-775,-19-4-3869,14 9-387,-7 4 129,16 21-516</inkml:trace>
          <inkml:trace contextRef="#ctx0" brushRef="#br0" timeOffset="8330.4147">11718 607 13674,'95'-38'4773,"-51"14"-387,-5-7 129,-10-10-3225,6 6-774,-6-10-129,-3-1-129,-4-6-258,-6 3 129,-6 2 0,1 7 0,-6 6 129,-1 7-129,-4 9 0,0 18 129,0 0-129,0 16 0,2 11 129,5 16 0,0 5-129,7 16 129,0 3 129,8 15-128,-3 4-259,10 15 0,-6 6 0,5 8 0,-6 1 0,1 1 0,-4-3 0,-1-9 0,-2-12 0,-5-15 0,-4-16 0,-3-14 0,-4-14 0,-2-13 0,-7-5 0,-14-12 0,7 3-517,-25-12-4385,12-10-258,-10-11 129,4-5-387</inkml:trace>
          <inkml:trace contextRef="#ctx0" brushRef="#br0" timeOffset="8502.015">11836 1003 11997,'-6'-46'4644,"6"46"-258,29-16 129,1 9-2322,13 9-1806,8 1-258,15-3-516,23 13-1935,5-13-2064,8-9 0,10-5-387,2-11-258</inkml:trace>
        </inkml:traceGroup>
        <inkml:traceGroup>
          <inkml:annotationXML>
            <emma:emma xmlns:emma="http://www.w3.org/2003/04/emma" version="1.0">
              <emma:interpretation id="{71AA7C0A-EBCD-40E9-AC97-5F350478D022}" emma:medium="tactile" emma:mode="ink">
                <msink:context xmlns:msink="http://schemas.microsoft.com/ink/2010/main" type="inkWord" rotatedBoundingBox="16116,516 21492,579 21477,1861 16101,1798"/>
              </emma:interpretation>
              <emma:one-of disjunction-type="recognition" id="oneOf2">
                <emma:interpretation id="interp10" emma:lang="en-US" emma:confidence="1">
                  <emma:literal>Boolean</emma:literal>
                </emma:interpretation>
                <emma:interpretation id="interp11" emma:lang="en-US" emma:confidence="1">
                  <emma:literal>Boo lean</emma:literal>
                </emma:interpretation>
                <emma:interpretation id="interp12" emma:lang="en-US" emma:confidence="0">
                  <emma:literal>Boo leer n</emma:literal>
                </emma:interpretation>
                <emma:interpretation id="interp13" emma:lang="en-US" emma:confidence="0">
                  <emma:literal>Boo lee n</emma:literal>
                </emma:interpretation>
                <emma:interpretation id="interp14" emma:lang="en-US" emma:confidence="0">
                  <emma:literal>Boo lea n</emma:literal>
                </emma:interpretation>
              </emma:one-of>
            </emma:emma>
          </inkml:annotationXML>
          <inkml:trace contextRef="#ctx0" brushRef="#br0" timeOffset="9297.6164">13312 377 13029,'18'-149'4902,"14"83"-387,9 7 129,21 20-2709,-9 0-774,19 27-387,-5 5-258,3 14-258,-12 14 0,-8 15-129,-13 1-129,-10 7 0,-16 3-129,-11-6-129,-7 3-129,-20-12-129,0 5-387,-15-15-129,10 8-129,-13-19 0,17 5 129,-4-11 258,14 2 129,18-7 516,-16 0 387,16 0 516,18 0 129,14 0 129,-2 0-129,16 7 0,-5-3-129,12 14-258,-5-2 0,2 9-258,-7 1 129,-2 8-387,-13 3 258,-5 4-129,-14 2 0,-7 3-129,-7-3 258,-15 0-129,-12-8 0,-9-5 0,-7-6 0,-9-8-129,-3-9 0,-8-7 0,2-2-129,-1-12-129,5-2 129,3-7-129,11 1 0,7-5-129,16 10-129,4-8-387,21 25-903,0-18-2838,16 13 129,9 3-516,10 2 129</inkml:trace>
          <inkml:trace contextRef="#ctx0" brushRef="#br0" timeOffset="8798.4154">13348 320 16383,'0'0'4773,"0"0"0,0 32-129,-7-3-3999,7 15-258,0 1 0,5 10-129,-1 4-129,-1-1-387,4 5 129,-3-12-258,5 3 0,-8-19-129,10 3-387,-11-38-1032,5 23-1548,-5-23-1032,-1-27-258,-6-7 0,-2-14-387</inkml:trace>
          <inkml:trace contextRef="#ctx0" brushRef="#br0" timeOffset="9672.017">14506 694 9804,'58'-36'4773,"-58"20"-258,-10 4-129,-15 12-903,-16-9-2580,14 9-258,-8 2-258,8 14 0,-1 2-129,8 8-129,4 3 0,11 5 0,1 1-129,4 4 129,9 2 0,9-2 0,0-3 0,6-4 129,-2-9 0,6-3 258,-6-15 0,4-5-129,-6-13 1,1-8-388,-10-13 0,0-5 0,-8-5 0,-3-6 0,-9 5 0,-10-1 0,-1 12-130,-16-7-1805,8 20-2967,-8 5-129,10 13-129,-1 3-258</inkml:trace>
          <inkml:trace contextRef="#ctx0" brushRef="#br0" timeOffset="10030.8177">15114 762 12384,'0'0'4773,"-11"-13"-387,-6 13 258,17 0-3354,-36 13-387,22 8-129,-9-5-258,7 11-129,0-3-129,5 7 0,4-1-129,7 2 0,0-4 0,9-1 129,7-6 0,5-1 0,0-9 129,6-2 0,-4-9-128,2-6-259,-5-13 0,-2-4 0,-8-9 0,-3-6 0,-7-4 0,0-7 0,-9 3 0,-10-7-130,6 21-2192,-12-9-2580,2 12-258,-5 5 0,3 8-387</inkml:trace>
          <inkml:trace contextRef="#ctx0" brushRef="#br0" timeOffset="10342.8182">15952-53 16899,'25'-68'5031,"-23"45"0,-2 23-258,0 0-3999,12 25-515,-7 16-259,6 18 0,-4 10 0,6 15 0,-1 10 0,2 11 0,-1 5 0,-1 0 0,1 1 0,-4-10 0,5-3 0,-7-16-130,7-2-1160,-14-30-2967,0-6-903,0-23 258,0-21-387,0 0-645</inkml:trace>
          <inkml:trace contextRef="#ctx0" brushRef="#br0" timeOffset="11076.0195">16263 822 12255,'54'-25'5031,"-21"18"-516,1-2 258,7 9-2451,-4-11-1548,15 6-258,-4-9-258,4 1 0,-6-6 0,-2-1 0,-6-5-129,-8 2 0,-12-2 0,-13 4 0,-5 3-129,-20 4 0,-8 5-258,-9 6 129,-1 3-129,-6 3 129,3 13-129,0 4 0,7 6 129,6 3 0,6 5 129,10 5 0,8 2-129,4 5 258,13-2-129,12 3 258,5-5-129,11-1 129,7-7-129,11-6 129,5-8 0,7-6-129,2-10 0,3-4-129,1-13 0,-3-8 129,-2-11-129,-12-5-129,-8-8 129,-13-1 0,-11 1-129,-10 3 129,-11 3 0,-7 5-129,-5 11 129,-11 5 0,-4 13-129,1 3 129,-1 2 0,4 11 0,2 5 0,3 3 0,4 4 0,5 4 0,2-2-129,0 1 0,4-1 0,3-3 0,2-1 0,-9-21 0,21 27 129,-21-27 0,27 2 0,-8-2 258,1-16 0,3 0 0,-2-6 0,6 6 0,-2-2-129,2 8 0,-4 4 0,2 6-129,0 13-129,0 6 0,-1 8-258,-2-4 0,4 16-774,-18-16-3483,11 1-258,-19-24-258,29 16-258</inkml:trace>
          <inkml:trace contextRef="#ctx0" brushRef="#br0" timeOffset="11434.82">18067 706 15867,'19'-8'5160,"8"2"-129,-27 6-129,21 4-4257,-21-4-129,22 25 0,-10-9-386,-1 3-130,0 6 0,-6 0-259,4 5-257,-7-8 0,5 3 129,-7-25-129,10 23 129,-10-23 0,20-4 387,-2-15 129,1-12 258,6 1 0,0-7 129,7 3-129,-5 0 129,5 9-129,-4 7-128,4 13-259,-3 5 0,1 20 0,-2 13 0,1 10 0,-2 10 0,-8-5-259,11 15-4127,-22-10-903,-8 0 129,-9-8-645</inkml:trace>
        </inkml:traceGroup>
      </inkml:traceGroup>
    </inkml:traceGroup>
    <inkml:traceGroup>
      <inkml:annotationXML>
        <emma:emma xmlns:emma="http://www.w3.org/2003/04/emma" version="1.0">
          <emma:interpretation id="{9207B759-E070-4E6B-A230-03752B665CB4}" emma:medium="tactile" emma:mode="ink">
            <msink:context xmlns:msink="http://schemas.microsoft.com/ink/2010/main" type="paragraph" rotatedBoundingBox="3220,2101 23109,2281 23087,4714 3198,4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083A23-70CA-49D3-B4C2-243E77EC03EC}" emma:medium="tactile" emma:mode="ink">
              <msink:context xmlns:msink="http://schemas.microsoft.com/ink/2010/main" type="line" rotatedBoundingBox="3220,2101 23109,2281 23087,4714 3198,4533"/>
            </emma:interpretation>
          </emma:emma>
        </inkml:annotationXML>
        <inkml:traceGroup>
          <inkml:annotationXML>
            <emma:emma xmlns:emma="http://www.w3.org/2003/04/emma" version="1.0">
              <emma:interpretation id="{A79280CC-18AA-46F0-8DBA-BFD4028631D6}" emma:medium="tactile" emma:mode="ink">
                <msink:context xmlns:msink="http://schemas.microsoft.com/ink/2010/main" type="inkWord" rotatedBoundingBox="3219,2156 8602,2205 8585,4026 3203,3977"/>
              </emma:interpretation>
              <emma:one-of disjunction-type="recognition" id="oneOf3">
                <emma:interpretation id="interp15" emma:lang="en-US" emma:confidence="1">
                  <emma:literal>function</emma:literal>
                </emma:interpretation>
                <emma:interpretation id="interp16" emma:lang="en-US" emma:confidence="0">
                  <emma:literal>Function</emma:literal>
                </emma:interpretation>
                <emma:interpretation id="interp17" emma:lang="en-US" emma:confidence="0">
                  <emma:literal>functions</emma:literal>
                </emma:interpretation>
                <emma:interpretation id="interp18" emma:lang="en-US" emma:confidence="0">
                  <emma:literal>Functions</emma:literal>
                </emma:interpretation>
                <emma:interpretation id="interp19" emma:lang="en-US" emma:confidence="0">
                  <emma:literal>Aurelio</emma:literal>
                </emma:interpretation>
              </emma:one-of>
            </emma:emma>
          </inkml:annotationXML>
          <inkml:trace contextRef="#ctx0" brushRef="#br0" timeOffset="12573.6221">416 2085 2064,'41'4'3999,"-9"-4"387,-32 0-129,20-4-1161,-3 4-516,-17 0-258,29-5-387,-20-11-516,14 14-258,-23 2-258,35-18-258,-35 18 0,38-21-129,-21 3-129,7 2-129,-7-5 0,7-3-129,-1-4 0,-4-4-258,4-7 0,-7-2-129,4 0-258,-11-5 129,-4 3-129,-5 0 129,-11 10-129,-10 1 129,-2 7 129,-5 7 129,-1 9 129,6 9 129,3 2 0,10 16 0,1 3 258,9 14 0,5 5 129,13 15 0,0 7 129,8 22-129,-4 5 129,4 16-129,-4 3-129,4 8 1,-6 1-388,1 2 0,-5-3 0,0-6 0,-3-7 0,-1-8 0,-1-6 0,-2-11 0,-2-9 0,-3-12 0,-3-14 0,-1-17 0,0-6 0,0-20-130,0 0-1676,-30-12-3096,11-17-258,-10-5 129,-1-5-516</inkml:trace>
          <inkml:trace contextRef="#ctx0" brushRef="#br0" timeOffset="12838.8226">516 2460 11997,'0'-26'4773,"12"11"-258,-12 15 129,36 0-3096,-11 0-903,15 0-129,8-5 0,15 0-258,4-4-129,8 0-258,3 0 0,-3-5-387,2 12-903,-15-7-3354,-9-5 258,-8 5-516,-13-5 129</inkml:trace>
          <inkml:trace contextRef="#ctx0" brushRef="#br0" timeOffset="13322.4234">1241 2097 13674,'-5'-17'5031,"5"17"-387,0 0 0,0 0-3612,0 0-387,-5 25-258,5 3-129,0 2 0,0 9-129,0 2 0,3 4-129,3 1-129,1-5 129,3-2-129,1-7 0,1-2-129,3-10 258,-1-4-129,2-11 0,0-5 129,4-3 0,-3-13 129,1-9-129,0-9 129,0-3 0,-2-10 129,0 5 0,-4-5 129,1 10 0,-8 0-129,2 15 0,-5 1 0,-2 21 0,0 0-128,0 0-130,16 14 0,-9 11 0,4 7 0,1 0 0,2 9 0,4-2-130,2 2-128,-3-5-129,7-1-258,-10-15-516,16 8-1806,-9-19-2064,4-9 129,-2 0-387,2-19 0</inkml:trace>
          <inkml:trace contextRef="#ctx0" brushRef="#br0" timeOffset="13930.8245">1855 2256 10836,'-2'-34'4902,"2"34"-129,0 0 0,0-16-1677,9 25-2193,-9-9-129,20 27-258,-11-11 0,5 8-129,-3 0-258,-3 0-129,1 3 0,-3-6-129,-1 4-129,-3-9 0,1 0 0,-3-16 129,0 0 0,0 0 0,22 0 258,-8-12 0,0-15 129,6-5 129,-3-5-129,7-2-129,-3-4 129,4 4-129,2 5 0,-1 11 0,3 7-129,1 16 0,4 2 0,1 21 0,3 9-129,-1 7 0,0 6-129,1-5 0,3 1-129,-4-12 0,7-4-129,-4-16 0,9-4-258,-4-14 0,8-3-129,-8-20 129,3 1 0,-15-11 258,0 4 258,-14-4 258,-12 2 258,-5 10 258,-7 0 129,5 30 0,-36-20 0,18 26 0,-7 10-258,9 14-129,-1 4-129,4 10 0,4 4-129,9 4 129,0-1-258,11-2 129,8-7-129,6-3 129,6-7-129,2-7 0,7-10 0,-3-10-129,9-5 0,-7-18-645,16-7-2967,-7-10-516,-1-17-258,3-12-387</inkml:trace>
          <inkml:trace contextRef="#ctx0" brushRef="#br0" timeOffset="14492.4255">3427 2210 7353,'-17'-25'4644,"17"7"129,16 14-387,16 4-645,0-16-2193,26 16-387,-4-18-129,13 15-387,-10-11 0,2 7-129,-11-2-129,-5 5 0,-15 1 0,-5 3-129,-23 0 0,16 8 0,-16-8 0,7 36-128,-1-11-130,1 5 0,2 6 0,1 3 0,5 4-517,-6-8 1,8 4-258,-11-21-645,20 3-3096,-26-21-516,18 13-129,-18-13-129</inkml:trace>
          <inkml:trace contextRef="#ctx0" brushRef="#br0" timeOffset="14196.025">3577 1566 10965,'-7'-56'5160,"7"56"-387,0 0 387,-16-17-1677,16 34-2709,0 12 129,7 15-258,-4 6 0,5 18-386,-1 5-259,2 14 0,-1 7 0,0 2 0,0 4 0,-6-11 0,5 1-388,-7-18-386,4-7-258,-8-29-774,4-8-3096,0-28-129,0 0 0,-12 0-258</inkml:trace>
          <inkml:trace contextRef="#ctx0" brushRef="#br0" timeOffset="14632.8257">3991 1783 11997,'-10'-75'3741,"1"52"-774,9 23-1032,7 18-5418,-7-2-774,12 16-129,-5-4-258</inkml:trace>
          <inkml:trace contextRef="#ctx0" brushRef="#br0" timeOffset="15038.4265">4690 2083 11094,'-8'-16'4644,"-26"23"-387,18 13 0,0 10-3096,-9-5-387,9 18-129,-4-8-129,11 12-129,2-7-129,7 5 129,2-9-129,14 1 129,2-14 129,10 0 0,-3-14 129,9-4 0,-6-6 0,6-8 0,-9-16-515,2-2-130,-8-10 0,-3-10 0,-9-4 0,-7-2 0,-1-3 0,-15-2 0,1 15-130,-11-9-1418,13 20-3483,-12 11-129,9 10-129,0 8-129</inkml:trace>
          <inkml:trace contextRef="#ctx0" brushRef="#br0" timeOffset="15444.0272">4957 2032 13029,'64'19'5031,"-33"-1"0,-3 5-258,-3-14-3096,7 28-774,-11-3-258,6 7-129,-8-2-129,1 2-258,-4 0-129,-5-2 0,1-1-258,-6-8 0,1-5 129,-4-9-129,-3-16 0,0 0 129,16-6 0,-9-22 258,2-11 0,5-9 0,2-7 129,8 1 0,-5-3 129,8 9-129,-4 4 129,7 12-257,-1 12-130,3 17 0,-2 6 0,0 24 0,-1 7 0,-1 8 0,-1 8 0,-4 0 0,2 7-130,-15-16-2192,10 9-2451,-6-11-516,2-4 0,2-4-258</inkml:trace>
        </inkml:traceGroup>
        <inkml:traceGroup>
          <inkml:annotationXML>
            <emma:emma xmlns:emma="http://www.w3.org/2003/04/emma" version="1.0">
              <emma:interpretation id="{92323A8B-1458-40AC-A81D-06AC056AB4E1}" emma:medium="tactile" emma:mode="ink">
                <msink:context xmlns:msink="http://schemas.microsoft.com/ink/2010/main" type="inkWord" rotatedBoundingBox="9298,2202 12983,2235 12962,4622 9277,4589"/>
              </emma:interpretation>
              <emma:one-of disjunction-type="recognition" id="oneOf4">
                <emma:interpretation id="interp20" emma:lang="en-US" emma:confidence="0.5">
                  <emma:literal>using</emma:literal>
                </emma:interpretation>
                <emma:interpretation id="interp21" emma:lang="en-US" emma:confidence="0">
                  <emma:literal>wising</emma:literal>
                </emma:interpretation>
                <emma:interpretation id="interp22" emma:lang="en-US" emma:confidence="0">
                  <emma:literal>wring</emma:literal>
                </emma:interpretation>
                <emma:interpretation id="interp23" emma:lang="en-US" emma:confidence="0">
                  <emma:literal>rising</emma:literal>
                </emma:interpretation>
                <emma:interpretation id="interp24" emma:lang="en-US" emma:confidence="0">
                  <emma:literal>wing</emma:literal>
                </emma:interpretation>
              </emma:one-of>
            </emma:emma>
          </inkml:annotationXML>
          <inkml:trace contextRef="#ctx0" brushRef="#br0" timeOffset="16489.229">6496 2046 10449,'0'0'4386,"0"0"-129,0 28-129,2 3-3225,-2-3-258,0 13 0,0-5-258,9 4 129,-1-2-258,8-3-129,4-4 0,1-7 0,2-6 129,2-2-129,-1-7 0,2-5 0,-3-4 0,2-7 129,-2-13-129,4-7 0,-4-10 129,6-7-129,-8-10 129,4 4 0,-6-5 129,3 11-129,-8 1 129,0 13-258,-3 7 129,-11 23-129,19-7 0,-6 15 0,1 17-129,0 7 0,2 6 0,4 4 129,1 5-129,1-1 0,-3-2 0,1-4-129,-2-7 0,-4-10 129,0-3 0,-14-20 0,23 9 0,-23-9 0,29-23 0,-13-9 129,5-9 0,4-7 0,3-4 0,6 2 0,-2 1 0,6 6 0,-3 7 0,2 15 0,-1 9 0,3 12 0,-2 16-129,1 12 129,-3 9 0,-1 8-129,-5 1 0,-4 0 129,-6-1-129,-6-4 0,-8-6 0,-7-8-129,-12 0-129,-13-11-258,-3 5-387,-18-17-1419,9 8-2580,-6-7 129,3-3-387,6-2-129</inkml:trace>
          <inkml:trace contextRef="#ctx0" brushRef="#br0" timeOffset="16957.2298">7844 1598 11352,'2'-43'4257,"0"25"129,-2 18-516,21-12-2709,-21 12-645,16-2-258,-16 2-516,25 9-1806,-7 5-1935,7 13-516,-6-4 258,8 12-774</inkml:trace>
          <inkml:trace contextRef="#ctx0" brushRef="#br0" timeOffset="16723.2294">7917 1973 12513,'64'30'4773,"-35"-1"-387,-8-1 129,-9 2-3225,12 13-516,-12-2-387,0 0-516,-1 5-774,-11-7-3354,-3-10-129,-5-3-258,-8-10-387</inkml:trace>
          <inkml:trace contextRef="#ctx0" brushRef="#br0" timeOffset="17940.0314">8332 1989 11610,'40'64'4515,"-25"-32"-129,1 9 0,3 3-2967,-15-8-645,5 5-258,-7-7-129,1-2-129,-3-9-129,0-4 0,0-19-129,0 23 0,0-23 129,0 0-129,18-14 129,-6-5-129,3-3 129,4-8 0,1-5 0,3-1 0,0 0 0,2 6 0,-4 0 0,2 7 0,0 5 0,1 9-129,2 7 129,1 2-129,3 11 0,6 9 0,1 4 129,4 8 0,0 0-129,2 4 129,-1 0-129,3-3 129,-3-2 0,3-6 0,3-9-129,4-8 129,3-8-129,3-1 129,1-17-129,2-7 129,-6-9-129,-6-3 129,-9-2 0,-10 0-129,-12 5 129,-11 5-129,-7 8 129,-14 9-129,-10 12 0,-6 0-129,-2 17 0,0 8-129,4 5 129,-1 2-129,6 2 0,4 0 129,8 0-129,2-6 129,9 3-129,0-8 129,2-2 0,-2-21 0,21 25 129,-3-20-129,1-5 129,5-5 0,0-11 129,5-5 0,-2-6 0,1 2 0,-1 2 0,-6 2-129,0 8 0,-3 11 129,-18 2-129,29 27 0,-19 10 129,3 17 0,-3 10 0,5 18 258,-3 8 0,4 15 0,-2 11 0,2 14-129,-1 3 129,-1 9-257,-2-3-130,-1-7 0,-4-15 0,0-14 0,-7-24 0,0-22 0,-12-24 0,-10-20 0,-11-17 0,-10-17 0,-12-15 0,-6-15 0,-4-13 0,-1-20 0,7-12 0,11-14 0,20-2 0,19-9 0,28 7-388,29-2-1031,55 22-1806,18 7-1935,27 16 129,14 12-258,12 11 0</inkml:trace>
        </inkml:traceGroup>
        <inkml:traceGroup>
          <inkml:annotationXML>
            <emma:emma xmlns:emma="http://www.w3.org/2003/04/emma" version="1.0">
              <emma:interpretation id="{11926C8A-A290-4331-B1B5-7354A74A0CE3}" emma:medium="tactile" emma:mode="ink">
                <msink:context xmlns:msink="http://schemas.microsoft.com/ink/2010/main" type="inkWord" rotatedBoundingBox="13903,2324 17221,2355 17205,4121 13887,4091"/>
              </emma:interpretation>
              <emma:one-of disjunction-type="recognition" id="oneOf5">
                <emma:interpretation id="interp25" emma:lang="en-US" emma:confidence="0">
                  <emma:literal>Logic</emma:literal>
                </emma:interpretation>
                <emma:interpretation id="interp26" emma:lang="en-US" emma:confidence="0">
                  <emma:literal>logic</emma:literal>
                </emma:interpretation>
                <emma:interpretation id="interp27" emma:lang="en-US" emma:confidence="0">
                  <emma:literal>Loyal</emma:literal>
                </emma:interpretation>
                <emma:interpretation id="interp28" emma:lang="en-US" emma:confidence="0">
                  <emma:literal>Logia</emma:literal>
                </emma:interpretation>
                <emma:interpretation id="interp29" emma:lang="en-US" emma:confidence="0">
                  <emma:literal>Loy,</emma:literal>
                </emma:interpretation>
              </emma:one-of>
            </emma:emma>
          </inkml:annotationXML>
          <inkml:trace contextRef="#ctx0" brushRef="#br0" timeOffset="18922.8331">11105 1651 12900,'1'-18'4644,"-1"18"-258,0 0 129,13 9-3225,3 16-774,-9 3 258,11 13-258,-7 4 0,5 14-129,-6 1-258,3 9 129,-6 3-258,-2-3 129,0-3-258,-3-6 129,0-8 0,-2-13-129,2-5 129,-2-15-129,0-19 129,7 23-129,-7-23 129,16 2 0,-16-2 0,28 0 0,-10 0 129,3-2-258,4 1 129,2-3-129,5 4 0,0 0-258,9 4-258,-5-4-387,17 3-258,-10-6-516,21 3-903,-15-13 0,19 4-516,-11-16-258,5 2 516,-12-12 1032,0 3 774,-15-6 1290,-13 1 1290,-10 3 903,-12 0 516,-9 11 258,-16 0-258,6 18-645,-18-4-258,13 12-516,-9 6-516,11 16-387,-3 0 0,11 9-258,0 1 0,9 6-129,3-1 0,2 0 129,9-6-129,8-2 129,5-9 0,4-3 258,-1-15 0,9-3 129,-5-9-129,4-11 129,-8-16 0,2-3-129,-9-13-386,-2-1-130,-9-6 0,-5 3 0,-2 5 0,-6-1 0,-1 18-517,-16-6-1418,23 38-2838,-34-19-258,18 19-129,-1 7-258</inkml:trace>
          <inkml:trace contextRef="#ctx0" brushRef="#br0" timeOffset="19796.4348">12521 1912 13287,'1'-16'4644,"-8"-5"-387,7 21 387,0 0-3483,-32 0-516,32 0-258,-25 30-129,15-7 0,-1 6-258,4 5 129,5 3-258,2 2 129,4 2-129,10-5 129,7-4-129,8-7 0,6-9 129,4-11-129,4-5 129,0-12 129,-2-13-129,0-6 0,-9-6 129,-4 1 0,-8 1 0,-4 8 0,-9 0 0,-7 27 0,5-17 0,-5 17 0,0 30-129,-2 13 0,-1 12 0,1 12 0,0 10 0,2 10 129,0 4 0,0 5 129,0-7 0,4 5 0,-1-7 0,1 4 0,-4 0 0,2-2-129,-2-8 129,-6-6-129,-4-9-129,-8-13 129,-3-12-129,-8-16 130,-3-14-260,-4-11 130,-1-11 0,-4-16-129,0-5 0,-1-12 0,4-4 0,1-11 129,7-7 0,3-7-129,13-3 0,7-1 129,7 1-129,16 1 129,10 6-129,12 7 0,6 12 0,10 7 129,2 11 0,8 5-129,6 6 129,5 5 0,5-2 0,7 1 129,5-5-129,1 1 0,-8-2 129,-7 1 0,-14 1 0,-10 7 0,-19 1 129,-13 13-129,-22 0 0,0 16 129,-6 7-258,-6 8 130,3 4-130,2 4 0,3 6-130,3-4 130,1-2-258,8-9 0,8 0-258,-5-14 0,11 0-516,-22-16-1419,17-8-2322,-6-10 0,0-9 0,-2-10-387</inkml:trace>
          <inkml:trace contextRef="#ctx0" brushRef="#br0" timeOffset="19952.4351">13501 1888 12126,'-41'-84'4644,"23"57"-516,11 11 129,7 16-3225,0 0-903,0 0-1677,0 0-2580,9 25 129,10 4-645,15 8 0</inkml:trace>
          <inkml:trace contextRef="#ctx0" brushRef="#br0" timeOffset="20202.0354">14212 2064 13029,'-21'-13'4902,"1"13"-387,1 0 0,-11 9-3354,15 18-387,-8-4-129,11 16-129,-3 0-387,8 6 0,6 4-387,1-1 0,14 0-129,5-5-129,17 2-387,-2-19-903,24 1-2709,1-6 0,7-12-129,14-3-129</inkml:trace>
        </inkml:traceGroup>
        <inkml:traceGroup>
          <inkml:annotationXML>
            <emma:emma xmlns:emma="http://www.w3.org/2003/04/emma" version="1.0">
              <emma:interpretation id="{0E0BD8A5-7E0A-4D26-BCFF-4BF7EA304727}" emma:medium="tactile" emma:mode="ink">
                <msink:context xmlns:msink="http://schemas.microsoft.com/ink/2010/main" type="inkWord" rotatedBoundingBox="18080,2236 23109,2281 23090,4349 18061,4303"/>
              </emma:interpretation>
              <emma:one-of disjunction-type="recognition" id="oneOf6">
                <emma:interpretation id="interp30" emma:lang="en-US" emma:confidence="1">
                  <emma:literal>gates</emma:literal>
                </emma:interpretation>
                <emma:interpretation id="interp31" emma:lang="en-US" emma:confidence="0">
                  <emma:literal>gates.</emma:literal>
                </emma:interpretation>
                <emma:interpretation id="interp32" emma:lang="en-US" emma:confidence="0">
                  <emma:literal>gats.</emma:literal>
                </emma:interpretation>
                <emma:interpretation id="interp33" emma:lang="en-US" emma:confidence="0">
                  <emma:literal>gats</emma:literal>
                </emma:interpretation>
                <emma:interpretation id="interp34" emma:lang="en-US" emma:confidence="0">
                  <emma:literal>gates-</emma:literal>
                </emma:interpretation>
              </emma:one-of>
            </emma:emma>
          </inkml:annotationXML>
          <inkml:trace contextRef="#ctx0" brushRef="#br0" timeOffset="21325.2375">15676 2160 16125,'-16'-75'5031,"-5"47"0,-8-4-387,4 17-3999,-5-1-129,2 14-129,-6 2 1,4 9-388,-1 11 0,7 5 0,4 10 0,4 5 0,5 0 0,8 5 0,3-4 0,5-2-130,13-3 1,5-10 0,5-8-129,4-11 0,4-7 129,0-9-129,3-14 129,-4-12-129,4-8 258,-5-3-129,-2-1 129,-3 5 0,-6 4-129,-5 8 129,-4 12-129,-14 18 129,19 7-129,-15 27 129,0 16 0,-3 12 129,1 11-129,2 14 258,-4 6 0,5 10 0,-1-2 129,4 10 0,0-1 0,4 9-257,2-5-130,2 0 0,0-11 0,2-12 0,-4-13 0,1-19 0,-7-17 0,-2-17 0,-6-25 0,0 0 0,-27-9 0,-3-19 0,-11-11 0,-9-15 0,-9-10 0,-6-10 0,-5-6 0,1-4 0,3 0 0,6 4 0,6 6 0,13 10 0,8 9 0,11 12 0,10 9 0,6 7 0,6 8-259,0 19 130,16-22 129,4 15-129,12 2 0,16-2 0,21 0 0,22-6 0,21-1-129,14-5 129,13-5-129,3-4 129,-3-4 0,-14-2 129,-24-3 129,-23-2 0,-26-2 0,-24 2 129,-19-1 0,-9 3-129,-19 5 129,-6 7-129,-5 6 0,-1 6-129,1 10-129,2 3 129,5 8 0,3 10-129,4 4 0,4 4 129,4 6-258,3 0 129,5 4-129,-2-4 0,2 2 0,2-8 0,5-2 0,0-8 0,-7-16 258,23 12-129,-7-12 258,4-9 0,1-7 0,4-3 129,2-3-129,5 1 129,-2 1-129,0 4-129,2 6 129,0 4-129,1 6 0,-1 7-129,0 9 129,-2 2-129,-2 4-129,-5-5 129,2 1-129,-3-7-258,10-2-258,-11-13-2967,20-14-1032,3-12 0,8-14-258,5-10-387</inkml:trace>
          <inkml:trace contextRef="#ctx0" brushRef="#br0" timeOffset="22120.8389">17206 2161 9675,'0'0'4902,"9"-1"-258,10 1-129,6 17-1419,-2-15-2322,20 7-129,2-9-129,15-2-129,4-14-129,9-5-129,-2-6 0,-1-3 0,-6 0 0,-13 0-129,-14 1-129,-17 6 129,-16 7-129,-4 16 0,-24-11-129,-2 11 129,-3 16-129,-1 6 129,3 12 0,8 5 129,3 5 0,11 8 0,5-2 0,3 3 129,13-7 0,4 2-129,6-9 129,5-5-129,4-7 129,8-11 0,1-9-129,6-7 129,2-13 0,6-10 129,3-10-129,5-7 129,-2-8-129,0 0 0,-4 4 129,-1 6-129,-6 8 0,-5 14-129,-7 14 129,-3 11-129,-8 22 129,-7 11 0,-5 8-129,-6 3 129,-5 3-129,-7-5-129,-1-5-129,-23-12-516,5 7-1806,-19-19-2451,-2-8 258,-5-5-516,-1-6 0</inkml:trace>
          <inkml:trace contextRef="#ctx0" brushRef="#br0" timeOffset="21559.2379">17466 1658 15609,'-2'-76'4773,"-4"58"258,6 18-645,0 0-3612,-8 28-258,8 11-129,5 8 129,4 15-258,0 7 129,3 13-257,1 3-130,-1 3 0,2 1-388,-7-9-257,8 0-387,-15-25-516,16-2-2580,-16-23-1032,-2-10 0,2-20-129,-30 0 129</inkml:trace>
          <inkml:trace contextRef="#ctx0" brushRef="#br0" timeOffset="22386.0392">19214 2181 15867,'119'-2'5031,"-44"2"0,3-16-903,20 16-3483,5 0 0,16 0-258,-1 0-129,-8-2-258,-12 2-387,-23-5-516,-1 5-3870,-49 0-258,-25 0-129,-16 0-387</inkml:trace>
        </inkml:traceGroup>
      </inkml:traceGroup>
    </inkml:traceGroup>
    <inkml:traceGroup>
      <inkml:annotationXML>
        <emma:emma xmlns:emma="http://www.w3.org/2003/04/emma" version="1.0">
          <emma:interpretation id="{0EB7860A-DF67-461A-AA5C-9690142690ED}" emma:medium="tactile" emma:mode="ink">
            <msink:context xmlns:msink="http://schemas.microsoft.com/ink/2010/main" type="paragraph" rotatedBoundingBox="2073,4560 8370,4622 8351,6538 2054,6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6B32B0-2F88-43A4-AD4A-5DFCF138917A}" emma:medium="tactile" emma:mode="ink">
              <msink:context xmlns:msink="http://schemas.microsoft.com/ink/2010/main" type="line" rotatedBoundingBox="2073,4560 8370,4622 8351,6538 2054,6476">
                <msink:destinationLink direction="with" ref="{2C0B3E34-ABC1-4120-87BD-92F9717657A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14C4FAE-0A63-45AA-BF28-1CDCA4F5CA67}" emma:medium="tactile" emma:mode="ink">
                <msink:context xmlns:msink="http://schemas.microsoft.com/ink/2010/main" type="inkWord" rotatedBoundingBox="2071,4731 4185,4752 4174,5936 2060,5915"/>
              </emma:interpretation>
              <emma:one-of disjunction-type="recognition" id="oneOf7">
                <emma:interpretation id="interp35" emma:lang="en-US" emma:confidence="0">
                  <emma:literal>¥</emma:literal>
                </emma:interpretation>
                <emma:interpretation id="interp36" emma:lang="en-US" emma:confidence="0">
                  <emma:literal>☺</emma:literal>
                </emma:interpretation>
                <emma:interpretation id="interp37" emma:lang="en-US" emma:confidence="0">
                  <emma:literal>=</emma:literal>
                </emma:interpretation>
                <emma:interpretation id="interp38" emma:lang="en-US" emma:confidence="0">
                  <emma:literal>K</emma:literal>
                </emma:interpretation>
                <emma:interpretation id="interp39" emma:lang="en-US" emma:confidence="0">
                  <emma:literal>+</emma:literal>
                </emma:interpretation>
              </emma:one-of>
            </emma:emma>
          </inkml:annotationXML>
          <inkml:trace contextRef="#ctx0" brushRef="#br1" timeOffset="38220.0672">-706 4205 12771,'-16'-21'4644,"16"21"-129,0 0 0,0 0-3225,-4 20-645,2-1 0,2 15 0,0 5-129,4 14-258,-2 6 0,3 5 0,-2 2-129,1 2 0,-2-3-129,1-2 129,1-8-258,-2-9 0,1-5-129,-3-11 0,0-3-387,0-27 0,0 30-645,0-30-516,0 0-1032,0 0-1677,-3-27 0,3 6-387,-2-16 258</inkml:trace>
          <inkml:trace contextRef="#ctx0" brushRef="#br1" timeOffset="38516.4675">-712 4138 9675,'0'-25'4902,"0"25"-129,23-16-387,-3 5-1032,14 11-1935,-6-7-387,20 7-258,0-9-258,13 6-129,3-5-129,0 3-258,2 3-129,-11-5-387,2 7-516,-31 4-3354,-6 3-516,-20-7 0,-2 25-258</inkml:trace>
          <inkml:trace contextRef="#ctx0" brushRef="#br1" timeOffset="38797.2682">-682 4510 10836,'0'0'4773,"0"0"-129,24 10-129,-7 3-1935,-17-13-1419,45 3-387,-17-3-387,8 4-129,1-2-258,1-1-258,10 8-387,-13-9-1419,10 0-2451,5 2 0,-8 2-387,4 3 0</inkml:trace>
          <inkml:trace contextRef="#ctx0" brushRef="#br1" timeOffset="39046.8686">106 4652 12900,'6'39'4902,"-4"-18"-258,1 8 0,4 12-2838,-7-9-903,2 12-258,-2 1-258,5 1-258,-3 2-129,0-4-258,3 3-258,-5-14-774,11 8-1806,-9-10-1677,-2-10 129,0-3-516,0-18-387</inkml:trace>
          <inkml:trace contextRef="#ctx0" brushRef="#br1" timeOffset="39327.6689">576 4703 14964,'55'-26'5031,"-23"17"-258,2 3-129,-5-1-3612,17 7-387,-2 0-258,8 0-258,-1 0-129,-4 0-258,1 6-258,-15-6-516,8 7-1935,-23-2-1935,-18-5 258,2 22-387,-2-22 0</inkml:trace>
          <inkml:trace contextRef="#ctx0" brushRef="#br1" timeOffset="39530.4695">774 4865 11610,'0'0'4773,"-9"22"-387,9-22 387,17 0-2322,14 5-1419,-3-3-387,15 1-258,3-3-129,9 0-258,7 0-387,-1-14-1548,3 3-2451,7 4-258,-5-7-258,5 5-258</inkml:trace>
        </inkml:traceGroup>
        <inkml:traceGroup>
          <inkml:annotationXML>
            <emma:emma xmlns:emma="http://www.w3.org/2003/04/emma" version="1.0">
              <emma:interpretation id="{68E2C485-1807-4BA7-81A7-79E913959C99}" emma:medium="tactile" emma:mode="ink">
                <msink:context xmlns:msink="http://schemas.microsoft.com/ink/2010/main" type="inkWord" rotatedBoundingBox="5039,4589 8370,4622 8351,6538 5020,6505"/>
              </emma:interpretation>
              <emma:one-of disjunction-type="recognition" id="oneOf8">
                <emma:interpretation id="interp40" emma:lang="en-US" emma:confidence="0.5">
                  <emma:literal>xyz</emma:literal>
                </emma:interpretation>
                <emma:interpretation id="interp41" emma:lang="en-US" emma:confidence="0">
                  <emma:literal>Xyz</emma:literal>
                </emma:interpretation>
                <emma:interpretation id="interp42" emma:lang="en-US" emma:confidence="0">
                  <emma:literal>oyez</emma:literal>
                </emma:interpretation>
                <emma:interpretation id="interp43" emma:lang="en-US" emma:confidence="0">
                  <emma:literal>ayah</emma:literal>
                </emma:interpretation>
                <emma:interpretation id="interp44" emma:lang="en-US" emma:confidence="0">
                  <emma:literal>Nye</emma:literal>
                </emma:interpretation>
              </emma:one-of>
            </emma:emma>
          </inkml:annotationXML>
          <inkml:trace contextRef="#ctx0" brushRef="#br1" timeOffset="42057.6737">4792 4294 12126,'30'-21'4773,"-14"12"-516,7 7 258,0 8-2709,-3-6-903,14 8-129,-4-4-258,5 9 0,-4-6-129,1 7-129,-6 0-129,-1 7 129,-7 4-129,-5 9 0,-12 5-129,-1 4 0,-16 5 0,-10 5-129,-6 1 129,-8-4-129,0-2 0,-7-6 0,5-4 0,-1-6 129,6-6 0,6-6 0,5-2 0,6-6 0,20-12 129,-19 21 0,19-21 129,0 0 0,17 20 129,12-11 0,1-4 1,11 6-388,3-4 0,12 2 0,-1-4 0,3 1 0,-1-3 0,-5-3 0,-1 0 0,-15-5-646,3-4-3998,-19-2-516,-20 11 258,3-32-516</inkml:trace>
          <inkml:trace contextRef="#ctx0" brushRef="#br1" timeOffset="42229.2742">4899 4732 15093,'71'0'4773,"-14"7"-387,7-5-129,14 1-3999,7 6-3870,15-9-645,7 0-129,-4-5-387</inkml:trace>
          <inkml:trace contextRef="#ctx0" brushRef="#br1" timeOffset="40918.8719">2237 4369 7998,'29'-25'4644,"-9"16"129,-3-5-387,6-4-387,9 18-2322,-14-14-516,12 14-387,-5-4-387,6 6 0,-5 5-258,3 9 0,-3 4 0,1 5-129,-6 3 0,-3 6 0,-7 5-129,-11 2 0,0 4-129,-16-3-129,-5 4-258,-17-6 0,4 2-129,-10-11 0,8 2 0,-3-15 129,11 2 129,-1-13-129,10-2 387,3-5 258,16 0 0,0 0 129,-11-18 0,11 18 387,7-30-129,15 11 0,-3-6 0,15 0 129,0-9-129,15-5 0,1-7 0,13-2-129,1-8 0,1 3-258,-2 0 129,-6 5 0,-9 3 0,-13 13 0,-12 5 0,-23 27 0,6-19-129,-15 19 129,-14 5 0,-2 13 0,-4 5-129,1 6 0,1 6 129,4 8 0,5 3-129,6 4 129,3 3-129,5 1 129,4-1 0,2 2 0,11-5-129,4-2 0,6-7-129,2-4 0,6-3-258,-5-13-387,17 10-1419,-7-15-2451,-3-11 258,6-1-516,-5-4 258</inkml:trace>
          <inkml:trace contextRef="#ctx0" brushRef="#br1" timeOffset="41464.8729">3408 4412 9804,'0'-29'4515,"18"4"0,-2 25-258,-16 0-1548,16 20-1677,3 7-258,-8-3-129,9 14-258,-6-1-129,5 4 0,-3 0-258,4-2-129,1-2 0,-3-4-129,5-5-129,-3-8 0,5-4 129,-6-15-129,4-1 129,-3-3 0,1-15 129,-1-9 129,-1-8 258,-1-6 0,-4-7 0,1 5 129,-7-3 129,5 10 0,-9 1 0,3 19 0,-7 16-129,0 0 0,0 28 0,-2 17-129,-7 6 0,4 17 0,-6 5 0,4 9 0,-4-1-129,2 8 129,-3 0-128,1 7-130,-1 4 0,-3 5 0,1-4 0,2-6 0,-2-8 0,3-16 0,2-9-259,0-17 1,4-15-258,5-30-258,-9 18-645,-7-25-2193,9-11-1290,1-4 0,3-11-129,3-7-516</inkml:trace>
          <inkml:trace contextRef="#ctx0" brushRef="#br1" timeOffset="52837.2926">3637 3953 2193,'0'0'2967,"0"0"387,-26-11-645,26 11-387,-23-9 129,5 0-129,18 9-258,-34-9-387,34 9 0,-34-5-387,34 5-387,-37 0-258,37 0-258,-36 0 0,17 4-129,-3-1-129,1 1 0,0-2 0,-1-1-129,3-1 129,-1 2 0,4-2 0,16 0-129,-25 0 129,25 0-129,0 0 129,0 0 0,-16 0 0,16 0-129,0 0 129,0 0 0,13 0 129,-13 0-129,30 0 129,-5 0 0,5 0 129,9 2-129,4 0 129,5 1-129,2-1 129,3 2-129,0-3 0,1 1 0,-3-2-129,-1 0 1,-4 0-130,-3 0 0,-4 0 0,-3 0 0,-4 0 0,-5-5-259,3 7-1418,-12-2-3096,3 0-258,-21 0-129,25 3-258</inkml:trace>
        </inkml:traceGroup>
      </inkml:traceGroup>
    </inkml:traceGroup>
    <inkml:traceGroup>
      <inkml:annotationXML>
        <emma:emma xmlns:emma="http://www.w3.org/2003/04/emma" version="1.0">
          <emma:interpretation id="{D8C056B5-E95B-4A5F-8ED9-EC378D6BDD58}" emma:medium="tactile" emma:mode="ink">
            <msink:context xmlns:msink="http://schemas.microsoft.com/ink/2010/main" type="paragraph" rotatedBoundingBox="6972,9074 17284,6444 18038,9400 7726,120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6ED9132-319D-4FE0-9672-A0E23EB5F06A}" emma:medium="tactile" emma:mode="ink">
              <msink:context xmlns:msink="http://schemas.microsoft.com/ink/2010/main" type="line" rotatedBoundingBox="6972,9074 17284,6444 18038,9400 7726,12030"/>
            </emma:interpretation>
          </emma:emma>
        </inkml:annotationXML>
        <inkml:traceGroup>
          <inkml:annotationXML>
            <emma:emma xmlns:emma="http://www.w3.org/2003/04/emma" version="1.0">
              <emma:interpretation id="{37D0083D-7775-4481-B22F-2783F0C4BE2D}" emma:medium="tactile" emma:mode="ink">
                <msink:context xmlns:msink="http://schemas.microsoft.com/ink/2010/main" type="inkWord" rotatedBoundingBox="6972,9074 17284,6444 18038,9400 7726,12030"/>
              </emma:interpretation>
              <emma:one-of disjunction-type="recognition" id="oneOf9">
                <emma:interpretation id="interp45" emma:lang="en-US" emma:confidence="0">
                  <emma:literal>Dozers</emma:literal>
                </emma:interpretation>
                <emma:interpretation id="interp46" emma:lang="en-US" emma:confidence="0">
                  <emma:literal>Dozes</emma:literal>
                </emma:interpretation>
                <emma:interpretation id="interp47" emma:lang="en-US" emma:confidence="0">
                  <emma:literal>Dozer</emma:literal>
                </emma:interpretation>
                <emma:interpretation id="interp48" emma:lang="en-US" emma:confidence="0">
                  <emma:literal>Dott</emma:literal>
                </emma:interpretation>
                <emma:interpretation id="interp49" emma:lang="en-US" emma:confidence="0">
                  <emma:literal>Do-IDC</emma:literal>
                </emma:interpretation>
              </emma:one-of>
            </emma:emma>
          </inkml:annotationXML>
          <inkml:trace contextRef="#ctx0" brushRef="#br1" timeOffset="72820.9279">10781 7382 9675,'18'-35'4515,"-2"22"0,10 4-516,5 4-774,-1-7-1935,27 12-129,2-9-387,22 9 0,1 0-258,18 0 0,1 5-129,9 6-258,1 3 258,1 4-387,-4 1 258,-3 4-258,-2 6 129,-5 1-129,-5 6 129,-8 6 0,-7 6-129,-10 11 129,-11 9-129,-13 8 130,-12 6-130,-10 7 0,-10 3 0,-10 3 0,-2 3 0,-14-2 0,-9-4 0,-6-1 0,-6-6 0,-6-6 0,-7-5 0,-6-4 0,-6-6 0,-4-7 0,-4-4 0,-5-7 0,-3-3 0,-6-6 0,0-1 0,-3-11 0,-1-2 0,-3-12 0,6-3-259,-3-8 1,6 2-129,0-2 0,11-7-129,1-9-129,17 11-387,-3-20-645,22 16-2193,2-2-516,2-3-129,12 7-129,-2-6-258</inkml:trace>
          <inkml:trace contextRef="#ctx0" brushRef="#br1" timeOffset="72040.9264">10911 7487 11997,'0'-23'4515,"0"23"-129,0 0 129,0 0-2064,0 0-1161,0 21-258,0 13-258,0 0-129,0 16 0,0 5-128,2 18-517,-2 3 0,0 13 0,0 6 0,0 6 0,0 6 0,0 3 0,1-1 0,3-3 0,1-4 0,6-1 0,0-8 0,1-4 0,1-11 0,3-7 0,-4-9 0,0-8 0,-1-6 0,-4-11 0,0-3 0,-3-15 0,-1 3 0,-3-22 0,0 23 0,0-23 0,0 0-904,-26-4-2321,26 4-1677,-16-28 0,7 1-129,4-1 129</inkml:trace>
          <inkml:trace contextRef="#ctx0" brushRef="#br1" timeOffset="73632.1294">12626 8177 11352,'16'-1'4515,"5"-6"-129,-3 7-387,-1-4-1935,26 6-516,-5-2-387,22 2-129,2-2-387,27 0 0,14 0-129,25-2 0,13-5-258,17 0-128,13-2-130,18 0 0,4 0 0,1 0 0,-12 2 0,-19 0 0,-17 3 0,-25 1 0,-23 1 0,-34 0-388,-21 4-515,-43-2-1935,0 0-1935,-29 0-129,-22 0-258,-24 3 129</inkml:trace>
          <inkml:trace contextRef="#ctx0" brushRef="#br1" timeOffset="74739.7313">8975 7158 3612,'18'2'4128,"14"-2"-258,-32 0-258,41 0-129,-11 0-1419,-8-4-387,17 4-387,-11-3-387,15 3-129,-7 0-129,12 0-129,-4 0 0,8 0-129,-8 2-129,2 3-129,-6-1 0,-5 1 129,-6 0-258,-6 2 129,-23-7 0,23 20 0,-23-20 0,9 27 0,-9-11 0,3 8 0,1 1 0,3 7 0,0 6 0,4 4 0,-2 5 0,3 4 0,-1 6 0,-2 2-129,-2 1 0,0-1 129,0-4-129,-2-7 0,2-5 0,-1-7 0,-1-12 129,0-6-129,-5-18 129,9 16-129,-9-16 129,0 0-129,0 0 129,16 0-129,-16 0 129,0 0-129,25 0 0,-5 0-129,8 0 129,10 0 129,10 2-258,9 3 129,7-1 129,7 1-129,2-1 0,0 3 0,-2-4 0,-4 5 0,-4-5 0,-6 2 0,-4-1 0,-5 0 0,-4-3 129,-3 3-129,-7-2 0,-5-1-129,-8 7-129,-21-8-258,21 16-1290,-21-16-2580,-5 16-129,-13-4-258,-8-3-258</inkml:trace>
          <inkml:trace contextRef="#ctx0" brushRef="#br1" timeOffset="76206.1339">8687 9928 9159,'43'-4'4386,"-16"-1"-129,12 5-129,9 0-1419,-7-5-903,23 5-387,-11-2-516,18 2-258,-8 0 0,8 0-258,-7 0 0,5 5-129,-5 2 0,2 2-129,0 2 129,0-1-129,-2 1 0,1 0-129,-2 0 129,1-4 0,-6 0-129,-4 0 129,-8-5-129,-9 1 129,-8-3 0,-8 0 1,-21 0-130,23 0 0,-23 0 0,0 0 0,0-18 0,0 18 0,-7-35 0,2 10 0,-2-7 0,-2-5 0,2-6 0,-2-3 0,0-4 0,0-4 0,-2-4 0,1-3 0,-3-3 0,4-3 0,-1-5 0,3 0 0,1-1 0,1 0 0,1 3 0,1 6 0,-1 4 0,3 5 0,-3 7 0,-1 5 0,-1 6 0,1 3 0,0 5 0,1 4 0,0 4 0,1 3 0,3 18 0,-7-23 0,7 23 0,0 0 0,0 0 0,-2-16 0,2 16 0,0 0 0,0 0 0,0 0 0,0 0 0,0 0 0,0 0 0,0 0 0,0 0-130,14 2 130,4 0 0,5 1 0,7 1 0,8 3 130,4-2-130,10 1 0,3-3 0,6 2 0,1-1 0,4 1 0,-2 1 0,0-3 0,-4 1 0,-3-2 0,-5 1 0,-10 1 0,-1 1-130,-12-5-773,8 7-2967,-37-7-774,22 11-258,-22-11-129,0 0-387</inkml:trace>
          <inkml:trace contextRef="#ctx0" brushRef="#br1" timeOffset="69622.9221">4776 9156 8385,'0'-43'4257,"2"27"129,-2-11-387,-4 1-1548,4 26-516,0-39-516,0 39-258,0-29-258,0 29-387,0-18 0,0 18-258,0 0 0,0 0 0,0 0-129,0 0 129,0 0-129,5 15 0,-5-15 129,16 33-129,-3-13 129,5 12 0,1-2-129,11 11 129,2 4-128,9 4-130,4 3 0,8 3 0,4 2 0,5 2 0,6-4 0,3 2 0,0-7 0,2-1 0,-3-2 0,-5-6 0,-6-6 0,-7-3 0,-11-3 0,-8-4 0,-10-4 0,-8-2 0,-10-1 0,-5 0 0,-4 2 0,-12-1 0,-5 3 0,-7 2 0,-3 5 0,-4 3 0,-6 2 0,-4 1 0,-4 3 0,-6 4 0,-4 5 0,-5-1 0,-4 0 0,-7 0 0,4-1 0,2-3 0,3-2 0,4-7 0,9-6 0,6-6 0,12-5 0,8-7 0,9-2 0,18-7 0,0 0 0,-16 0 0,16 0-904,11-12-644,14 12-1548,-6-7-1806,3-4 387,6 1-516,1-6 258</inkml:trace>
          <inkml:trace contextRef="#ctx0" brushRef="#br1" timeOffset="68796.1209">4770 9186 8385,'-3'-30'4515,"3"30"0,-2-27-387,-3 9-1290,5 18-645,0 0-645,0 0-387,0 0-387,0 16-129,-4 0-129,4 18-129,0 0 129,0 14-129,2 4-128,5 10-259,-2 5 0,3 10 0,-5 5 0,4 7 0,-1 7 0,1 5 0,-2 2 0,2-3 0,2-4 0,0-7 0,2-9 0,-1-11 0,1-10 0,1-16 0,-3-9 0,-2-10 0,-1-6 0,-6-18 0,5 23 0,-5-23 0,0 0 0,-11 0-388,11 0-2579,0 0-2064,-21-32 258,10 7-387,-1-8 0</inkml:trace>
          <inkml:trace contextRef="#ctx0" brushRef="#br1" timeOffset="70106.5232">5895 9709 10449,'-27'-14'4386,"27"14"0,-27 0-258,27 0-1419,-14 21-1677,2 0-387,6 13-129,-3 4-129,6 6-258,-3 8 0,6-4-129,0 5 0,8-5 129,2-5 0,10-6 0,-1-8 129,10-4 0,-2-11 129,8-4 0,-6-10 0,6 0 129,-5-8-129,1-8 0,-8-9 0,-2 0-257,-7-11-130,-5-1 0,-9-6 0,0-5 0,-14 0 0,-6-2 0,-3 4 0,-5 0 0,-1 10-517,-10-1-515,18 23-1677,-9-1-1935,1 10-129,3 5-129,1 2-258</inkml:trace>
          <inkml:trace contextRef="#ctx0" brushRef="#br1" timeOffset="70746.1243">6119 9878 7224,'0'0'4515,"0"0"-258,0 0 129,-9-18-1032,9 18-1032,11-3-645,12 3-516,-6 0-387,15 1-129,-1-1-129,11 8-129,5-5 0,13 2 0,10 1-129,13-1 0,10 0-129,12 3 1,8-3-130,12 2 0,10-2 0,13 2 0,6-1 0,12-1 0,3 0 0,5-3 0,2 0 0,8-2 0,-3 0 0,-10 0 0,-17 0 0,-15 2 0,-18 0 0,-23-1 0,-20 5 0,-28-6 0,-20 5-259,-30-5-1418,0 0-2838,0 0-387,-30-9 258,5 4-516</inkml:trace>
        </inkml:traceGroup>
      </inkml:traceGroup>
    </inkml:traceGroup>
    <inkml:traceGroup>
      <inkml:annotationXML>
        <emma:emma xmlns:emma="http://www.w3.org/2003/04/emma" version="1.0">
          <emma:interpretation id="{16A60994-14FB-45F3-8443-834DB689AA1A}" emma:medium="tactile" emma:mode="ink">
            <msink:context xmlns:msink="http://schemas.microsoft.com/ink/2010/main" type="paragraph" rotatedBoundingBox="2144,12017 10964,11615 11039,13262 2219,136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11B3CE-E4D8-49AF-B85D-46EEB2A5616F}" emma:medium="tactile" emma:mode="ink">
              <msink:context xmlns:msink="http://schemas.microsoft.com/ink/2010/main" type="inkBullet" rotatedBoundingBox="2164,12459 2211,12457 2235,13003 2189,13005"/>
            </emma:interpretation>
            <emma:one-of disjunction-type="recognition" id="oneOf10">
              <emma:interpretation id="interp50" emma:lang="en-US" emma:confidence="0">
                <emma:literal>|</emma:literal>
              </emma:interpretation>
              <emma:interpretation id="interp51" emma:lang="en-US" emma:confidence="0">
                <emma:literal>l</emma:literal>
              </emma:interpretation>
              <emma:interpretation id="interp52" emma:lang="en-US" emma:confidence="0">
                <emma:literal>I</emma:literal>
              </emma:interpretation>
              <emma:interpretation id="interp53" emma:lang="en-US" emma:confidence="0">
                <emma:literal>1</emma:literal>
              </emma:interpretation>
              <emma:interpretation id="interp54" emma:lang="en-US" emma:confidence="0">
                <emma:literal>'</emma:literal>
              </emma:interpretation>
            </emma:one-of>
          </emma:emma>
        </inkml:annotationXML>
        <inkml:trace contextRef="#ctx0" brushRef="#br1" timeOffset="88420.9553">-596 11785 10191,'0'0'4386,"9"-20"129,-9 20-516,0 0-1677,0 0-1161,0 0-258,0 0-387,0 0 0,0 0-129,0 15-129,0-15 129,0 30-258,-2-9 129,0 11-129,-3 4 129,1 6-258,-1 1 129,1 5-129,1-2 0,3 1 0,0-3 0,0-7-129,0-5 0,5-8 0,1-1-258,-6-23-129,12 28-516,-12-28-2322,0 0-1290,0-18-129,-2-1-129,2-2-129</inkml:trace>
      </inkml:traceGroup>
      <inkml:traceGroup>
        <inkml:annotationXML>
          <emma:emma xmlns:emma="http://www.w3.org/2003/04/emma" version="1.0">
            <emma:interpretation id="{A248A547-67A4-4305-9642-1EC8343A024C}" emma:medium="tactile" emma:mode="ink">
              <msink:context xmlns:msink="http://schemas.microsoft.com/ink/2010/main" type="line" rotatedBoundingBox="2193,12015 10964,11615 11039,13262 2268,13661"/>
            </emma:interpretation>
          </emma:emma>
        </inkml:annotationXML>
        <inkml:traceGroup>
          <inkml:annotationXML>
            <emma:emma xmlns:emma="http://www.w3.org/2003/04/emma" version="1.0">
              <emma:interpretation id="{5CD76841-0973-41AD-86A2-DA573EA3FAB2}" emma:medium="tactile" emma:mode="ink">
                <msink:context xmlns:msink="http://schemas.microsoft.com/ink/2010/main" type="inkWord" rotatedBoundingBox="2193,12015 10964,11615 11039,13262 2268,13661"/>
              </emma:interpretation>
              <emma:one-of disjunction-type="recognition" id="oneOf11">
                <emma:interpretation id="interp55" emma:lang="en-US" emma:confidence="0">
                  <emma:literal>52=25+27</emma:literal>
                </emma:interpretation>
                <emma:interpretation id="interp56" emma:lang="en-US" emma:confidence="0">
                  <emma:literal>52=25+57</emma:literal>
                </emma:interpretation>
                <emma:interpretation id="interp57" emma:lang="en-US" emma:confidence="0">
                  <emma:literal>52=25+257</emma:literal>
                </emma:interpretation>
                <emma:interpretation id="interp58" emma:lang="en-US" emma:confidence="0">
                  <emma:literal>52=25÷+57</emma:literal>
                </emma:interpretation>
                <emma:interpretation id="interp59" emma:lang="en-US" emma:confidence="0">
                  <emma:literal>^^2=ny+ty</emma:literal>
                </emma:interpretation>
              </emma:one-of>
            </emma:emma>
          </inkml:annotationXML>
          <inkml:trace contextRef="#ctx0" brushRef="#br1" timeOffset="88701.7558">-591 11627 9159,'0'-29'4515,"0"29"-129,0 0 0,0-25-1677,20 25-1032,-20 0-387,35 0-387,-6 0-258,21 0 0,7-2-258,10 1-129,6-6 0,0 1-258,-4 3 0,-6-4-387,-6 7-387,-29-4-1935,-8 4-2064,-20 0 129,-11 18-387,-18 0 0</inkml:trace>
          <inkml:trace contextRef="#ctx0" brushRef="#br1" timeOffset="88904.5561">-550 11824 14448,'50'21'4386,"-20"-14"0,0 4-645,2-7-2967,11 3-1032,12 5-1935,0-1-2193,-8-6 0,4 6-258,-6-7-387</inkml:trace>
          <inkml:trace contextRef="#ctx0" brushRef="#br1" timeOffset="89356.957">197 12071 12384,'16'-21'5031,"-16"21"-258,18-16 129,-18 16-2322,27-9-1548,-27 9-258,30 0-258,-30 0-129,30 27 1,-19-8-388,-2 8 0,-9 1 0,0 4 0,-7 4 0,-11 0 0,-5-1 0,-2-5 0,-2-5 0,2-3 0,4-5 0,3-6 0,18-11 0,-21 7 0,21-7 0,0 0 0,9 0 0,8 0 0,8 0 0,4 0 0,6 0 0,4 0-130,10 6-644,-12-14-2451,11 0-1677,-4-7 0,4 1-387,2-9-258</inkml:trace>
          <inkml:trace contextRef="#ctx0" brushRef="#br1" timeOffset="89590.9574">1106 11934 13803,'48'-5'5160,"-19"5"-516,1 0 129,0 9-2838,-1-4-1548,8 4-129,-1-4-387,-4-1-129,0 3-387,-15-7-903,8 0-3096,-25 0 129,0 0-387,0 0-258</inkml:trace>
          <inkml:trace contextRef="#ctx0" brushRef="#br1" timeOffset="89762.5577">1151 12107 12126,'32'14'4644,"-6"-12"-516,17 5 258,7-2-3354,-4-5-645,6 0-1161,8-10-3354,-1 4 129,-13-8-516,4 7-258</inkml:trace>
          <inkml:trace contextRef="#ctx0" brushRef="#br1" timeOffset="90573.7591">2248 11716 11223,'45'-24'4902,"-17"17"-387,-1 2 129,1-4-2193,11 14-1161,-16 1-387,9 12-258,-12-1-258,0 10-258,-10-2 258,-6 5-387,-4 0 129,-4 1-387,-10-3 129,-9-1-387,-2-1 129,-7-10-129,7 6-258,-5-13 129,10 3 129,-3-8-129,23-4 258,-25 5 0,25-5 129,0 0 258,7-11 0,9 2 258,2-7 0,11 2 0,1-11 129,11 4 129,-2-6-258,5 1 129,-3-3-258,0 1 129,-3-3-258,-5 5 258,-8 1-387,-3 5 129,-10 1 129,-12 19-129,13-25 129,-13 25-129,0 0 129,0 0-129,-18 0 0,18 0 129,-25 27-129,11-1 129,-1 1 129,5 8-258,-1 5 129,6 2-258,3 3 387,2 3-387,2 0 258,12 2-258,4-6 0,5-3 129,5-2-258,-1-10-258,14 4-1290,-7-17-2838,-2-14 258,3-2-387,-4-3-258</inkml:trace>
          <inkml:trace contextRef="#ctx0" brushRef="#br1" timeOffset="91119.7601">3267 11748 14577,'0'0'4644,"15"7"0,-15-7 0,21 32-3483,-17-16-516,10 10-258,-5 1 0,3 2-387,1-3 129,-1 1-387,4 0-129,-5-8-258,5 4 0,-16-23-129,32 18 0,-32-18 0,39 0-129,-20-14 258,5-2 129,-3-9 516,0-4 0,2 3 516,-10-6 0,6 10 387,-13-4-129,-6 26 258,14-29-387,-14 29 129,0 0-129,0 0-258,0 23 129,0 6-258,-7 3 129,1 12-129,-4 6 1,1 11-259,-5 4 0,1 10 0,1 3 0,-2 6 0,-2-2 0,1-4 0,-1-1 0,0-12 0,6-8 0,-6-16-259,7-7-515,-13-27-1419,22-7-2451,-21 2-516,10-11 129,-1-16-258</inkml:trace>
          <inkml:trace contextRef="#ctx0" brushRef="#br1" timeOffset="91447.3607">3310 11162 12771,'0'-17'4773,"0"17"-387,0 0 258,0 0-2709,27 0-1290,-27 0 0,44 12-129,-12-8-129,18 1 0,3-2-258,11-3-258,6 0-516,-6-1-2064,3-3-1806,1 4-258,-13 0-258,-5 5-129</inkml:trace>
          <inkml:trace contextRef="#ctx0" brushRef="#br1" timeOffset="91790.5613">4319 11856 14835,'58'2'4773,"-17"0"-258,6 3 129,2 4-3870,-1-6-258,13 5-387,-4-5 0,-2-1-129,-2 0-258,-8-2 0,-1 0-1290,-15 0-2709,-6-9-258,-23 9-129,14-29-387</inkml:trace>
          <inkml:trace contextRef="#ctx0" brushRef="#br1" timeOffset="91977.7616">4733 11753 10965,'-27'0'4773,"-1"12"-129,28-12 0,0 39-2709,-9-21-387,9 16-645,0-4 0,5 11-645,1 2-258,3 0-387,5 10-645,-12-14-2064,8 4-1677,3-6 258,-3-5-516,6-5-387</inkml:trace>
          <inkml:trace contextRef="#ctx0" brushRef="#br1" timeOffset="92601.7625">5781 11719 13416,'62'-27'4902,"-28"22"-387,-2 3 387,-2 2-2322,2 6-2064,-7 6 0,2 11-129,-9-3-129,-4 6-129,-9 3 0,-5-2-258,0 1 0,-12-3-258,-6 0 258,-4-6-387,1 1 129,-4-8 0,7 1 0,-1-6 0,19-7 129,-23 4 129,23-4 0,0 0 0,3-18 0,15 4 387,5-8-258,9-1 258,6-5-258,3-1 258,1-1-258,-3 3 258,-3-1-258,-8 3 129,-8 5-258,-8 4 258,-12 16-129,2-16 129,-2 16-129,-12 0 129,12 0-129,-23 27 129,12-6 0,2 8-129,2 5 258,7 3-387,0 2 258,2 2-129,8 0 0,5 0-129,2-4 0,1-5-129,2-5-129,-20-27-774,35 18-3354,-35-18 129,20-2-387,-20 2-258</inkml:trace>
          <inkml:trace contextRef="#ctx0" brushRef="#br1" timeOffset="92913.7631">5761 11173 14577,'6'-18'4902,"13"0"-258,-19 18 0,32-1-3225,-16-5-774,20 6 0,5-3 0,19 3-258,6-2-128,14 2-259,5 0 0,6-4 0,-4 3 0,-10-1 0,-6 2-259,-25-9-1031,2 9-3354,-25 0-387,-23 0 129,0 0-516</inkml:trace>
          <inkml:trace contextRef="#ctx0" brushRef="#br1" timeOffset="93428.5641">7666 11516 12900,'34'2'5031,"-14"7"-645,-1 0 387,4-2-2064,4 13-2064,-2-4-258,5 3-129,-3-5-129,1-3-129,1-2 0,-1-6-129,-1-3 129,1-7-129,1-9 0,-2-5 0,1-4 129,-5-3-129,-2-1 258,-1 2-129,-8 4 129,-1 7 0,-11 16 258,0 0 0,0 0 0,9 20 0,-9 12-128,0 16-259,-5 4 0,-1 12 0,-4 5 0,-5 4 0,-1-2 0,-10-2 0,8 10-2839,-18-12-2063,-3 1-387,-9-4 0,-5 2-387</inkml:trace>
        </inkml:traceGroup>
      </inkml:traceGroup>
    </inkml:traceGroup>
    <inkml:traceGroup>
      <inkml:annotationXML>
        <emma:emma xmlns:emma="http://www.w3.org/2003/04/emma" version="1.0">
          <emma:interpretation id="{335C3840-0B9B-47D4-81F1-50C8870FA378}" emma:medium="tactile" emma:mode="ink">
            <msink:context xmlns:msink="http://schemas.microsoft.com/ink/2010/main" type="paragraph" rotatedBoundingBox="2786,13756 9438,14187 9365,15316 2713,148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39B518-DA0C-4ECA-999D-957213EE9215}" emma:medium="tactile" emma:mode="ink">
              <msink:context xmlns:msink="http://schemas.microsoft.com/ink/2010/main" type="line" rotatedBoundingBox="2786,13756 9438,14187 9365,15316 2713,14885">
                <msink:destinationLink direction="with" ref="{5047C5FE-C613-48D0-A7E9-5A35EDC8169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924D1AB-B51B-4AEB-AA7C-E7A3E50A972C}" emma:medium="tactile" emma:mode="ink">
                <msink:context xmlns:msink="http://schemas.microsoft.com/ink/2010/main" type="inkWord" rotatedBoundingBox="2786,13756 9438,14187 9365,15316 2713,14885"/>
              </emma:interpretation>
              <emma:one-of disjunction-type="recognition" id="oneOf12">
                <emma:interpretation id="interp60" emma:lang="en-US" emma:confidence="0">
                  <emma:literal>-Dot</emma:literal>
                </emma:interpretation>
                <emma:interpretation id="interp61" emma:lang="en-US" emma:confidence="0">
                  <emma:literal>I-Dom</emma:literal>
                </emma:interpretation>
                <emma:interpretation id="interp62" emma:lang="en-US" emma:confidence="0">
                  <emma:literal>It-Dom</emma:literal>
                </emma:interpretation>
                <emma:interpretation id="interp63" emma:lang="en-US" emma:confidence="0">
                  <emma:literal>-Dom</emma:literal>
                </emma:interpretation>
                <emma:interpretation id="interp64" emma:lang="en-US" emma:confidence="0">
                  <emma:literal>-Do?</emma:literal>
                </emma:interpretation>
              </emma:one-of>
            </emma:emma>
          </inkml:annotationXML>
          <inkml:trace contextRef="#ctx0" brushRef="#br1" timeOffset="96408.1694">1494 14119 1161,'0'0'3870,"0"0"516,11-4-129,-11 4-1290,32 0 0,-2 0-387,-3 0-129,22 0-1032,-4 0-258,22 2-387,3-2-129,13 5 0,3-5-258,10 6-129,0-6 129,2 1-129,-2-1-129,2 0 129,-8 0-129,-1-1 258,-3-5-258,1 3 0,-7-1-129,0 1 258,-5 1-258,-6 0 129,-9 0-129,-6 2-129,-6 0 129,-13 0-129,-4 0 0,-14 0-387,1 2-129,-18-2-1290,0 0-2838,0 0 129,0 0-516,0 0 0</inkml:trace>
          <inkml:trace contextRef="#ctx0" brushRef="#br1" timeOffset="97032.1705">3420 13510 8256,'-7'-49'4644,"7"31"0,0 18-258,-2-32-516,2 32-2451,0 0-387,8 30-387,-3-9-129,7 15 129,-1-1-129,7 14 0,-4-3 0,9 7 0,-7 0-129,6 4-128,-5 0-259,3 4 0,-4-2 0,0-1 0,-4-1 0,1-4 0,-4 1 0,-2-8 0,-2-5 0,-1-7 0,-1-6 0,-3-5 0,0-1-259,0-22-257,0 23-129,0-23-258,0 0-1161,0 0-2709,-12 3 0,12-3-258,-11-23 0</inkml:trace>
          <inkml:trace contextRef="#ctx0" brushRef="#br1" timeOffset="97640.5715">3500 13382 8772,'0'0'4515,"18"-18"0,-18 18-129,20-12-1161,5 19-1677,-25-7-387,46 21-258,-18-6-129,15 13-129,-2 1-129,11 10-129,-1 2-129,6 5 129,0 2-258,0 4 129,-2-1-258,-3-1 129,-3-4-129,-4-3 129,-6-8-129,-7-6 0,-7-6 0,-5-7 0,-20-16 130,24 20-130,-24-20 0,0 0 0,0 0 0,-17 23 0,-6-11 0,-6 4 0,-7 6 0,-4 2 0,-8 7 0,-4 1 0,-1 2 0,-3-1 0,0 1 0,-3-2-259,2-2 1,0-5 0,5 0 0,4-7 0,7 0-129,6-9 0,10 1-129,2-6 0,23-4-387,-23 3-516,23-3-1806,0 0-1290,10 0-129,-10 0-387,27-8 0</inkml:trace>
          <inkml:trace contextRef="#ctx0" brushRef="#br1" timeOffset="98046.1723">4434 13786 7740,'-44'32'4128,"28"-3"-258,-9-8 258,4 2-2193,17 13-387,-8-13-258,13 9-258,-1-11-129,20 6-129,-8-11 0,20 5-387,-7-10 387,13-1-387,-10-8 258,9 0 0,-8-2-129,3-9 0,-9-10-129,-3-3 1,-10-6-388,-4-2 0,-6-8 0,-8-3 0,-6 4 0,-11-4 0,4 14-1033,-22-8-2450,13 15-1290,-2 8-387,5 8 129,4 4-258</inkml:trace>
          <inkml:trace contextRef="#ctx0" brushRef="#br1" timeOffset="98404.9727">4751 13898 13545,'66'7'4773,"-36"-3"-387,-5-4 129,-25 0-3096,43 2-645,-20-2-129,10 0-129,3 0 0,10 0-129,6 0-129,15 0 129,14-2-129,16 2 0,8-2-128,11 2-130,5-2 0,5 2 0,0 0 0,1 0 0,-10 0 0,-10 0 0,-9 6 0,-16-6 0,-11 8-259,-34-8-3740,-7 0-774,-30 0-129,0 0-258,-21 6-258</inkml:trace>
          <inkml:trace contextRef="#ctx0" brushRef="#br1" timeOffset="94785.7663">-25 14071 3354,'-32'-13'4128,"32"13"-258,-18-10 387,18 10-1548,0 0-516,0 0-387,0 0-258,0 0-387,9-9-387,-9 9-129,36-2 0,-15-2-129,18 4 0,-2 0 0,17 0-129,3 2 0,14 3 0,7-1-129,13 1-129,10-1 129,11 1-129,6-1-129,3-1 0,0 1 129,-4-1-129,-3-1 129,-13-2-129,-10 0 129,-16 0-129,-13 0 129,-14 0-129,-11 0-129,-14 0-258,-3 0-645,-20 0-2580,0 0-1161,0 0 0,0 0-258,0 0-645</inkml:trace>
          <inkml:trace contextRef="#ctx0" brushRef="#br1" timeOffset="107296.9884">976 13263 3096,'-16'-19'4257,"16"19"0,0 0-129,16-22-1032,7 20-645,-23 2-258,45-8-387,-29-1-516,19 9-258,-13 0-258,10 12-129,-14-1-129,5 8-129,-13 3-129,1 4 0,-11 5-258,0 2 0,-11 5-258,-12-4 129,2 5-258,-7-9 0,3 4 0,-6-11 0,10 0 129,0-12 0,21-11 0,-23 16 129,23-16 129,0 0-129,10-22 258,13 1 0,6-9 0,8-1 129,4-11 0,7 3 0,-3-6 0,4 6 0,-6-2 0,-4 7-129,-9 2 129,-6 7-129,-10 4 0,-14 21 0,3-23 0,-3 23 0,-16-2-129,-1 4 129,-3 9-129,0 10 129,1 2-129,3 9 129,2 7 129,3 7-129,6 8 0,5 6 0,0 4-129,10 4 0,8 1-258,3-6-258,10 6-645,-14-10-3354,8-6-258,0-5-129,-5-5-516</inkml:trace>
        </inkml:traceGroup>
      </inkml:traceGroup>
    </inkml:traceGroup>
    <inkml:traceGroup>
      <inkml:annotationXML>
        <emma:emma xmlns:emma="http://www.w3.org/2003/04/emma" version="1.0">
          <emma:interpretation id="{7AE317D2-83AE-4667-BDC4-F4F6FF43E806}" emma:medium="tactile" emma:mode="ink">
            <msink:context xmlns:msink="http://schemas.microsoft.com/ink/2010/main" type="paragraph" rotatedBoundingBox="3575,15772 14904,16322 14800,18466 3471,179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91525C-91AA-4F6C-A77E-E386395296B8}" emma:medium="tactile" emma:mode="ink">
              <msink:context xmlns:msink="http://schemas.microsoft.com/ink/2010/main" type="line" rotatedBoundingBox="3575,15772 14904,16322 14800,18466 3471,17916"/>
            </emma:interpretation>
          </emma:emma>
        </inkml:annotationXML>
        <inkml:traceGroup>
          <inkml:annotationXML>
            <emma:emma xmlns:emma="http://www.w3.org/2003/04/emma" version="1.0">
              <emma:interpretation id="{5FDCE6C3-3A82-4A0A-B78C-6692BB7C7B12}" emma:medium="tactile" emma:mode="ink">
                <msink:context xmlns:msink="http://schemas.microsoft.com/ink/2010/main" type="inkWord" rotatedBoundingBox="7679,15971 14904,16322 14800,18466 7575,18115"/>
              </emma:interpretation>
              <emma:one-of disjunction-type="recognition" id="oneOf13">
                <emma:interpretation id="interp65" emma:lang="en-US" emma:confidence="0">
                  <emma:literal>tot)."</emma:literal>
                </emma:interpretation>
                <emma:interpretation id="interp66" emma:lang="en-US" emma:confidence="0">
                  <emma:literal>to-rd..</emma:literal>
                </emma:interpretation>
                <emma:interpretation id="interp67" emma:lang="en-US" emma:confidence="0">
                  <emma:literal>Ito-rd..</emma:literal>
                </emma:interpretation>
                <emma:interpretation id="interp68" emma:lang="en-US" emma:confidence="0">
                  <emma:literal>yo-Dou-DA</emma:literal>
                </emma:interpretation>
                <emma:interpretation id="interp69" emma:lang="en-US" emma:confidence="0">
                  <emma:literal>to-dd..</emma:literal>
                </emma:interpretation>
              </emma:one-of>
            </emma:emma>
          </inkml:annotationXML>
          <inkml:trace contextRef="#ctx0" brushRef="#br1" timeOffset="102226.9796">4824 16458 11868,'59'12'5160,"-33"-6"-774,1-1 387,-4 6-3612,-23-11-258,30 7-258,-30-7-129,18 5-129,-18-5-129,23 0-129,-7 0 129,13 2 0,8-2 129,16 2-129,13-2 129,20 1 0,6 1-129,11 0 130,6-2-388,3 2 0,-2-2 0,0 0 0,-10 0 0,-6 0 0,-8 0 0,-10 0 0,-8 0 0,-11 0 0,-8 0 0,-22-6-1936,-4 5-3095,-23 1 129,0 0-258,2-27-258</inkml:trace>
          <inkml:trace contextRef="#ctx0" brushRef="#br1" timeOffset="126188.6217">5923 16598 8127,'-25'-3'3999,"25"3"387,0 0-387,-18-9-1419,18 9-774,13 0-516,10 2-387,-3-2-129,15 5 0,1-3-129,14 7 0,3-4-129,14 8-129,8-6 129,19 3-129,13-1 0,14 4-129,7-4 0,11-1-128,1-2-130,10-1 0,-1-3 0,1-2 0,-6 0 0,0-2 0,-7-3 0,0-1 0,-9 1 0,-4 2 0,-12 1 0,-7 2 0,-12 0 0,-9 0 0,-12 0 0,-2-2 0,-6-2 0,-5 1 0,-3-4 0,-4 1 0,-4-1 0,-3 4 0,-5-3 0,-9 1 0,-5 3 0,-26 2 0,22-1 0,-22 1 0,-9 0-2194,-14 0-2450,-2 0-387,-7 0 129,-2 0-258</inkml:trace>
          <inkml:trace contextRef="#ctx0" brushRef="#br1" timeOffset="124831.4193">9020 15554 10320,'48'-32'4386,"-23"22"0,9 2-129,12 8-1677,-7-8-903,25 8-516,-3 0-387,15 10-129,1-1-258,11 7-129,3 4 0,9 5-129,-1 3 0,1 8 0,-2 6-129,-7 8 0,-2 5 129,-8 6-129,-6 3 0,-7 0 0,-8 2 129,-3-4-129,-5-2 129,-4-3 0,-9-3 0,-5-1 0,-8-1 258,-6-1-257,-8 1-130,-6 3 0,-6-2 0,-4 4 0,-8-2 0,-4 2 0,-9-2 0,-7 2 0,-7-2 0,-11 1 0,-11-3 0,-10 0 0,-14-3 0,-13-2 0,-5-5 0,-4-4 0,-1-7 0,1-4 0,4-3 0,1-3 0,8-4 0,5-6 0,2 2 0,1-5 0,3 2 0,-4-4 0,8 2 0,-6-7-775,19 8-515,-5-10-903,20 0-2193,6 0-258,11-3 129,13-1-516</inkml:trace>
          <inkml:trace contextRef="#ctx0" brushRef="#br1" timeOffset="123973.4177">8963 15743 10320,'-12'-61'4515,"6"40"0,-3 1-258,2-3-1161,7 23-1419,0 0-516,0 0-387,0 0-129,0 0-129,14 13-258,4 15 129,-2 8 0,7 12-128,-1 9-259,3 12 0,-6 8 0,-1 10 0,-2 3 0,0 8 0,-9 2 0,-2 5 0,-1 2 0,0 5 0,-4 0 0,0 0 0,0-6 0,0-4 0,1-8 0,5-8 0,-3-10 0,3-12 0,-3-11 0,2-10 0,1-7 0,-3-8 0,4-3 0,1-5 0,-8-20 0,10 23 0,-10-23 0,0 0 0,18 14 0,-18-14 0,0 0-2194,0-20-2579,-7 3 0,-5-8-129,-1-4 0</inkml:trace>
          <inkml:trace contextRef="#ctx0" brushRef="#br1" timeOffset="125034.2197">9160 17219 12126,'36'-2'3225,"-2"1"-1419,-34 1-1806,0 0-1548,-7 14-2451,-18-12-258</inkml:trace>
          <inkml:trace contextRef="#ctx0" brushRef="#br1" timeOffset="132038.632">10713 16545 9804,'36'-5'4644,"-11"1"-129,12 2-129,18 2-1806,6-3-387,31 3-645,1-6-516,22 6-258,1-5-258,9 3 0,-8-1-257,-5 3-259,-18 0 0,-12 0 0,-16 0 0,-16 0-259,-9 10-515,-24-10-2709,-1 4-1290,-16-4 129,0 0-645,0 0 129</inkml:trace>
          <inkml:trace contextRef="#ctx0" brushRef="#br1" timeOffset="100791.7771">3867 16043 9288,'0'-35'4773,"0"12"-129,0 23-129,0 0-1677,0 0-1161,-2 23-645,0-5-387,2 15 0,0 1-129,6 14 0,-5 0-129,5 9 0,-4 0-258,3 5 0,-3 1 129,1 4-129,-1-1 130,2 2-389,-1-3 260,1-1-130,1-3 0,-3-9 0,0-6-388,-2-14 130,1 0-387,-1-32-387,0 25-774,-14-38-1419,3-6-1677,1-10 0,-1-8-258,2-9-258</inkml:trace>
          <inkml:trace contextRef="#ctx0" brushRef="#br1" timeOffset="100370.5763">2479 16490 5547,'0'0'4386,"0"0"-129,0 0-258,0-20-1419,9 20-1290,-9 0 0,38 0-387,-15 0 258,19 0-258,5 0-129,20 0-129,12 0 129,18 0-387,5 0 0,10-1-129,-4-3-258,1 2 129,-11 2 0,-11-2-129,-18 2 0,-17 0-258,-11 0 0,-18 0-516,4 6-1032,-27-6-2580,16 0-258,-16 0-258,0 0-387</inkml:trace>
          <inkml:trace contextRef="#ctx0" brushRef="#br1" timeOffset="101431.3782">3709 16072 8385,'-20'-71'4515,"11"42"129,7 13-387,2 16-1419,-7-18-1419,7 18-387,0 0-387,11 4 0,-11-4-258,14 16 0,-14-16 0,18 20-129,-18-20 129,12 17-258,-12-17 0,0 0 129,15 22-129,-15-22 0,8 17-129,-8-17 129,8 24-129,0-8 129,-8-16 0,24 35 0,-7-15 0,8 5 129,5 0-129,8 3 129,5 1-129,8 4 129,4-1-128,8 4-130,1 1 0,5 1 0,0-5 0,-1 3 0,-4-8 0,-5-3 0,-8-3 0,-8-6 0,-11-6 0,-9-3 0,-23-7 0,23 8 0,-23-8 0,0 0 0,0 0 0,-16 10 0,-3-1 0,-6 4 0,-11 3 0,-8 3 0,-11 6 0,-11 0 0,-4 3 0,-4 3 0,-1-1 0,-3-2 0,6 1 0,5-4 0,8 0 0,8-9-259,11 7-386,1-14-258,18 16-516,-9-25-1806,14 9-1806,16-9 258,0 0-516,0 0-258</inkml:trace>
          <inkml:trace contextRef="#ctx0" brushRef="#br1" timeOffset="101821.3789">4614 16378 10836,'-9'0'4257,"9"0"0,-20 21-258,20 8-2580,-8-6-516,8 12-387,-2-6 0,2 6-258,3-6 129,10 1-129,1-5 129,6-2 0,-3-9 0,8-3 0,-7-11 258,7 2-129,-7-6 0,1-6 0,-8-10-129,-2-1 0,-7-4-258,-2-4-258,-9 1-387,-11-4 0,4 9-1161,-16-2-2967,9 0-387,-4 4 0,6 3-258</inkml:trace>
          <inkml:trace contextRef="#ctx0" brushRef="#br1" timeOffset="108076.9899">750 15645 11868,'41'-7'4902,"-16"7"-387,-2 9 129,-23-9-3225,43 39-645,-18-11-258,7 11 0,-7-1-387,-2 3 0,0-2-258,-5-4 0,0-1-258,-4-14 129,5-6-258,-19-14 129,36-9 0,-16-19 129,1-4 129,0-9 129,-3-2 258,2 6 0,-10-6 258,5 16-129,-10 1 258,-5 26-129,0 0 0,0 0-129,0 25 0,0 15 0,-7 8-129,0 8-129,-4 6 0,0 5 0,-1 3-387,-2-8-129,5 9-774,-20-17-3483,13-5-387,-1-8-129,-1-9-387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2:19.06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C0B3E34-ABC1-4120-87BD-92F9717657A1}" emma:medium="tactile" emma:mode="ink">
          <msink:context xmlns:msink="http://schemas.microsoft.com/ink/2010/main" type="inkDrawing" rotatedBoundingBox="3539,7313 7699,7312 7700,7372 3540,7373" semanticType="underline" shapeName="Other">
            <msink:sourceLink direction="with" ref="{776B32B0-2F88-43A4-AD4A-5DFCF138917A}"/>
          </msink:context>
        </emma:interpretation>
      </emma:emma>
    </inkml:annotationXML>
    <inkml:trace contextRef="#ctx0" brushRef="#br0">10 65 5289,'-17'-21'3999,"17"21"0,0 0-258,0 0-1806,0 0-645,0-18-258,0 18-258,0 0 0,16-1-129,-16 1-258,26 0 0,-8-2 258,9 2-258,3 0 0,11 0 0,3 2-129,11 3 0,6-5 0,12 5 0,2-3-129,12 0 0,0 0 0,11-2 0,1 0 0,13 0-129,4 1 0,3 1 129,6 0-129,5 1 129,1-1 0,10 4-129,5-6 129,8 1 0,3-1 0,3 0 0,-2 0 0,1 0-129,-5 0 129,-2 0-129,-7 0 0,-8 0 129,-9 0-129,-5 0 0,-7-7 129,-10 0-129,-6 0-129,-15-2 0,-6 4-258,-21-8-258,-4 13-903,-20 0-2580,-9-5-258,-6 5-387,-19 0 0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2:20.78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657BBA9-D4A6-43EB-8B76-4562CA47B111}" emma:medium="tactile" emma:mode="ink">
          <msink:context xmlns:msink="http://schemas.microsoft.com/ink/2010/main" type="inkDrawing" rotatedBoundingBox="3434,8420 7766,8293 7768,8335 3435,8462" semanticType="callout" shapeName="Other">
            <msink:sourceLink direction="with" ref="{695CC270-E060-4AEA-B37B-FF7F7392515A}"/>
            <msink:sourceLink direction="with" ref="{15DFDEF1-8680-4C40-83AD-B3310DC941B6}"/>
          </msink:context>
        </emma:interpretation>
      </emma:emma>
    </inkml:annotationXML>
    <inkml:trace contextRef="#ctx0" brushRef="#br0">46 136 3870,'-30'-3'4128,"30"3"0,-21-4-129,21 4-903,0 0-1032,0 0-516,0 0-129,0 0-516,0 0-258,17-3-129,3 3-129,-1 0 129,14 0 0,2 0 0,15 0-258,9 0 129,12 0-129,9-6 0,14 3 0,6-3-129,12 3-129,3-2 129,12 1 0,10-1 0,12 3 0,6-3-129,12 3 129,14-5 0,22 1-129,14-3 0,4 0 0,1-1 129,2 1-258,4 0 129,-4 0 0,-14 4 0,-25 1 0,-23 2 0,-22 2-129,-20 0 0,-26 0-387,-19 13-645,-36-10-2580,-9-1-1032,-12 2 0,-18-4-258,0 0-258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2:23.01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95CC270-E060-4AEA-B37B-FF7F7392515A}" emma:medium="tactile" emma:mode="ink">
          <msink:context xmlns:msink="http://schemas.microsoft.com/ink/2010/main" type="inkDrawing" rotatedBoundingBox="7492,9171 7657,6704 9726,6842 9561,9310" hotPoints="9954,7763 8852,8864 7751,7763 8852,6661" semanticType="enclosure" shapeName="Circle">
            <msink:destinationLink direction="with" ref="{D657BBA9-D4A6-43EB-8B76-4562CA47B111}"/>
          </msink:context>
        </emma:interpretation>
      </emma:emma>
    </inkml:annotationXML>
    <inkml:trace contextRef="#ctx0" brushRef="#br0">141 73 5160,'18'-20'4128,"-18"20"0,21-19-129,-3 13-1419,-2-4-645,11 10-258,-6-11-258,14 11-516,1-5-129,14 5-129,7 0-129,17 2 0,7 3-129,13 6-129,4 1 0,7 4 0,0 5-129,-1 2 0,-4 6 0,-7 1-129,-8 6 0,-1 5 0,-6 3 0,-3 8 0,-3 3 0,1 7 0,-5 7 0,-4 6 129,-3 2-129,-10 3 0,-6 0 0,-10-2 129,-8 0-258,-11-5 258,-9-2 0,-7-1-258,-5-1 258,-13 4 0,-9-2 0,-7 8 0,-7 1 129,-7 5-129,-10 0 129,-3 4-129,-10-5 129,-4-1 0,-6-6-129,-1-4 0,-5-11 0,-2-8-129,-6-8 0,-2-11 129,-7-3-129,-1-9-129,2-7 129,-3-7-258,4 0 0,-1-9-129,12 0-129,2-7-129,18 2-387,-4-15-645,26 11-1677,-1-3-1161,5-4-258,10 5 0,-3-3-258</inkml:trace>
    <inkml:trace contextRef="#ctx0" brushRef="#br0" timeOffset="-1232.4022">132 91 2451,'0'-27'3354,"4"11"645,-4 16-516,0 0-645,0 0-774,0 0-258,0 0-516,16 12 0,-16-12-129,3 27 0,-3-11-258,11 13-129,-6-4-129,9 12-258,-3-2 129,5 12-258,-2 4 129,1 12-129,-7 4 0,1 11 0,-5 1 0,1 6 129,-5-1-129,0 8 0,0-5 0,-3 4 0,-4-4 129,-1 4 0,-4 0 0,0 6 1,-4 3-388,3 1 0,-5-3 0,4-2 0,0-5 0,5-6 0,4-4 0,5-10 0,0-9 0,1-10 0,8-6 0,2-7 0,1-7 0,1-4 0,-2-6 0,-3-6 0,-8-16 0,15 23 0,-15-23 0,0 0-388,0 0-2450,16 0-2322,-16-16 258,0-9-387,0-12 0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2:24.02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0DD0EB5-BD23-4C14-BCF2-F5F65030654F}" emma:medium="tactile" emma:mode="ink">
          <msink:context xmlns:msink="http://schemas.microsoft.com/ink/2010/main" type="inkDrawing" rotatedBoundingBox="9652,7828 12073,7773 12074,7825 9653,7880" semanticType="underline" shapeName="Other"/>
        </emma:interpretation>
      </emma:emma>
    </inkml:annotationXML>
    <inkml:trace contextRef="#ctx0" brushRef="#br0">-19 73 1,'0'0'3095,"-16"0"646,16 0-258,0 0-387,0 0-645,0 0-129,0 0-258,0 0-387,0 0-387,18 0-129,-18 0 0,30 0-387,-12 0 0,16 4-129,-4-4 0,18 5-129,5-5 0,19 6 0,11-6-129,27 0 0,15 0 0,21 0-129,9-7 0,10-1 0,4 1-129,7 2 0,-5 0 0,-13 1 0,-14-1-129,-16 3 0,-14 2-129,-20-2 0,-15 2 0,-24-3-387,-16 3-258,-39 0-1677,7-18-2193,-18 12 0,-19-4-258,-14 4-258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2:28.20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5783B84-6922-4A43-B836-2E253B078A5B}" emma:medium="tactile" emma:mode="ink">
          <msink:context xmlns:msink="http://schemas.microsoft.com/ink/2010/main" type="inkDrawing" rotatedBoundingBox="3333,10510 7576,10551 7575,10646 3332,10605" semanticType="underline" shapeName="Other"/>
        </emma:interpretation>
      </emma:emma>
    </inkml:annotationXML>
    <inkml:trace contextRef="#ctx0" brushRef="#br0">22 89 5547,'-29'-93'4257,"29"93"0,0 0-387,0 0-1032,0 0-903,0 0-258,13-2-387,-13 2-516,32 0-129,-9 0 0,11 7-258,5 1-129,11 0 0,8 1-129,12 4 0,10-6 0,10 2 0,8 0-129,12-4 129,8 0 0,12-3-129,12-2 129,11 0 0,7 0 0,9 0 129,9 0-129,12-2 129,9-1 0,8 1-129,-10 2 129,-3 0-129,-9 0 0,-3 0-129,-10 0 0,-14 0 129,-13 0-129,-14 0 0,-8 0 0,-13 0 0,-10 0-258,-18-2 0,-15 2-516,-31-5-1677,-18 3-2064,-18 2 0,0 0-516,-32 0 258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2:25.22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9595983-A4F8-490B-94CE-0E5C1DD087F4}" emma:medium="tactile" emma:mode="ink">
          <msink:context xmlns:msink="http://schemas.microsoft.com/ink/2010/main" type="writingRegion" rotatedBoundingBox="3703,6788 3318,11708 1728,11584 2113,6664"/>
        </emma:interpretation>
      </emma:emma>
    </inkml:annotationXML>
    <inkml:traceGroup>
      <inkml:annotationXML>
        <emma:emma xmlns:emma="http://www.w3.org/2003/04/emma" version="1.0">
          <emma:interpretation id="{1CA92351-3C3A-43EC-9E3E-2217FB22DAFC}" emma:medium="tactile" emma:mode="ink">
            <msink:context xmlns:msink="http://schemas.microsoft.com/ink/2010/main" type="paragraph" rotatedBoundingBox="3703,6788 3318,11708 1728,11584 2113,66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AF66A4-BB61-40DA-9C29-0897B31308DA}" emma:medium="tactile" emma:mode="ink">
              <msink:context xmlns:msink="http://schemas.microsoft.com/ink/2010/main" type="line" rotatedBoundingBox="3703,6788 3318,11708 1728,11584 2113,6664"/>
            </emma:interpretation>
          </emma:emma>
        </inkml:annotationXML>
        <inkml:traceGroup>
          <inkml:annotationXML>
            <emma:emma xmlns:emma="http://www.w3.org/2003/04/emma" version="1.0">
              <emma:interpretation id="{15DFDEF1-8680-4C40-83AD-B3310DC941B6}" emma:medium="tactile" emma:mode="ink">
                <msink:context xmlns:msink="http://schemas.microsoft.com/ink/2010/main" type="inkWord" rotatedBoundingBox="3703,6788 3318,11708 1728,11584 2113,6664">
                  <msink:destinationLink direction="with" ref="{D657BBA9-D4A6-43EB-8B76-4562CA47B111}"/>
                </msink:context>
              </emma:interpretation>
              <emma:one-of disjunction-type="recognition" id="oneOf0">
                <emma:interpretation id="interp0" emma:lang="en-US" emma:confidence="0">
                  <emma:literal>i:</emma:literal>
                </emma:interpretation>
                <emma:interpretation id="interp1" emma:lang="en-US" emma:confidence="0">
                  <emma:literal>it:</emma:literal>
                </emma:interpretation>
                <emma:interpretation id="interp2" emma:lang="en-US" emma:confidence="0">
                  <emma:literal>i'.</emma:literal>
                </emma:interpretation>
                <emma:interpretation id="interp3" emma:lang="en-US" emma:confidence="0">
                  <emma:literal>i.</emma:literal>
                </emma:interpretation>
                <emma:interpretation id="interp4" emma:lang="en-US" emma:confidence="0">
                  <emma:literal>fyi</emma:literal>
                </emma:interpretation>
              </emma:one-of>
            </emma:emma>
          </inkml:annotationXML>
          <inkml:trace contextRef="#ctx0" brushRef="#br0">-584 6030 10191,'50'-23'4644,"-23"13"0,5 6-258,2 4-2064,-13 0-1032,13 5-387,-9 3-258,0 9-258,-8 3 0,-2 7-258,-10 1 0,-5 8-258,0 1 129,-11 0-258,-7 6 0,-6-6-258,-1 4 129,-6-11-258,5 3 258,-3-12-129,8-2 129,1-8 0,20-11 0,-25 11 258,25-11 0,0 0 0,2-14 129,-2 14 0,32-36 258,-3 15 0,5-8 0,5 2 0,5-6 0,4 2 0,0-4-258,2 3 258,-6-2-129,-4 6-129,-16-1 0,-4 8 0,-13 3 129,-7 18 0,-7-18 0,-14 18 0,-4 2 0,-2 12 0,0 6 0,3 5 129,0 0 0,12 7-129,0 1 258,12 7-258,0-3 258,8 6-129,8-1 0,13 6-129,1 0 0,11 0 0,4 4-129,1-8-258,0 6-387,-7-21-1290,0 6-2580,0-5-129,-7-6-387,-7-1-129</inkml:trace>
          <inkml:trace contextRef="#ctx0" brushRef="#br0" timeOffset="873.6016">-610 7409 11997,'26'-16'4644,"6"7"-129,-32 9 0,29-14-2322,-6 14-1161,-23 0-387,41 7-129,-16-3-129,5 1-129,0-3 129,2 1-258,0-1 0,-1 0 129,-1-2-129,-4 0 0,-6 2-129,-4 1 129,-16-3-129,14 18 129,-14-18-129,-7 34 0,-11-11 129,-3 7-129,-6 2 0,-3 7 129,-4 0-258,4 4 258,-4 3-258,6-1 129,1-1 0,4-3 0,3-2 0,8-5 0,5-4-129,5-3 258,2-7-129,12-1 129,10-6 0,5 1 130,5-5-259,7 0 0,2-4 0,1 0 0,1-3 0,-4-2 0,-2 2 0,-6-4-259,2 2-902,-33 0-3612,25-23-129,-19 3 0,-6-3-258</inkml:trace>
          <inkml:trace contextRef="#ctx0" brushRef="#br0" timeOffset="3712.8066">-964 9545 14061,'44'0'4773,"-28"6"-258,4 8 0,6 14-2709,-11-4-774,15 11-387,-9 1-258,6 6 0,-4-1-387,2 2 129,-2-2-129,-3-6-258,1-1 0,-7-11-258,2 4-258,-16-27-903,20 13-2967,-20-13 0,0 0-129,14-9-387</inkml:trace>
          <inkml:trace contextRef="#ctx0" brushRef="#br0" timeOffset="4009.2071">-534 9611 13287,'11'-21'4644,"-11"21"129,0 0-129,0 0-2580,14 28-1032,-14-8-258,0 15 129,-4 1-387,1 12-386,-10 7-130,1 13 0,-8 10 0,-1 11 0,-2 7 0,-4 5 0,1 3 0,-3-1 0,1-5 0,1-13 0,6-7 0,-4-19 0,12 0-775,-10-29-1676,14 2-2709,0-14 258,9-18-387,0 0 129</inkml:trace>
          <inkml:trace contextRef="#ctx0" brushRef="#br0" timeOffset="2340.0042">564 9914 1548,'3'-16'2451,"-3"16"-129,0 0-258,0 0-645,9-22-258,-9 22-258,0 0-387,0 0-387,0 0-774,13-23-1290,-13 23-516,0 0-387,23-2 0</inkml:trace>
          <inkml:trace contextRef="#ctx0" brushRef="#br0" timeOffset="1076.4019">-573 7649 14577,'16'-12'4773,"7"12"-258,11 0 0,12 7-3354,2-2-774,14 0-645,17 6-2967,-3-6-1419,2-3 129,3 2-387,-9-4-258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22.80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61A74FA-4D12-401B-AA1C-FE253AA9B542}" emma:medium="tactile" emma:mode="ink">
          <msink:context xmlns:msink="http://schemas.microsoft.com/ink/2010/main" type="inkDrawing" rotatedBoundingBox="5491,15329 5631,17239 5501,17248 5361,15338" semanticType="callout" shapeName="Other">
            <msink:sourceLink direction="with" ref="{B80E4DD8-5F96-4C1D-B3D8-512A8D272FCE}"/>
            <msink:sourceLink direction="with" ref="{5047C5FE-C613-48D0-A7E9-5A35EDC8169E}"/>
          </msink:context>
        </emma:interpretation>
      </emma:emma>
    </inkml:annotationXML>
    <inkml:trace contextRef="#ctx0" brushRef="#br0">141 1901 7353,'16'11'4902,"-16"-11"0,16 0-516,-16 0-1161,0 0-1419,3-18-387,-3 18-516,0 0-129,0 0-258,13-21 0,-13 21-129,0 0-129,0 0 0,0 0 0,0 0-129,0 0 129,0 0-129,0 0-129,0 0 129,0 0 0,1-18 1,-1 18-130,0 0 0,0-16 0,0 16 0,2-18 0,-2 18 0,2-30 0,0 10 0,0-5 0,1-3 0,-1-6 0,1-7 0,-1-7 0,-2-7 0,0-9 0,2-7 0,-2-7 0,0-4 0,-2-2 0,-5-3 0,2 3 0,-4 1 0,2 6 0,-2 4 0,0 4 0,2 3 0,-2 2 0,0 2 0,2 3 0,-2 4 0,0 0 0,0 3 0,0 4 0,2 4 0,0 3 0,2 7 0,-1 2 0,3 5 0,1 4 0,2 23 0,-3-26 0,3 26 0,0 0 0,0 0 0,0 0 0,0 0 0,0 0 0,0 0 0,0 0 0,0 0 0,0 0 0,0 0 0,0 0 0,0 0 0,0 0 0,0 0 0,0 0 0,0 0-259,-4 9-515,4-9-2580,-20 14-1548,12 2-258,-5 7-258,-3 5-129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00.90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80E4DD8-5F96-4C1D-B3D8-512A8D272FCE}" emma:medium="tactile" emma:mode="ink">
          <msink:context xmlns:msink="http://schemas.microsoft.com/ink/2010/main" type="inkDrawing" rotatedBoundingBox="3003,17251 5565,17227 5566,17278 3004,17303" semanticType="callout" shapeName="Other">
            <msink:destinationLink direction="with" ref="{861A74FA-4D12-401B-AA1C-FE253AA9B542}"/>
          </msink:context>
        </emma:interpretation>
      </emma:emma>
    </inkml:annotationXML>
    <inkml:trace contextRef="#ctx0" brushRef="#br0">229 16611 5547,'-23'-20'4386,"23"20"129,0 0-129,0 0-1806,13-18-645,15 18-516,-3-8-258,21 8-129,2-6-258,23 6 0,6-2-258,24 2 0,8 0 0,17 0-129,4 0 0,16 6-129,1-4 0,10 3 0,-1-5 0,5 2-129,-7-2 129,-1 0-129,-9-2 0,-7-2 0,-14-3 1,-18 2-130,-21 0 0,-24-1-259,-17 6-128,-25-2-258,-18 2-516,0 0-2322,-29 0-1677,2 0 258,-1 0-516,1 0-258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3:58.869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D7899FD7-C3CF-434C-BF06-98EA52FB1DBC}" emma:medium="tactile" emma:mode="ink">
          <msink:context xmlns:msink="http://schemas.microsoft.com/ink/2010/main" type="inkDrawing" rotatedBoundingBox="12442,4073 20734,4205 20732,4284 12441,4152" semanticType="underline" shapeName="Other"/>
        </emma:interpretation>
      </emma:emma>
    </inkml:annotationXML>
    <inkml:trace contextRef="#ctx0" brushRef="#br0">0 12 258,'22'-3'1935,"-22"3"129,0 0-516,0 0-387,0 0-1161,16-9 0,-16 9 258,0 0-129,0 0 0,19 3 387,-19-3-129,34 9 129,-2-2 0,4-1 387,17-1 129,7-1 0,13-3 258,16 1 0,4-2 129,19 0-258,2-3 129,23-1-258,9-5-258,21 6-129,5-5-258,17 7 0,14-3-129,21 4-129,14 0 0,11 2-129,6 5 0,13 0 129,10 0-129,8 4 129,6-2 129,3 1-129,-2-2 129,6-1 0,-2-4 0,-1 4 0,-8-7 129,2 6-129,-15-6-129,-2 5 0,-12-3 0,-8 3-129,-22 2 0,-19-1-258,-17 4 0,-22-4-516,-13 10-903,-41-4-1935,-21-5-645,-18 6-258,-34-13-129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11.21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8A20025-1B87-4164-B767-89417D67C95E}" emma:medium="tactile" emma:mode="ink">
          <msink:context xmlns:msink="http://schemas.microsoft.com/ink/2010/main" type="inkDrawing" rotatedBoundingBox="8809,14549 11620,14435 11621,14480 8811,14593" semanticType="underline" shapeName="Other"/>
        </emma:interpretation>
      </emma:emma>
    </inkml:annotationXML>
    <inkml:trace contextRef="#ctx0" brushRef="#br0">6012 13857 4644,'0'9'3483,"0"-9"129,0 0-387,14 0-387,-14 0-645,29 0-387,-29 0-129,42 0-258,-18 0-387,13 0 0,-2 0-258,17 0-129,3 0-129,20 0 0,7 0-258,14 0 129,5 0-129,9-2-129,6-3 129,3 1 0,-3-1-129,-2 2 0,-8-1 0,1 0 129,-7 1-129,-2 1 0,-8-1-129,-4 1 129,-6-2-129,-6 1 0,-6-3 129,-4 1-129,-7 0 0,-4-2 129,-5-1-129,-3 0 0,-2 2 0,-4-1 0,0 4 0,-2-1 0,1 0 0,-1 3 0,2 1 0,-2 0 0,-1 0 0,-2 0 0,-4 1-129,-7 1 129,-3 0 129,-20-2-258,25 2 129,-25-2 0,0 0 0,19 2 0,-19-2 0,0 0 0,22 1 0,-22-1 0,0 0-129,0 0 129,0 0-387,0 0-258,0 0-1161,0 0-2580,-24 13-258,1-10-129,-5 3-129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29.18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7F0A4EB-5F25-4E45-B66D-D27A2079A817}" emma:medium="tactile" emma:mode="ink">
          <msink:context xmlns:msink="http://schemas.microsoft.com/ink/2010/main" type="inkDrawing" rotatedBoundingBox="4770,14807 4863,16645 4726,16652 4633,14813" semanticType="verticalRange" shapeName="Other"/>
        </emma:interpretation>
      </emma:emma>
    </inkml:annotationXML>
    <inkml:trace contextRef="#ctx0" brushRef="#br0">-5-2 387,'16'0'2967,"-16"0"387,0 0-387,16 0-129,-16 0-258,0 0 0,0 0-516,0 0 0,0 0-387,0 0-129,18 0-645,-18 0 0,0 0-516,0 0 129,22 14 0,-22-14-129,12 27-129,-7-9 0,3 7 0,-3 0-258,2 7 258,0 2-258,0 3 129,0 6-129,0 3 129,1 2 0,-1 7 0,-2 2 0,2 5 0,-5 2 0,0 4 129,-2-4-129,0 2 129,0-2-129,0-4 129,-6-1 0,5 1-129,-5-4 129,4 0-129,-3-4 0,5 1 0,-3-5 1,3 0-130,-2-3 0,2-4 0,0-2 0,0-2 0,3-1 0,3 1 0,-3-1 0,3 3 0,-1-5 0,-2 0 0,3-6 0,-1 1 0,-3-8 0,0-3 0,-2-18 0,5 19 0,-5-19 0,0 0 0,0 0 0,0 0 0,0 0 0,0 0 0,0 0 0,0 0 0,0 0 0,0 0 0,0 0 0,0-10 0,0 10-388,0 0-128,4-16 0,-4 16-129,0 0 0,0-25-387,0 25-387,0 0-2193,0-20-1161,0 20-129,0 0-129,0-18 0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24.4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047C5FE-C613-48D0-A7E9-5A35EDC8169E}" emma:medium="tactile" emma:mode="ink">
          <msink:context xmlns:msink="http://schemas.microsoft.com/ink/2010/main" type="inkDrawing" rotatedBoundingBox="5394,15344 11551,14864 11571,15111 5414,15590" semanticType="underline" shapeName="Other">
            <msink:sourceLink direction="with" ref="{9E39B518-DA0C-4ECA-999D-957213EE9215}"/>
            <msink:destinationLink direction="with" ref="{861A74FA-4D12-401B-AA1C-FE253AA9B542}"/>
          </msink:context>
        </emma:interpretation>
      </emma:emma>
    </inkml:annotationXML>
    <inkml:trace contextRef="#ctx0" brushRef="#br0">-21 353 774,'0'0'3741,"-18"-15"129,18 15 0,0 0-1032,0 0-516,0 0-645,0 0-516,0 0-387,0 0-258,0 0 0,0 0 0,21 7 129,-5-3-129,9 5 0,0-4 129,9 8-258,0-8 0,6 9-129,5-7 0,8 4 0,10-7 0,6 3-129,7-5 0,6 1 0,2-3 0,3 2 0,-3 0-129,-3 1 129,-8 3 0,-3 1-129,-8-2 129,0 2-129,-3-2 129,1-1 0,-1-4 0,5 0-129,4 0 129,1-7 0,2-6-129,4 1 129,-2 0 0,0-3-129,-2-1 129,0 4 0,-5-1-129,0 1 129,0 1 0,1-1-129,3-4 129,4 2-129,8-1 129,9-1-129,8-1 129,6 1-129,6-2 129,1 4-129,2-1 129,-1 6 0,-1-1 0,1 1-129,-3-2 129,5 4-129,3-2 129,3 0-129,2-3 129,-1 1-129,-1 0 0,-3 3 0,-8 0 129,-9 1-129,-6 0 0,-10 4 129,-3 1-129,-6 0 129,-3 0-129,-3 1 129,-1-1-129,-3-2 129,0 2-129,-1-1 0,-2-2 129,-3 1-129,-1-3 129,-2 5 0,-6-3 0,-1 3-129,-4-3 129,-5 5-129,-7-2 129,-4 2-129,-5-2 0,-2 0 129,-1 0-129,-3 2 0,1-1 129,3-1-129,0 2 129,2 0-129,2 0 0,-2 0 0,-2 0 0,-2 0 0,-3 2-258,-18-2-129,18 9-516,-18-9-3354,-16 12-516,0-7 258,-4 3-516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30.29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D6BA118-501B-43CA-BF95-4AC7ED941CAF}" emma:medium="tactile" emma:mode="ink">
          <msink:context xmlns:msink="http://schemas.microsoft.com/ink/2010/main" type="inkDrawing" rotatedBoundingBox="4789,16274 12031,16768 12020,16931 4777,16437" semanticType="strikethrough" shapeName="Other"/>
        </emma:interpretation>
      </emma:emma>
    </inkml:annotationXML>
    <inkml:trace contextRef="#ctx0" brushRef="#br0">0 90 4515,'26'-16'4386,"-26"16"-258,29-11 129,-13 11-1548,-16 0-1032,46-9-258,-25-2-258,18 11-258,-12-7-129,12 7-387,-5-5 129,7 3-258,-5 0 129,6 1-258,-1-1 0,2 2 0,0-4 0,1 2-129,0-1 129,3-1 0,3-1 0,3 3-129,2-1 129,7 1 0,4 2 0,2 0 0,3 2-129,2 3 0,0 2 129,-2 2-129,-2-2 0,1 2 129,-3-4 0,3 2 0,-1-3 0,2 3 0,0-3 129,4 1-129,-2 0 0,3 2 0,1-1 129,3 3-129,0 1 0,2 1 0,1 0 0,3 1 0,4 1-129,5 1 129,1 2 0,5-4-129,6 1 129,12-3 0,7 3 0,10-2-129,8-3 129,3 1 0,8-2 0,9 2-129,6-3 129,1 3 0,2-2-129,-4 2 129,-2-1-129,0 1 130,0 2-130,-5 1 0,-7 1 0,-9-1 0,-6 1 0,-8-2 0,-4-1 0,-7 1 0,-7-4 0,-9 0 0,-6-2 0,-6-1 0,-2-2 0,-4 0 0,-7-1 0,-4 1 0,-6 2 0,-10-3 0,-8 3 0,-10 1 0,-8-1 0,-7-1 0,-9-1 0,-18-2 0,19 4 0,-19-4 0,0 0 0,0 0 0,0 0 0,0 0 0,0 0 0,0 0 0,0 0 0,0 0 0,18 0 0,-18 0 0,0 0 0,0 0 0,18 3 0,-18-3 0,0 0 0,0 0-517,0 0-1418,0 0-2580,-18 6-258,-9-6-129,-6-4-258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07.37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CB815FD-8FD5-4B10-A100-D09EE084F349}" emma:medium="tactile" emma:mode="ink">
          <msink:context xmlns:msink="http://schemas.microsoft.com/ink/2010/main" type="writingRegion" rotatedBoundingBox="11304,13302 13028,13302 13028,15307 11304,15307"/>
        </emma:interpretation>
      </emma:emma>
    </inkml:annotationXML>
    <inkml:traceGroup>
      <inkml:annotationXML>
        <emma:emma xmlns:emma="http://www.w3.org/2003/04/emma" version="1.0">
          <emma:interpretation id="{28812B70-3750-4137-AF34-064716A2C022}" emma:medium="tactile" emma:mode="ink">
            <msink:context xmlns:msink="http://schemas.microsoft.com/ink/2010/main" type="paragraph" rotatedBoundingBox="11304,13302 13028,13302 13028,15307 11304,153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8E2EC8-D2BF-4615-BE2A-E25DDE56F267}" emma:medium="tactile" emma:mode="ink">
              <msink:context xmlns:msink="http://schemas.microsoft.com/ink/2010/main" type="line" rotatedBoundingBox="11304,13302 13028,13302 13028,15307 11304,15307"/>
            </emma:interpretation>
          </emma:emma>
        </inkml:annotationXML>
        <inkml:traceGroup>
          <inkml:annotationXML>
            <emma:emma xmlns:emma="http://www.w3.org/2003/04/emma" version="1.0">
              <emma:interpretation id="{CAB932B4-D32C-4B2E-B32C-C52136AD3B34}" emma:medium="tactile" emma:mode="ink">
                <msink:context xmlns:msink="http://schemas.microsoft.com/ink/2010/main" type="inkWord" rotatedBoundingBox="12846,13071 13164,15049 11494,15317 11176,13339">
                  <msink:destinationLink direction="with" ref="{9087989D-A487-47CC-A203-3ABB59F82D0F}"/>
                </msink:context>
              </emma:interpretation>
              <emma:one-of disjunction-type="recognition" id="oneOf0">
                <emma:interpretation id="interp0" emma:lang="en-US" emma:confidence="1">
                  <emma:literal>D</emma:literal>
                </emma:interpretation>
                <emma:interpretation id="interp1" emma:lang="en-US" emma:confidence="0">
                  <emma:literal>B</emma:literal>
                </emma:interpretation>
                <emma:interpretation id="interp2" emma:lang="en-US" emma:confidence="0">
                  <emma:literal>d</emma:literal>
                </emma:interpretation>
                <emma:interpretation id="interp3" emma:lang="en-US" emma:confidence="0">
                  <emma:literal>I)</emma:literal>
                </emma:interpretation>
                <emma:interpretation id="interp4" emma:lang="en-US" emma:confidence="0">
                  <emma:literal>1)</emma:literal>
                </emma:interpretation>
              </emma:one-of>
            </emma:emma>
          </inkml:annotationXML>
          <inkml:trace contextRef="#ctx0" brushRef="#br0">8506 12731 8256,'14'-46'4386,"-3"26"0,-2 1-258,7-4-645,14 21-1935,-3-9-387,26 11-129,7 0-258,24 11-129,5 3-129,18 11-129,1 2 0,10 7 0,-5-2-129,1 10 0,-5-1 129,-4 7-129,-6 1-128,-3 8-130,-8 0 0,-8 10 0,-11 4 0,-14 13 0,-16 7 0,-16 7 0,-15 3 0,-12 4 0,-24 2 0,-17-2 0,-14-5 0,-14-7 0,-8-10 0,-8-8 0,-6-7 0,-1-11 0,0-7 0,-2-8 0,2-3 0,-10-14 0,4 11 0,-17-16-4387,11 3-644,-4-7 0,7-4-387</inkml:trace>
          <inkml:trace contextRef="#ctx0" brushRef="#br0" timeOffset="-702.0013">8566 12938 5160,'0'-30'4386,"0"30"-258,0-22 129,0 22-1161,0 0-516,0 0-645,25 4-516,-25-4-258,16 34-387,-12-11 0,7 9-129,-8 3 0,6 10-258,-7 3 258,7 11-258,-4 7 1,4 17-388,-6 10 0,5 8 0,-3 6 0,2 2 0,-3 0 0,1-6 0,-3-7 0,-1-14 0,1-9 0,2-11 0,-2-10 0,-1-4 0,3-11 0,-1-1 0,1-8 0,0-4 0,1-1 0,-5-23 0,5 28 0,-5-28 0,0 20-775,-9-22-1934,9 2-1935,-19-9-129,19 9-258,-23-32 0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42.6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03E6CFB-B505-44A3-8ECF-F8D9FD00E336}" emma:medium="tactile" emma:mode="ink">
          <msink:context xmlns:msink="http://schemas.microsoft.com/ink/2010/main" type="writingRegion" rotatedBoundingBox="19852,7576 22299,14738 20687,15288 18241,8126"/>
        </emma:interpretation>
      </emma:emma>
    </inkml:annotationXML>
    <inkml:traceGroup>
      <inkml:annotationXML>
        <emma:emma xmlns:emma="http://www.w3.org/2003/04/emma" version="1.0">
          <emma:interpretation id="{2E21AD02-E77F-4617-978E-E960BA036E8B}" emma:medium="tactile" emma:mode="ink">
            <msink:context xmlns:msink="http://schemas.microsoft.com/ink/2010/main" type="paragraph" rotatedBoundingBox="19852,7576 22299,14738 20687,15288 18241,8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E47115-9543-4414-BDA0-0DD51671E57F}" emma:medium="tactile" emma:mode="ink">
              <msink:context xmlns:msink="http://schemas.microsoft.com/ink/2010/main" type="line" rotatedBoundingBox="19852,7576 22299,14738 20687,15288 18241,8126"/>
            </emma:interpretation>
          </emma:emma>
        </inkml:annotationXML>
        <inkml:traceGroup>
          <inkml:annotationXML>
            <emma:emma xmlns:emma="http://www.w3.org/2003/04/emma" version="1.0">
              <emma:interpretation id="{BDD0B879-C43F-4CAF-9830-FDF2614671BC}" emma:medium="tactile" emma:mode="ink">
                <msink:context xmlns:msink="http://schemas.microsoft.com/ink/2010/main" type="inkWord" rotatedBoundingBox="21857,13446 22299,14738 20687,15288 20246,13996"/>
              </emma:interpretation>
              <emma:one-of disjunction-type="recognition" id="oneOf0">
                <emma:interpretation id="interp0" emma:lang="en-US" emma:confidence="0">
                  <emma:literal>....</emma:literal>
                </emma:interpretation>
                <emma:interpretation id="interp1" emma:lang="en-US" emma:confidence="0">
                  <emma:literal>.....</emma:literal>
                </emma:interpretation>
                <emma:interpretation id="interp2" emma:lang="en-US" emma:confidence="0">
                  <emma:literal>tie</emma:literal>
                </emma:interpretation>
                <emma:interpretation id="interp3" emma:lang="en-US" emma:confidence="0">
                  <emma:literal>ties</emma:literal>
                </emma:interpretation>
                <emma:interpretation id="interp4" emma:lang="en-US" emma:confidence="0">
                  <emma:literal>tie.</emma:literal>
                </emma:interpretation>
              </emma:one-of>
            </emma:emma>
          </inkml:annotationXML>
          <inkml:trace contextRef="#ctx0" brushRef="#br0">1645 6186 9030,'-14'-66'4515,"14"39"0,14 6 0,20 10-1806,-4-10-1032,31 16-516,3-6-258,21 7-258,2 3-258,7 1-129,-1 0-258,-8 1-258,-3 7-129,-23-7-387,-6 15-1290,-28-7-2580,-25-9 0,2 18-258,-15-9 0</inkml:trace>
          <inkml:trace contextRef="#ctx0" brushRef="#br0" timeOffset="-249.6004">1748 6282 8127,'0'-59'4515,"0"38"129,0 21-258,0 0-903,0 0-1935,6 12-516,-3 11-258,10 17-129,-10 0-129,8 14-129,-4-1 0,4 8-129,-2-3-129,-2-1 0,0-3-129,-2-6-129,2-4 0,-3-10-129,1-4-129,-5-12-258,2 3-645,-2-21-1935,-13 0-1290,13 0-129,-14-17-258,7-5-387</inkml:trace>
          <inkml:trace contextRef="#ctx0" brushRef="#br0" timeOffset="234.0004">1867 6369 13029,'45'5'4773,"-15"-5"-387,7 4 129,13 10-3354,-5-10-516,10 8-258,0-3-387,0-2-516,7 13-1419,-3-10-2580,-9-2 129,-2 2-516,-9-4 0</inkml:trace>
          <inkml:trace contextRef="#ctx0" brushRef="#br0" timeOffset="655.2012">2853 6549 14577,'55'-29'4902,"-28"19"-129,-2 2-129,5 10-3483,-30-2-387,32 27-129,-25-4-129,-5 7-129,-6 4-129,-12 9-128,-9-1-130,-7 1 0,-2-2 0,-3-5-259,2-4 259,4-7-258,5-4 258,4-7-258,22-14 258,-23 13 129,23-13-129,0 0 129,11 0 129,14-8 1,9 0-259,15-5 0,15-1 0,22 1 0,10 1 0,3-2 0,8 10-130,-18-3-4772,0 4-129,-18 1-258,-17 2-129</inkml:trace>
          <inkml:trace contextRef="#ctx0" brushRef="#br0" timeOffset="-1622.4028">-2 209 12642,'12'-18'4644,"-12"18"-258,0 0 0,4-19-2709,-4 19-774,0 0-258,14 14 0,-14-14-129,13 27-129,-10-6 0,10 7 0,-4 4-129,5 6 0,-4 3-129,5 3 0,-1 4 0,-2 0-129,1-2 0,-1-1 0,-3-6-129,-4-7 0,1-2-129,-6-10-129,2-4 0,-2-16-387,0 0-129,-15-5-258,15 5-258,-21-43-129,16 18-387,-18-23 0,15 7 129,-15-14 129,13 3 516,-10 1 387,6-4 774,0 10 774,-1-8 387,12 17 516,-10-10-129,13 21 387,0-12-129,15 19-387,-10-7-258,20 12-258,-11-4-258,16 10-129,-5-4 0,13 6-129,-1-3-129,9 5 0,0-2 0,6 1-129,3 2 0,-3 0-258,-2 2 0,-10 0-258,-2 0-387,-20 0-1161,-18 0-2580,0 0-129,1 20-129,-13-8-258</inkml:trace>
          <inkml:trace contextRef="#ctx0" brushRef="#br0" timeOffset="-1326.0021">35 348 11739,'32'0'4773,"-14"0"-387,5-2 258,0 2-2451,-3 0-1032,19 0-129,-7 0-387,13 0 0,1 0-258,5 0-258,1 0-129,1 0-129,1 4-129,-10-4-516,8 12-774,-18-8-3096,-2-3-129,-8 3 0,-4-4-387</inkml:trace>
          <inkml:trace contextRef="#ctx0" brushRef="#br0" timeOffset="-1107.6018">781 414 10707,'19'8'4644,"-19"-8"0,16 20 129,-12 1-1677,-4-5-2064,2 18-129,-2-2-387,0 13-129,0-1-387,0 1-387,1 12-1677,3-8-2580,-4-4 129,0-2-387,0-10-258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32.9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087989D-A487-47CC-A203-3ABB59F82D0F}" emma:medium="tactile" emma:mode="ink">
          <msink:context xmlns:msink="http://schemas.microsoft.com/ink/2010/main" type="inkDrawing" rotatedBoundingBox="13068,14177 15881,14227 15880,14275 13067,14224" semanticType="callout" shapeName="Other">
            <msink:sourceLink direction="with" ref="{CAB932B4-D32C-4B2E-B32C-C52136AD3B34}"/>
            <msink:sourceLink direction="with" ref="{FE6615BD-3798-4995-B68D-EF01A923D366}"/>
          </msink:context>
        </emma:interpretation>
      </emma:emma>
    </inkml:annotationXML>
    <inkml:trace contextRef="#ctx0" brushRef="#br0">10288 13533 5289,'0'0'4257,"0"0"-129,0 0 0,0 0-645,-18-20-1161,18 20-645,0 0-645,0 0-129,0 0-258,0 0 0,16-7-129,4 7-129,1-2 0,13 2 129,2 0-129,12 2 129,3-2-258,13 5 0,8-5 0,11 2 0,15-2 0,16 0-129,9 0 1,14 0-130,3 0 0,9 0 0,3 0 0,6 0 0,-3 2 0,-2 1 0,-6 1 0,-3 7 0,-7-4 0,-7 0 0,-11-4 0,-19-1 0,-15 2-130,-24-4-386,-11 7-516,-34-11-2322,-16 4-1677,0 0 258,-16 6-516,-18 4 129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3:39.23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A5C1E2E-252A-4222-8ED8-06EED0B5D07C}" emma:medium="tactile" emma:mode="ink">
          <msink:context xmlns:msink="http://schemas.microsoft.com/ink/2010/main" type="writingRegion" rotatedBoundingBox="13729,14660 21335,12606 22136,15571 14529,17625"/>
        </emma:interpretation>
      </emma:emma>
    </inkml:annotationXML>
    <inkml:traceGroup>
      <inkml:annotationXML>
        <emma:emma xmlns:emma="http://www.w3.org/2003/04/emma" version="1.0">
          <emma:interpretation id="{B3C108D7-6E24-4305-B0D8-014667B5049D}" emma:medium="tactile" emma:mode="ink">
            <msink:context xmlns:msink="http://schemas.microsoft.com/ink/2010/main" type="paragraph" rotatedBoundingBox="13729,14660 21335,12606 22136,15571 14529,17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D71674-3F9F-4FD7-944C-AC1172D2C0BF}" emma:medium="tactile" emma:mode="ink">
              <msink:context xmlns:msink="http://schemas.microsoft.com/ink/2010/main" type="line" rotatedBoundingBox="13729,14660 21335,12606 22136,15571 14529,17625"/>
            </emma:interpretation>
          </emma:emma>
        </inkml:annotationXML>
        <inkml:traceGroup>
          <inkml:annotationXML>
            <emma:emma xmlns:emma="http://www.w3.org/2003/04/emma" version="1.0">
              <emma:interpretation id="{FE6615BD-3798-4995-B68D-EF01A923D366}" emma:medium="tactile" emma:mode="ink">
                <msink:context xmlns:msink="http://schemas.microsoft.com/ink/2010/main" type="inkWord" rotatedBoundingBox="13729,14660 21335,12606 22136,15571 14529,17625">
                  <msink:destinationLink direction="with" ref="{9087989D-A487-47CC-A203-3ABB59F82D0F}"/>
                </msink:context>
              </emma:interpretation>
              <emma:one-of disjunction-type="recognition" id="oneOf0">
                <emma:interpretation id="interp0" emma:lang="en-US" emma:confidence="0">
                  <emma:literal>*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5</emma:literal>
                </emma:interpretation>
                <emma:interpretation id="interp3" emma:lang="en-US" emma:confidence="0">
                  <emma:literal>F</emma:literal>
                </emma:interpretation>
                <emma:interpretation id="interp4" emma:lang="en-US" emma:confidence="0">
                  <emma:literal>[</emma:literal>
                </emma:interpretation>
              </emma:one-of>
            </emma:emma>
          </inkml:annotationXML>
          <inkml:trace contextRef="#ctx0" brushRef="#br0">0 1777 9288,'16'0'4257,"-16"0"-258,16-3 0,-16 3-1806,20 0-387,-1 0-516,-19 0-387,38 0-129,-15-2-258,14 2-129,2-2 0,17 0-129,4-1 0,15 1-129,8 0 0,6 0 0,4 2 0,1 0-129,-3 0 129,-2 0-129,-7 0 129,-6 0 0,-7 0-129,-3 4 129,-5-4 0,-6 4-129,-5-3 0,-6 3 0,-8-1 0,-8 5 0,-6-5 129,-22-3 0,21 9 0,-21-9 0,0 0 129,0 0-129,0-9 129,0 9-128,-4-30-130,1 7 0,-3-6-130,3-6 260,-2-10-260,1-8 130,2-11-129,0-7 129,-1-11 0,1-5-129,-2-2 258,3 2-129,-1 3 0,-2 4 0,-1 7 0,1 7 0,-1 8 0,2 6 0,-3 2-129,-1 0 258,0 4-258,0 2 129,-2 1-129,0 2 258,-2 2-258,-3 1 129,4 3 0,-3 3 0,1 2 0,1 5 0,0 2 0,2 3 0,1 0 0,2 4 0,6 16 0,-9-23 0,9 23 0,-5-16 0,5 16 0,0 0-129,0 0 129,0 0-129,0-16 129,0 16-129,0 0 129,20 0-129,-1 0 129,6 0 0,9 0 0,7 0 0,10 0 0,13 0 0,7 0 0,8 0 0,6-1 0,2-1 0,4 0 0,-2 0 129,-5 0-129,-4 1 129,-7-3-129,-6 2 129,-5-3-129,-1 1 129,-8-1-129,-3 0 0,-4-1 129,-7 3-129,-5-2 0,-5 3 0,-10-2 129,-19 4-129,25-2-129,-25 2 0,0 0-387,0 0-774,0 0-3354,0 0-387,-21 2 0,-2 7-387</inkml:trace>
          <inkml:trace contextRef="#ctx0" brushRef="#br0" timeOffset="-2043.6036">1187-1289 5805,'23'0'3870,"-4"0"-258,-19 0-129,0 0-1806,16-15-516,-16 15-645,0 0-516,0 0-516,0 0-387,18 0-645,-18 0-258,0 0-516,9 16-774,-9-16-516,11 16 258,-11-16 516</inkml:trace>
          <inkml:trace contextRef="#ctx0" brushRef="#br0" timeOffset="-1482.0026">1329-1241 6321,'0'0'4386,"0"0"-129,0 0-129,0 0-1548,0 0-387,2 34-774,-2-34-387,7 43-129,-5-16-129,8 15-258,-6-2-129,7 10 0,-6-4-258,4 5 129,-2-2-129,4-5 129,-4-5-258,2-3 258,-4-6-258,2-5 0,-3-7 129,-4-18 0,7 21 0,-7-21 0,0 0 0,0 0-129,0 0 0,0 0 258,0 0-129,0 0-129,0 0 0,21 0 129,-21 0-129,23 0 129,-5-3-129,9-3 0,7 5 0,10-1-129,8 0 129,10 2 129,5 0 0,10 0 0,1 0 0,4 0 0,0 4 0,-4-1 129,-1 1-129,-3-3 1,-3 1-130,1 0 0,-7-2 0,1 0 0,-4 0 0,-5 0 0,-7-4 0,-9 3 0,-11 1 0,-12 0-259,-18 0 1,0 0-387,-9 10-516,-26-1-3612,3-2-258,-7 0-258,-1 2-129</inkml:trace>
          <inkml:trace contextRef="#ctx0" brushRef="#br0" timeOffset="-4836.0085">2188-1433 6708,'39'-12'4515,"-23"12"-129,9 10-129,2 14-1419,1-5-774,20 22-645,-8-2-387,13 16-129,-5-1-258,7 17 0,-3-1-129,5 11 0,-9 1 0,3 9 0,-8 2-258,0 12 129,-11 9-258,-4 9 129,-8 5-129,-8 2-129,-10-2 130,-2-2-130,-14-8 0,-9-8 0,-6-13 0,-5-14 0,-1-13 0,-6-10 0,3-12 0,-1-9 0,7-5-775,-3-14 1,12 5-645,-15-20-2322,15 0-1290,0-5 0,3 0 0,3-1-516</inkml:trace>
          <inkml:trace contextRef="#ctx0" brushRef="#br0" timeOffset="-3993.607">2242-1492 5547,'17'-16'4644,"-17"16"-387,23-14 0,2 14-1677,-5-11-258,23 11-645,-2 0-258,28 2-516,7-2-129,26 13-258,8-3-129,15 8 0,3 4-129,5 4 0,-3 10-129,-4 8 0,-8 8 0,-12 10 129,-6 2-129,-4 11 0,-5-2 0,-2 6 0,-7-3 0,-4-1-129,-9-6 129,-5-1-129,-9-2 0,-8-2 0,-12-7 129,-5 0-129,-8-5 129,-6-3 0,-7 0 0,-2-7 0,-7-3-129,0-6-258,0-3 0,-14-11-387,3 6-387,-18-23-2064,8 3-1935,-6-5 129,-3 0-258,-2 0-516</inkml:trace>
          <inkml:trace contextRef="#ctx0" brushRef="#br0" timeOffset="-3291.6058">2389 859 6192,'18'-13'4644,"-2"1"-258,-16 12-129,21-21-1677,4 21-645,-7-11-258,16 7-516,-4-8-129,18 6-258,2-10-129,23 4-129,3-8 0,17 3 0,1-7-129,9 1-129,2-3 0,4-3 0,-4-3-258,-2-2 258,-5-5-258,1-5 129,3-6-129,-1-7 0,2-6 0,-1-6 0,-3-2 0,-6-1 0,-6 5 129,-12 3-129,-15 5 0,-14 9 0,-12 7 0,-14 10-129,-11 6 0,-9 5-129,0 22-129,-16-28 0,16 28-258,-29-13-129,29 13-645,-32 8-3354,32-8 0,-23 19-258,23-19 0</inkml:trace>
          <inkml:trace contextRef="#ctx0" brushRef="#br0" timeOffset="-2823.6049">4533-206 6063,'-7'-18'4644,"7"18"-258,0 0 0,16-19-1419,12 19-1032,-7-2-516,26 2-387,-1 0 0,27 0-258,16 0-129,33 0 0,17-4-129,27-1-129,15-2-129,29 0-129,14-2 129,7 2-129,-5 0-129,-11-1 0,-12 3 129,-11 3-129,-19 2 0,-33 0 0,-26 0-129,-28 0-129,-19 0-258,-33-7-387,-6 7-3483,-28 0-516,-26-18-129,-13 8-387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4:12.89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B33CF5C-4E6D-4B55-B969-1071EFF34BCD}" emma:medium="tactile" emma:mode="ink">
          <msink:context xmlns:msink="http://schemas.microsoft.com/ink/2010/main" type="writingRegion" rotatedBoundingBox="678,712 23781,343 24036,16305 933,16674"/>
        </emma:interpretation>
      </emma:emma>
    </inkml:annotationXML>
    <inkml:traceGroup>
      <inkml:annotationXML>
        <emma:emma xmlns:emma="http://www.w3.org/2003/04/emma" version="1.0">
          <emma:interpretation id="{7F12CA0C-A200-43CA-9012-58B923F28010}" emma:medium="tactile" emma:mode="ink">
            <msink:context xmlns:msink="http://schemas.microsoft.com/ink/2010/main" type="paragraph" rotatedBoundingBox="3435,460 23777,466 23776,2225 3434,22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1219A2A-048D-4B04-BD58-65DDEF03CCD5}" emma:medium="tactile" emma:mode="ink">
              <msink:context xmlns:msink="http://schemas.microsoft.com/ink/2010/main" type="line" rotatedBoundingBox="3435,460 23777,466 23776,2225 3434,2219"/>
            </emma:interpretation>
          </emma:emma>
        </inkml:annotationXML>
        <inkml:traceGroup>
          <inkml:annotationXML>
            <emma:emma xmlns:emma="http://www.w3.org/2003/04/emma" version="1.0">
              <emma:interpretation id="{D161F86D-821A-41F0-B066-563AAE0CC547}" emma:medium="tactile" emma:mode="ink">
                <msink:context xmlns:msink="http://schemas.microsoft.com/ink/2010/main" type="inkWord" rotatedBoundingBox="3435,656 11094,658 11093,1671 3434,1669"/>
              </emma:interpretation>
              <emma:one-of disjunction-type="recognition" id="oneOf0">
                <emma:interpretation id="interp0" emma:lang="en-US" emma:confidence="1">
                  <emma:literal>Minimization</emma:literal>
                </emma:interpretation>
                <emma:interpretation id="interp1" emma:lang="en-US" emma:confidence="0">
                  <emma:literal>Minimizations</emma:literal>
                </emma:interpretation>
                <emma:interpretation id="interp2" emma:lang="en-US" emma:confidence="0">
                  <emma:literal>•Minimization</emma:literal>
                </emma:interpretation>
                <emma:interpretation id="interp3" emma:lang="en-US" emma:confidence="0">
                  <emma:literal>•Minimizations</emma:literal>
                </emma:interpretation>
              </emma:one-of>
            </emma:emma>
          </inkml:annotationXML>
          <inkml:trace contextRef="#ctx0" brushRef="#br0">1 259 10191,'0'-26'4515,"0"10"0,0 16-258,0 0-2580,-1 17-774,1 12-258,0-2-258,0 13 0,0 5 0,1 10-258,1 2 129,2 2-258,1-4 129,0-4-129,1-1 129,-1-7-258,2-9 129,-3-6 0,1-6 0,-5-22 129,7 23 0,-7-23 0,0 0 0,0 0 0,0-22 0,0-3 0,-3-10 0,1-10 0,-2-8-129,2-7 0,2-6-129,0-4 258,0 3-129,0 3 129,0 7-129,0 9 129,0 9 0,0 10 0,0 10 0,0 19 0,0 0-129,0 0 129,-1 10-129,1 13 0,10 6-129,6 6 129,6 5 0,4 2 129,3 1-129,3-2 0,2-4 129,-1-1-258,1-8 258,-5-5-129,-3-3 129,-2-8-129,-3-6 129,-2-6-129,3-6 0,1-11 129,2-14-129,3-6 129,3-9-129,1-9 129,0-8-129,0 1 0,-4 0 129,-3 5-129,-7 7 129,-2 9-129,-7 11 0,-2 9 0,-7 21 0,0 0 129,0 0-129,7 23 0,-4 11 0,3 8 0,1 8 0,2 9 0,1 5 129,5 0-129,-1-2 129,0 0-129,0-5 129,1-3-129,-5-5 129,1-4-129,-2-4 0,-2-6-129,0-1-129,-5-9-129,5 5-129,-7-30-516,7 48-1161,-7-48-2838,0 27 258,0-27-387,0 0-129</inkml:trace>
          <inkml:trace contextRef="#ctx0" brushRef="#br0" timeOffset="234.0004">1134 581 12384,'16'-12'5031,"-16"12"-516,0 0 258,20 21-3870,-20-5-258,7 11 0,-3 0-516,3 3-258,2 11-645,-9-13-2451,0 2-1419,0-3-258,0-11-129,0-16-258</inkml:trace>
          <inkml:trace contextRef="#ctx0" brushRef="#br0" timeOffset="405.6007">1156 281 11739,'-2'-73'4644,"2"51"-645,-4-2-129,4 24-3870,0 0-2322,-17-8-1677,15 23-387,-3 6 0,3 16-516</inkml:trace>
          <inkml:trace contextRef="#ctx0" brushRef="#br0" timeOffset="1341.6021">1592 539 7353,'0'-20'4257,"0"20"129,14-9-129,-14 9-1290,0 0-1548,19 23-645,-12-7 129,13 13-387,-9-3 0,8 10-258,-4 1 0,-3 1-258,-1-4-129,-2-6 129,-4-3-258,-2-7 129,-3-18 0,0 0 0,0 0 0,0 0 0,2-16 129,0-9 0,2-4 0,1-5 0,2-1 0,5-2 258,3-1-258,4 4 258,-1 2-258,3 6 387,1 4-387,-1 6 258,-1 6-129,1 8 0,-3 2 0,1 9 0,-3 7 0,0 5 0,-1 6 0,-1 1-129,-2 6 129,1-4-129,-1 4 0,-3-5-129,0 1-129,-4-5-129,4 1-258,-9-26-516,13 40-903,-13-40-1419,0 0-903,0 0-387,0 0-258,0 0 258</inkml:trace>
          <inkml:trace contextRef="#ctx0" brushRef="#br0" timeOffset="1560.0027">2401 555 11739,'28'-20'4773,"-28"20"-387,0 0 129,24 9-3096,-24-9-645,1 32-258,-1-11 0,6 10-258,-3 1 0,1 1-387,1 5-258,-5-12-645,9 17-1290,-9-16-2193,0-9-258,0-18 0,0 0-645</inkml:trace>
          <inkml:trace contextRef="#ctx0" brushRef="#br0" timeOffset="1747.203">2388 297 9159,'-5'-77'4515,"3"52"-258,-3 0-129,5 9-1935,0 16-2064,0 0-903,0 0-1419,0 0-1806,4 22-387,-1-4-129,8 14-387</inkml:trace>
          <inkml:trace contextRef="#ctx0" brushRef="#br0" timeOffset="2730.0047">2869 608 12642,'19'-14'4902,"-1"12"-645,-18 2 258,27 14-3741,-27-14-387,21 34 0,-10-13 0,3 6-258,-3 0 0,-1-2-129,-1 0-129,-3-8 129,-1-1-129,-5-16 0,0 0 0,0 0 0,0 0 129,20-26 0,-12-1 0,1-2 0,0-3 0,4 0 129,-1 0-258,1 8 258,-1-1-129,0 7 129,-12 18-129,25-23 129,-25 23-129,31-2 129,-14 2 0,-1 9 0,2 3 0,0 4-258,-2 2 258,-2 0-129,0 3 129,-3-3-387,-2 2 258,-2-4-129,0 0 0,-7-16 129,7 21-129,-7-21 129,0 0 0,0 0 129,18 3-129,-18-3 129,16-10-129,-16 10 129,27-29-129,-27 29 129,27-28-129,-27 28 0,23-20 0,-23 20 0,21-5 0,-21 5 0,20 2-129,-20-2 129,26 18 0,-8-6 0,0 0 0,3-1 0,0 0 0,-1-2 0,1 0 0,-1-4 0,0 0 0,-4-3 129,0-2-129,0 0 129,0-2-129,1-7 129,1-5-129,3-2 129,-1-3-129,1 1 258,-3 0-258,-2 4 258,-16 14-258,22-22 258,-22 22-258,0 0 129,0 0 0,16 6-129,-16-6 129,7 35-129,-4-12 0,4 6 0,-1-1 0,1 3-129,-2 1 129,0-9-258,1 2 0,-6-25-129,9 33-258,-9-33-2193,0 0-1935,0 0 258,-13-24-645,3-1-129</inkml:trace>
          <inkml:trace contextRef="#ctx0" brushRef="#br0" timeOffset="2886.005">3804 238 8772,'0'-48'4257,"0"48"0,9-27-516,-9 27-2451,0 0-4644,0 0-516,16 20-258,-16-20-516</inkml:trace>
          <inkml:trace contextRef="#ctx0" brushRef="#br0" timeOffset="3712.8065">4342 478 8127,'16'-12'4386,"0"-1"258,-16 13-516,28-5-1677,-28 5-903,37-14-387,-15 7-258,15 7-387,-3-4 0,12 4-129,2 0-258,6 4 129,-5 1-129,-1 4-129,-5 0 129,-6 1-129,-6 5 129,-14 2-129,-11 1 258,-6 5-258,-14 4 129,-11-2-258,-7 3 387,-6 3-387,-3 1 258,-3-4-258,3 1 0,2-5 0,1 3 129,6-2-129,4-2 129,5-7-129,3 4 129,20-20-129,-25 25 129,25-25 0,-7 21 0,7-21 0,7 20 129,9-8 0,6-3 129,10 5-129,3-3 129,12 1-129,4-5 129,8 0-258,-2-3 129,-2-2-258,-2 0 0,-8-2-129,-4 0-258,-22-8-1161,1 8-3096,-20 0 0,0 0-129,-13-19-258</inkml:trace>
          <inkml:trace contextRef="#ctx0" brushRef="#br0" timeOffset="4414.8076">4461 779 11739,'0'0'4644,"-9"-16"-258,9 16 129,0 0-3354,23-11-516,-7 8 0,9 3-129,2 0-129,12 3-129,7 1-129,13 1 129,8-1-129,8 1 0,5-2 0,7-1 0,0-2-129,0 0 129,-5 0-129,-9-5 0,-12-2 0,-10-4 129,-10 0-129,-14-3 0,-11 0 0,-13-2 0,-3 16 0,-19-29-129,-4 17 129,-6 1 0,3 4 0,-3 4 0,2 3 0,6 0 0,5 3 0,16-3 0,-19 25 0,13-9 0,3 5 0,3 1 0,0 1 0,0 2-129,3 2 129,3-1-129,1 3 0,2-6 0,3-2 0,-1-5 0,5-2 129,0-8 0,0-6 129,9-4 0,-2-12 129,2-3 0,0-8 129,-1 2-129,0-2 0,-3 6-129,-3 1 129,-18 20-258,26-21 129,-26 21-129,22 0 0,-22 0-129,23 20 0,-9-3 0,4 7 0,-4-1-129,6 7-129,-8-7-129,9 9-387,-21-32-903,27 30-2838,-27-30 0,18 13-258,-18-13 0</inkml:trace>
          <inkml:trace contextRef="#ctx0" brushRef="#br0" timeOffset="4680.0082">5930 160 14190,'-20'-54'4773,"20"54"-258,-10-21 129,10 21-3612,5 12-387,11 15-129,-2 2 0,6 15-129,-1 2-129,5 15 129,-5 3-129,-1 3-387,-4 3 129,-8-4-516,1-2 129,-7-16-516,0 10-645,-20-18-3354,9-12 0,-8-14-129,3-7 0</inkml:trace>
          <inkml:trace contextRef="#ctx0" brushRef="#br0" timeOffset="5038.8088">5786 542 11094,'30'-19'4902,"-3"13"-645,5 3 258,-7-6-2967,25 9-387,-9 0-258,14 0-387,-6 0-129,8 0 0,-7 0-129,-2 0-129,-5-2 129,-6-2-129,-8 1 0,-8-1 0,-21 4 0,25-3 0,-25 3 0,0 0-129,0 0 0,0 0 0,0 0-129,9 10 129,-9-10-129,2 27-129,3-7 129,-1-1-387,4 12-258,-8-15-1290,13 7-2580,-10-4 0,3-3-387,-6-16 129</inkml:trace>
          <inkml:trace contextRef="#ctx0" brushRef="#br0" timeOffset="5226.0091">6398 224 11352,'3'-82'4386,"-3"50"-387,4 16-258,-4 16-3096,0 0-903,0 0-1290,0 0-2064,0 32-516,-7-5-129,3 15-516</inkml:trace>
          <inkml:trace contextRef="#ctx0" brushRef="#br0" timeOffset="5662.8099">6873 551 11610,'-2'-25'4128,"-21"16"258,23 9-387,-23 11-2709,0 0-387,8 10-516,-6 0 129,9 8-516,-4 3 258,8 0-258,5 2 0,3-1 0,2-1 0,8-1 129,3-8 0,5-2 129,-1-8 0,5-3 129,-4-10 129,5 0 0,-7-12-129,3-4 129,-5-11-129,1 0-129,-6-5 0,-4-3-258,-3 3-387,-2-6-258,0 15-1032,-13-3-2967,6 3-129,0 1-129,3 4-387</inkml:trace>
          <inkml:trace contextRef="#ctx0" brushRef="#br0" timeOffset="6021.6105">6873 551 7869,'146'-19'4515,"-127"35"0,8 7-258,0 5-645,-10-7-2193,15 11-774,-12-5 0,3 3-516,-7-6 0,-3-1 0,-5-7 0,-2 0-129,-6-16 129,0 0-129,0 0 129,0 0-129,18-20 0,-10-5 129,1-5 0,4-2 0,3-4 0,2 8 129,-1-2-129,6 8 258,-3 5-258,5 11 258,-4 6-129,4 6-129,-3 8 129,4 11-258,-3 5 0,0 2-258,2 11 0,-7-11-1032,11 5-3354,-12 0 0,3-3-387,-4-4-129</inkml:trace>
        </inkml:traceGroup>
        <inkml:traceGroup>
          <inkml:annotationXML>
            <emma:emma xmlns:emma="http://www.w3.org/2003/04/emma" version="1.0">
              <emma:interpretation id="{5ED93166-FB05-4120-82D5-CDFB3D54D37C}" emma:medium="tactile" emma:mode="ink">
                <msink:context xmlns:msink="http://schemas.microsoft.com/ink/2010/main" type="inkWord" rotatedBoundingBox="12024,721 13314,722 13313,2178 12023,2177"/>
              </emma:interpretation>
              <emma:one-of disjunction-type="recognition" id="oneOf1">
                <emma:interpretation id="interp4" emma:lang="en-US" emma:confidence="1">
                  <emma:literal>of</emma:literal>
                </emma:interpretation>
                <emma:interpretation id="interp5" emma:lang="en-US" emma:confidence="0">
                  <emma:literal>oft</emma:literal>
                </emma:interpretation>
                <emma:interpretation id="interp6" emma:lang="en-US" emma:confidence="0">
                  <emma:literal>Of</emma:literal>
                </emma:interpretation>
                <emma:interpretation id="interp7" emma:lang="en-US" emma:confidence="0">
                  <emma:literal>off</emma:literal>
                </emma:interpretation>
                <emma:interpretation id="interp8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6676.8117">8805 515 10191,'16'-35'4386,"-16"35"-258,-2-30-258,-20 12-2064,6 18-774,-8-4-516,0 4-129,-4 7-258,3 9 0,-2 4 0,6 8-258,3 3 258,4 4-258,5 4 258,7 4-129,2 0 129,0 0 0,11-4 129,7-2 0,-2-7 129,9 0 0,-8-14 129,10 0 129,-6-14-129,6 2 129,-7-8-129,3-6 0,-5-12-129,-1 3 129,-4-8-257,-2-3-259,-6-4 0,-5-5 0,0 1 0,-4-4-388,-3 6-386,-11-12-774,15 14-3096,-13 2-129,3 13-129,13 19-516</inkml:trace>
          <inkml:trace contextRef="#ctx0" brushRef="#br0" timeOffset="7176.0126">9030 590 9933,'95'2'4644,"-49"-2"-129,-10-4-258,-8-12-2451,13 11-774,-13-16-129,12 5-258,-10-15-129,5 3-258,-3-9-129,-1-4 0,-3-2-258,-3-1 129,-5-1-129,-6-1 0,-5 7 0,-4 1 0,-3 8 129,-2 5 0,0 7 0,0 18 0,0 0 129,-13 0 0,8 24 0,5 11 129,-4 8-129,4 12 258,0 5 129,11 15-129,-4-4 129,7 13-129,-6 1 129,6 13-129,-5-4 129,1 4-387,-4-3 1,1-3-130,-4-5 0,3-7 0,-3-12 0,1-17 0,-4-6 0,0-8 0,0-7 0,-4-10 0,-3-2-388,-11-15-386,18-3-774,-44 8-3096,23-10-258,-8-18-258,4-3 0</inkml:trace>
          <inkml:trace contextRef="#ctx0" brushRef="#br0" timeOffset="7363.2129">9319 882 12126,'0'-16'4644,"5"-7"-387,-5 23 129,30-18-2967,13 18-903,7 0-903,8-4-2838,19-6-903,15 3-258,6-6-387,9 1-258</inkml:trace>
        </inkml:traceGroup>
        <inkml:traceGroup>
          <inkml:annotationXML>
            <emma:emma xmlns:emma="http://www.w3.org/2003/04/emma" version="1.0">
              <emma:interpretation id="{BBE8F6C4-8557-4C50-AE89-30A369B7CF08}" emma:medium="tactile" emma:mode="ink">
                <msink:context xmlns:msink="http://schemas.microsoft.com/ink/2010/main" type="inkWord" rotatedBoundingBox="14326,499 18830,500 18829,1676 14325,1675"/>
              </emma:interpretation>
              <emma:one-of disjunction-type="recognition" id="oneOf2">
                <emma:interpretation id="interp9" emma:lang="en-US" emma:confidence="1">
                  <emma:literal>Boolean</emma:literal>
                </emma:interpretation>
                <emma:interpretation id="interp10" emma:lang="en-US" emma:confidence="0">
                  <emma:literal>Bool can</emma:literal>
                </emma:interpretation>
                <emma:interpretation id="interp11" emma:lang="en-US" emma:confidence="0">
                  <emma:literal>Boot can</emma:literal>
                </emma:interpretation>
                <emma:interpretation id="interp12" emma:lang="en-US" emma:confidence="0">
                  <emma:literal>Bod can</emma:literal>
                </emma:interpretation>
                <emma:interpretation id="interp13" emma:lang="en-US" emma:confidence="0">
                  <emma:literal>Bool an</emma:literal>
                </emma:interpretation>
              </emma:one-of>
            </emma:emma>
          </inkml:annotationXML>
          <inkml:trace contextRef="#ctx0" brushRef="#br0" timeOffset="8470.8148">11058 135 14190,'0'0'4515,"-10"14"-129,4 16-129,-3 1-3354,9 17-129,-5 1-129,5 15-129,0-3-129,0 5-258,0 0 0,0-4-258,5-4 129,-3-8-258,3-7 129,-3-13 0,2-3-258,-4-27-258,0 16-387,-7-27-516,7 11-1032,-15-46-258,14 12-645,-10-16-387,6-1 0,-2-15 1290,7 4 774,0-4 1935,0-3 1548,7 3 645,2 0 903,10 7 645,1 4-516,15 11-387,-4-8-516,20 25-774,-5-5-516,17 25-258,-8 0-258,5 9-258,-10 14-129,-7 14 0,-11 7-387,-18 6 129,-14 3-258,-12-3 0,-17 2-258,-15-12-129,1 6-129,-9-17 0,11 3-129,-3-15 129,17 5 258,1-12 0,26-3 387,0 0 258,0 0 129,0 0 258,21 0 129,11 0 0,0 0 0,14 7 0,-5-1-129,9 10-129,-6 0-129,4 7 0,-5 2-129,-4 3-129,-9 4 129,-6 2-258,-12 0 387,-10 1-387,-6-1 258,-19-2-129,-12-3 129,-8-4 0,-9-6-129,-5-3 129,-3-7-129,-2-5 0,-2-4 0,1-2 0,5-9-129,1-7 129,5 1-129,4-3 0,9 0 0,5-1-258,15 9-129,-1-8-387,20 20-1419,0 0-2064,20-16-129,-1 16-258,4 0-258</inkml:trace>
          <inkml:trace contextRef="#ctx0" brushRef="#br0" timeOffset="8907.6155">11985 515 9288,'-18'-12'4257,"18"12"-129,-21 0-129,21 0-1677,-14 14-1032,14-14-387,-16 39-516,9-14 129,7 6-258,0 1 129,10 3-258,3-1 129,6 2-258,1-6 129,5-4 129,-2-4-129,3-8 129,-2-10 129,2-4-129,-4-8 129,3-9 0,-6-12 0,2-3-129,-8-11 129,-1 3 0,-8-5-258,-4 1 0,0 3-258,-14 0 0,-2 11-258,-13-2-258,10 21-903,-21 0-2967,10 9-129,-2 2-258,4 8 129</inkml:trace>
          <inkml:trace contextRef="#ctx0" brushRef="#br0" timeOffset="9297.6163">12494 532 10191,'10'-20'4128,"-10"20"0,-9-7-387,9 7-1032,-30 3-1677,30-3-387,-21 27-129,12-6-387,0 3 129,7 4-129,-1 0 129,3 6-258,5-4 258,6 3-387,1-7 258,4 1 0,2-8 0,2-3 129,-1-10 129,6-6-129,-4-2 129,6-12 0,-4-15 0,6 1 258,-10-13-387,1 0 129,-8-5-387,-8 0 129,-4 1-387,-9 2 0,-7 13-516,-21-5-1032,6 19-2838,-10 5 0,2 9-129,-2 2-258</inkml:trace>
          <inkml:trace contextRef="#ctx0" brushRef="#br0" timeOffset="9656.4167">12878-61 14319,'30'-60'4515,"-19"38"-129,-11 22-129,30-14-3225,-30 14-387,25 11 0,-13 15-258,4 22 0,-5 8 0,2 18-129,-6 6 0,0 15-129,-4 2 129,-3 1-387,0-2 129,0-7-258,4-5 129,-1-15-258,6-1 0,-3-18-387,11 8-1032,-8-24-2838,2-7 0,-4-11-258,-7-16-129</inkml:trace>
          <inkml:trace contextRef="#ctx0" brushRef="#br0" timeOffset="10514.4184">13625 592 12771,'52'-9'4644,"-31"9"-258,0 0 0,-21 0-3225,38 2-258,-15-2-129,7 0-387,-3-4 0,3-1 0,-5-9-129,0 0 0,-7-6-129,-4 0-129,-9-1 0,-5-2 0,-5 2-129,-15-1 0,-5 4-129,-10 4 129,-3 5-129,-3 4 129,1 5 0,-1 7 0,5 11 0,2 5 0,9 7 129,4 6-258,7 7 258,5 1-129,7 4 129,2 0-129,11 0 258,5-3-258,7-5 258,4-2 0,5-12 0,9-2 0,7-12 0,7-7 129,7-5-129,4-3 0,3-17 0,1-1-129,-5-9 129,-1-2-129,-12-2 0,-9-3 129,-13-1-258,-11 3 258,-10 4-258,-9 3 129,0 5-129,-14 3 129,-4 6-129,-3 5 129,1 7-129,-1 2 129,1 4 0,4 8-129,2 8 258,4 1-258,2 2 129,3 4-129,3 0 129,2-2-129,0-1 0,2 0 129,5-5-129,-7-19 129,20 25 0,-20-25 129,25 7-129,-9-7 258,0-5 0,5-6 0,-1-7 0,5 4 129,-2-4-129,2 4-129,-4 0 129,0 5-258,1 2 129,-3 7-258,1 0 129,-2 5-258,-1 11 0,-17-16-129,32 38-387,-32-38-516,32 37-2064,-32-37-1419,27 21 129,-27-21-258,30 0-516</inkml:trace>
          <inkml:trace contextRef="#ctx0" brushRef="#br0" timeOffset="10888.819">14788 612 12771,'27'-24'4773,"-27"24"-258,28-7 0,-28 7-2838,31 0-1161,-31 0 129,32 15-516,-32-15 129,28 24-387,-15-8 129,-3 0-129,1 4 0,-7-4-129,-4-16 0,7 27 129,-7-27 0,0 0 0,0 0 0,21 9 258,-21-9 129,30-20 0,-12-1 0,7 3 0,-2-3 129,7 3 129,-7 2-258,2 9 0,-2 3-129,1 4 129,-3 9-129,-1 11-129,-1 6 0,-1 6-387,1 9 0,-8-11-1161,9 13-3225,-6-2 129,2-2-516,0-9-258</inkml:trace>
        </inkml:traceGroup>
        <inkml:traceGroup>
          <inkml:annotationXML>
            <emma:emma xmlns:emma="http://www.w3.org/2003/04/emma" version="1.0">
              <emma:interpretation id="{5C657403-4282-44BF-AEC7-BF89433B3E8F}" emma:medium="tactile" emma:mode="ink">
                <msink:context xmlns:msink="http://schemas.microsoft.com/ink/2010/main" type="inkWord" rotatedBoundingBox="19323,464 23777,466 23776,2225 19322,2223"/>
              </emma:interpretation>
              <emma:one-of disjunction-type="recognition" id="oneOf3">
                <emma:interpretation id="interp14" emma:lang="en-US" emma:confidence="1">
                  <emma:literal>function</emma:literal>
                </emma:interpretation>
                <emma:interpretation id="interp15" emma:lang="en-US" emma:confidence="0">
                  <emma:literal>fumet-in</emma:literal>
                </emma:interpretation>
                <emma:interpretation id="interp16" emma:lang="en-US" emma:confidence="0">
                  <emma:literal>Function</emma:literal>
                </emma:interpretation>
                <emma:interpretation id="interp17" emma:lang="en-US" emma:confidence="0">
                  <emma:literal>*function</emma:literal>
                </emma:interpretation>
                <emma:interpretation id="interp18" emma:lang="en-US" emma:confidence="0">
                  <emma:literal>fine-lion</emma:literal>
                </emma:interpretation>
              </emma:one-of>
            </emma:emma>
          </inkml:annotationXML>
          <inkml:trace contextRef="#ctx0" brushRef="#br0" timeOffset="12199.2214">15888 706 12900,'0'-16'4902,"14"0"-516,-14 16 258,32-6-3483,-32 6-516,44-1-129,-10-1-129,16 2-258,9 0-129,10 0 0,9 0-258,6-4-258,10 4-258,-10-10-903,10 3-2580,-14-4-258,-11-2-129,-13-1 0</inkml:trace>
          <inkml:trace contextRef="#ctx0" brushRef="#br0" timeOffset="11934.0209">16183 505 8385,'16'-23'4386,"11"8"129,-11 7-516,7 4-1548,-14-14-903,21 9-387,-12-10-258,12 1-387,-7-9-129,7 1-129,-1-8-129,-3-5-129,1-4-258,-7-10-129,-3 5 0,-11-13-258,-3 13 129,-8-5 129,-11 8 0,-11 6 258,-1 5 258,-2 17 129,-1 1 129,10 16 129,0 8 129,15 26 0,-1 2 129,9 21-129,5 3-129,13 20 129,-6 4-129,9 15-129,-9 1 258,4 14-258,-9 2-257,2 8-130,-2-3 0,-4 0 0,-2-5 0,1-10 0,-4-10 0,0-16 0,0-14 0,0-16 0,0-11 0,-9-14 0,4-5-388,-11-15-515,16-5-774,-31 2-3354,12-6 0,-10-19-129,1-2-258</inkml:trace>
          <inkml:trace contextRef="#ctx0" brushRef="#br0" timeOffset="12589.2221">16886 480 12255,'-20'-14'4773,"20"14"-387,0 0 258,-21 1-3225,21 19-645,0-2-258,0 10-129,-2 1 0,2 6-258,0 3 0,0 1-129,0 0 0,3-2-258,5-3 129,-3-7 0,4-6 0,-9-21 0,21 18 129,-21-18-129,30-14 129,-12-9 129,0-8 0,3-4 129,2-6 0,0 2 0,1 0-258,-5 7 258,-1 3-129,-2 10 0,-16 19-129,30-13 0,-14 15-129,0 14 0,-2 7 129,2 4-258,4 6 129,-4-4-516,7 10-258,-17-19-1419,10 3-2451,-4-7 129,4-7-258,-16-9-516</inkml:trace>
          <inkml:trace contextRef="#ctx0" brushRef="#br0" timeOffset="13197.6231">17323 604 13029,'-3'-16'4902,"3"16"-387,0-17 129,19 17-3612,-19 0-516,20 14-258,-20-14 129,26 23-258,-26-23 129,31 30-258,-17-10 0,0-2 0,-3-1 0,-1-1-129,-10-16 129,15 25-129,-15-25 258,0 0-129,23 2 129,-23-2 0,25-20 0,-8 1 0,1-6 129,4 2-129,-3 0 0,1 3-129,1 6 0,-1 3 129,1 8-258,0 3 129,2 7-129,2 5-129,4 6-129,3-4 258,9 2-258,3-9-129,11-1 129,2-8 0,11-7 0,-2-12 0,1-1 0,-12-6 258,-7 0 0,-14 1 387,-14 0-129,-15 8 129,-8-1 129,-13 11 0,-11-2 129,2 11-129,-3 0-129,4 9 129,0 7-258,4 9 0,4 4 129,5 5-258,4 3 129,5 4-129,2 3 0,9-1-129,11 1 0,1-6 0,8-3-129,-1-10-129,9-2-258,-8-21-129,19 9-1290,-14-15-2580,0-19 129,-4-7-387,-5-13-387</inkml:trace>
          <inkml:trace contextRef="#ctx0" brushRef="#br0" timeOffset="13743.6241">18638 517 7353,'12'-23'4515,"17"21"258,10 2-516,7 6-1548,-2-6-903,24 1-516,-13-1-516,9 0-387,-14-1 129,0-1-129,-16-3 0,-2 5 0,-15-6-129,-17 6 0,16 0 0,-16 0-129,0 0 0,0 20-258,0-2 129,0 3-258,4 6 129,-4-1-387,7 13-129,-7-15-1677,0 8-2451,0-6 129,0-4-516,0-22-129</inkml:trace>
          <inkml:trace contextRef="#ctx0" brushRef="#br0" timeOffset="13447.2236">18816-152 10707,'10'-28'4902,"12"28"-258,-17 27 0,2 24-2193,-7 3-1806,11 20 0,-6 1 0,9 14-129,-8-4-129,4 4-258,-1-5-129,-4-8-258,4-3-129,-9-14-516,6 5-516,-12-21-3354,1-9 129,-6-15-387,11-19 0</inkml:trace>
          <inkml:trace contextRef="#ctx0" brushRef="#br0" timeOffset="13915.2244">19146 272 11223,'18'-116'4386,"-7"81"-516,-9-1-516,-2 36-3354,0 0-1677,0 0-2193,0 21-516,0 8 258,0 15-774</inkml:trace>
          <inkml:trace contextRef="#ctx0" brushRef="#br0" timeOffset="14258.425">19632 551 8901,'-16'4'4386,"16"-4"-129,-25 26-258,4-15-2193,17 17-1032,-12-8 129,16 10-387,-5-7 0,8 4-129,6-9 129,13 3-129,-3-12 129,10 2 0,-8-11 0,11 0 0,-11-13-129,2-4-258,-1-3-258,-12-12-516,14 14-1677,-16-16-2451,7 2 129,-3 0-516,2 0-129</inkml:trace>
          <inkml:trace contextRef="#ctx0" brushRef="#br0" timeOffset="14523.6255">19893 435 6966,'16'-8'4902,"0"8"-129,-16 0-387,24 23-645,-24-23-2064,28 28-516,-28-28-258,34 37-516,-18-17 0,2 3-258,-4-1 129,0-5-387,-1-1 129,-13-16 129,21 22-129,-21-22 129,23 0-129,-23 0 258,30-4-129,-10-1 0,-1 1 129,5 4-129,-1 6 0,0 15-387,2 20-129,-13-6-2193,6 28-2451,-7 8 258,-4 2-645,-7 3-258</inkml:trace>
        </inkml:traceGroup>
      </inkml:traceGroup>
    </inkml:traceGroup>
    <inkml:traceGroup>
      <inkml:annotationXML>
        <emma:emma xmlns:emma="http://www.w3.org/2003/04/emma" version="1.0">
          <emma:interpretation id="{864E149C-8D9B-410D-B19F-78F6A9911E05}" emma:medium="tactile" emma:mode="ink">
            <msink:context xmlns:msink="http://schemas.microsoft.com/ink/2010/main" type="paragraph" rotatedBoundingBox="1099,2974 22720,2629 22745,4215 1124,45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1C6D9F-193C-4BEF-8E7B-F16EFBBC695A}" emma:medium="tactile" emma:mode="ink">
              <msink:context xmlns:msink="http://schemas.microsoft.com/ink/2010/main" type="inkBullet" rotatedBoundingBox="1112,3821 1982,3807 1983,3859 1113,3873"/>
            </emma:interpretation>
            <emma:one-of disjunction-type="recognition" id="oneOf4">
              <emma:interpretation id="interp19" emma:lang="en-US" emma:confidence="0">
                <emma:literal>_</emma:literal>
              </emma:interpretation>
              <emma:interpretation id="interp20" emma:lang="en-US" emma:confidence="0">
                <emma:literal>-</emma:literal>
              </emma:interpretation>
              <emma:interpretation id="interp21" emma:lang="en-US" emma:confidence="0">
                <emma:literal>~</emma:literal>
              </emma:interpretation>
              <emma:interpretation id="interp22" emma:lang="en-US" emma:confidence="0">
                <emma:literal>=</emma:literal>
              </emma:interpretation>
              <emma:interpretation id="interp23" emma:lang="en-US" emma:confidence="0">
                <emma:literal>•</emma:literal>
              </emma:interpretation>
            </emma:one-of>
          </emma:emma>
        </inkml:annotationXML>
        <inkml:trace contextRef="#ctx0" brushRef="#br1" timeOffset="16988.4298">-2300 3187 12255,'0'0'4515,"0"0"-129,-22-16 0,22 16-3096,0 0-516,0 0-258,0 0 0,0 0 0,0 0-129,9-7 0,14 7 129,8 0-129,15 7 129,4-5 0,19 3 0,4-3-258,10 0-128,3-2-130,-3 0 0,-6 0 0,-9 0 0,-10 0 0,-15 0 0,-9 0 0,-13 0 0,-5 2-775,-16-2-2708,0 0-1419,0 0-258,-16 19 0,16-19-387</inkml:trace>
      </inkml:traceGroup>
      <inkml:traceGroup>
        <inkml:annotationXML>
          <emma:emma xmlns:emma="http://www.w3.org/2003/04/emma" version="1.0">
            <emma:interpretation id="{063AFADB-A2BC-45C4-829B-9F2F5CD4FDBD}" emma:medium="tactile" emma:mode="ink">
              <msink:context xmlns:msink="http://schemas.microsoft.com/ink/2010/main" type="line" rotatedBoundingBox="3050,2942 22720,2629 22745,4215 3075,4528"/>
            </emma:interpretation>
          </emma:emma>
        </inkml:annotationXML>
        <inkml:traceGroup>
          <inkml:annotationXML>
            <emma:emma xmlns:emma="http://www.w3.org/2003/04/emma" version="1.0">
              <emma:interpretation id="{7A39EEEA-6A7C-4CFB-872B-45448632E168}" emma:medium="tactile" emma:mode="ink">
                <msink:context xmlns:msink="http://schemas.microsoft.com/ink/2010/main" type="inkWord" rotatedBoundingBox="3053,3145 8232,3063 8248,4071 3069,4154"/>
              </emma:interpretation>
              <emma:one-of disjunction-type="recognition" id="oneOf5">
                <emma:interpretation id="interp24" emma:lang="en-US" emma:confidence="1">
                  <emma:literal>Minimize</emma:literal>
                </emma:interpretation>
                <emma:interpretation id="interp25" emma:lang="en-US" emma:confidence="0">
                  <emma:literal>Minimizes</emma:literal>
                </emma:interpretation>
                <emma:interpretation id="interp26" emma:lang="en-US" emma:confidence="0">
                  <emma:literal>Minimized</emma:literal>
                </emma:interpretation>
                <emma:interpretation id="interp27" emma:lang="en-US" emma:confidence="0">
                  <emma:literal>Minimizer</emma:literal>
                </emma:interpretation>
                <emma:interpretation id="interp28" emma:lang="en-US" emma:confidence="0">
                  <emma:literal>minimize</emma:literal>
                </emma:interpretation>
              </emma:one-of>
            </emma:emma>
          </inkml:annotationXML>
          <inkml:trace contextRef="#ctx0" brushRef="#br1" timeOffset="19032.0334">-331 2792 9546,'-11'-21'4773,"0"-7"0,11 28-516,0 0-1161,-21-22-1935,21 22-387,0 0-258,-2 20-129,2 3 0,0 11-129,0 7 129,4 12-129,-1 6 129,3 7-258,1 1 129,0-3-129,0-3-129,2-10 0,-4-10 0,1-7 129,-1-13-129,-5-21 129,0 0 0,0 0 0,9-26 0,-9-10-129,0-10 129,0-9-129,0-9 0,0-6-129,-2 1-129,-1 3 258,1 6-258,-2 6 258,1 11-258,-1 11 258,2 9-129,2 23 129,0-21-129,0 21 129,0 0 0,16 21 0,2-1-129,3 5 258,4 5 0,6 6 0,-3 3 0,2 0 0,-1 2 0,-4-2 0,-6-3 0,-1-8-129,-2-5-129,-16-23 129,27 18 0,-27-18 0,28-20 0,-10-8 0,1-9 0,6-10 0,0-6-129,4-6 129,-3-1-129,3-3 129,1 5-129,-5 6 129,-5 4 129,-3 13-129,-4 6 129,-2 11 0,-11 18 0,17-1 129,-17 1-129,18 30 0,-5 2-129,3 7 129,1 5 1,3 10-130,-2 1 0,-1 4 0,-1 1 0,-1 1 0,-5-1 0,1-3 0,-2-2 0,-5-3 0,1-1 0,-5-8 0,3-2 0,-3-13 0,2 6-904,-2-34-644,4 41-1419,-4-41-2064,0 0 129,21 5-258,-8-14-129</inkml:trace>
          <inkml:trace contextRef="#ctx0" brushRef="#br1" timeOffset="19422.0341">754 2823 11223,'5'-59'4773,"0"39"-516,-5 4 258,2 0-2322,-2 16-1935,0 0-645,0 0-1419,0 13-2451,0 10-129,0 0-387,2 11-129</inkml:trace>
          <inkml:trace contextRef="#ctx0" brushRef="#br1" timeOffset="19234.8337">798 3041 12513,'0'0'5031,"16"0"-516,-16 0 258,6 34-2838,-6-12-1161,8 13 0,-4 1-387,1 6-258,-1 5-387,-4-10-774,9 7-2451,-9-12-1290,0-10 0,0-22-387,0 0-387</inkml:trace>
          <inkml:trace contextRef="#ctx0" brushRef="#br1" timeOffset="19921.2349">946 2970 10965,'41'2'4902,"-20"10"-258,2 6 129,-1 11-1806,-8-10-1935,7 15-387,-7-2-258,-1 2-129,-6-2-258,-2-4 0,-3-3-129,-2-5 0,2-2-129,-2-18 129,0 0-129,0 0 258,3-16-129,1-9 129,5-4 0,0-5 0,0-3 0,3 3 129,-1-1 0,1 5 0,-1 3 129,3 9 0,-14 18 0,25-16 0,-25 16 0,30 4 0,-12 10 0,2 9-129,-1 4 0,4 5 0,-5 1 0,0 5-258,-2 5 0,-4-4-258,1 3 0,-8-11-387,9 8-387,-14-39-774,13 39-1935,-13-39-774,0 0-129,19-6-258,-10-22-129</inkml:trace>
          <inkml:trace contextRef="#ctx0" brushRef="#br1" timeOffset="20124.0353">1602 3102 8514,'32'-55'4773,"-23"39"-129,-9 16-129,29 0-1290,-29 0-1290,17 12-645,-17-12-387,22 43-258,-15-15-258,2 10-129,-2 3-516,-4-4-129,5 9-645,-14-19-2322,3 1-1419,-4-8 129,7-20-645,-16 9 0</inkml:trace>
          <inkml:trace contextRef="#ctx0" brushRef="#br1" timeOffset="20280.0356">1625 2812 12513,'9'-46'4515,"-7"30"-258,-2 16-516,20-7-3870,-20 7-3483,30 5-516,-30-5-129,23 34-258</inkml:trace>
          <inkml:trace contextRef="#ctx0" brushRef="#br1" timeOffset="21216.0372">2051 3041 10707,'26'-8'4902,"1"11"-258,-27-3 0,27 23-1677,-8 4-2064,-12-6-129,6 9-387,-6-1-258,-2-4-129,0 2-129,-3-10 0,-2-17 0,0 20-129,0-20 129,0 0-129,6-23 258,-3-2 0,2-4 0,1-1 0,1-2 0,0 2 129,-2 3-129,4 4 129,-2 5 0,-7 18-129,18-19 129,-18 19-129,22 0 129,-22 0-129,19 12 0,-19-12 0,21 29 0,-8-12 0,-2 1 0,-3 2 0,3-1 0,0 3 0,-1-5 0,-1 1 0,0 0-129,0-2 0,-9-16 129,14 23-129,-14-23 129,0 0 0,18 7 0,-18-7 0,13-9 129,-13 9 0,16-30 0,-4 9 0,1-2 129,3 0-129,0-2 129,3 2-129,1-1 0,1 7 0,0 1 129,3 5-129,-1 4 0,3 7 0,1 0 0,3 12 0,-1 8 0,4 5 0,0 5-129,-3 4 129,-2 3-129,-1 2 0,-4-3 0,-5-2 0,-4-8-129,-5-3 258,-9-23-258,18 16 129,-18-16 0,17-23 0,-6-7 129,2-9-129,3-5 129,1-3-129,-1 1 129,2 5 0,-5 7 0,-1 9 1,-3 8-130,-9 17 0,20-2 0,-20 2 0,19 27 0,-8-1 0,1 6 0,1 4 0,1 3 0,-9-5-388,8 10-257,-13-22-1032,9 1-3096,-9-6-258,0-17-129,0 0-129</inkml:trace>
          <inkml:trace contextRef="#ctx0" brushRef="#br1" timeOffset="21372.0375">3130 2769 12513,'-2'-78'4386,"2"50"-129,0 28-387,0 0-3741,15-4-2451,-6 15-1806,-6 5-129,4 9-516,-7-1 129</inkml:trace>
          <inkml:trace contextRef="#ctx0" brushRef="#br1" timeOffset="21824.4383">3365 2885 14061,'69'-21'4902,"-28"12"-387,4 2 258,13 7-3354,-11-6-516,10 6-258,-8 0-258,1 6 0,-7-1 0,-7 6-129,-12 1-128,-8 6-130,-14 1 0,-2 6 0,-18 4 0,-8 1 0,-8 7 0,-5 1 0,-4-1 0,2 2 0,4 0 0,1-3 0,8-1 0,6-3 0,10-5 0,10-2 0,2-5 0,14-3 0,8-4 0,12-1 0,3-3 0,7 0 0,3-5 0,1-1 0,-4-3 0,-3 0 0,-2 0 0,-12-5 0,1 1-775,-24-21-2837,5 4-1419,-9-6 0,-4 2-387,-15-5 258</inkml:trace>
          <inkml:trace contextRef="#ctx0" brushRef="#br1" timeOffset="21996.0386">3694 3105 11610,'-25'-21'4902,"38"9"-387,10 8 129,7 6-2322,-5-2-1419,23 0-258,-2 0-516,4-7-903,9 3-3483,-4 1-387,-4-4-129,-1 1-129</inkml:trace>
          <inkml:trace contextRef="#ctx0" brushRef="#br1" timeOffset="22432.8392">4290 3002 10836,'9'-3'5031,"23"-1"-387,-11 4 258,6 4-1677,-6-4-2064,18 7-258,-5-7-258,11 3-258,-6-3 0,5 0-258,1-7 0,-3-5 0,-4-4 0,-6-4-129,-7-1-129,-15 0 0,-10 3-129,-5 0 0,-20 7 0,-12 1 0,-4 6 0,-7 4 0,2 0 129,1 13 129,6 1 129,5 7 129,6 0-129,10 6 129,6 0 0,8 5 0,4-2 0,9 4 0,12 3-387,6-3-129,17 12-1032,10-12-3225,15-13-516,16-6 129,6-15-645</inkml:trace>
        </inkml:traceGroup>
        <inkml:traceGroup>
          <inkml:annotationXML>
            <emma:emma xmlns:emma="http://www.w3.org/2003/04/emma" version="1.0">
              <emma:interpretation id="{849D5E7E-4366-43A2-8E1B-54C45D68F5C8}" emma:medium="tactile" emma:mode="ink">
                <msink:context xmlns:msink="http://schemas.microsoft.com/ink/2010/main" type="inkWord" rotatedBoundingBox="8907,2866 11132,2831 11149,3914 8924,3949"/>
              </emma:interpretation>
              <emma:one-of disjunction-type="recognition" id="oneOf6">
                <emma:interpretation id="interp29" emma:lang="en-US" emma:confidence="1">
                  <emma:literal>the</emma:literal>
                </emma:interpretation>
                <emma:interpretation id="interp30" emma:lang="en-US" emma:confidence="0">
                  <emma:literal>tie</emma:literal>
                </emma:interpretation>
                <emma:interpretation id="interp31" emma:lang="en-US" emma:confidence="0">
                  <emma:literal>toe</emma:literal>
                </emma:interpretation>
                <emma:interpretation id="interp32" emma:lang="en-US" emma:confidence="0">
                  <emma:literal>they</emma:literal>
                </emma:interpretation>
                <emma:interpretation id="interp33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24351.6427">5482 2835 11352,'2'-18'4515,"-2"18"-258,30-7 0,-14 2-2838,21 5-645,1 3 129,15 1-516,6 0-258,10-4-516,13 1-387,-6-4-1419,6-10-2193,2 1-129,-10-10-258,-4 5-516</inkml:trace>
          <inkml:trace contextRef="#ctx0" brushRef="#br1" timeOffset="24117.6423">5809 2230 12126,'13'-26'4644,"-13"26"-129,0 0 0,0 0-2838,0 23-774,-6 3-258,6 22 129,-7-1-258,5 15 0,-5 2-129,4 7 0,-1-1-129,4 6 0,0-3 129,0 0-258,2-2 1,5-3-130,2-4 0,0-6 0,0-8 0,-2-7 0,2-9-130,-6-11-128,6-4-258,-9-19-129,5 20-1032,-5-20-2967,-16 0-258,0-9 0,-7-7-258</inkml:trace>
          <inkml:trace contextRef="#ctx0" brushRef="#br1" timeOffset="24804.0435">6284 2365 13287,'-37'-53'4644,"24"34"-129,13 19 129,0 0-3096,0 0-645,6 23-258,1 5-129,5 13-129,-1 4-129,5 11 129,-2 3-129,-2 5 0,1 0 129,-1 2-257,-3 0-130,-3 0 0,-3-4 0,-1-7 0,0-7 0,-2-11 0,0-6-130,0-14-128,0-17 129,0 0 129,0 0 0,7-23 0,-2-2 0,4-5 0,2-4 0,-1-1 0,5 1 0,1 4 129,1 3-129,-1 8 0,2 1 0,2 9 129,-1 7-129,4 2 129,1 11 1,-1 8-130,2 6 0,-2 2-130,3 8-257,-4-8-387,12 16-1548,-6-16-2451,2-4 0,4-7-258,5-9-258</inkml:trace>
          <inkml:trace contextRef="#ctx0" brushRef="#br1" timeOffset="25194.0442">7147 3001 13287,'28'-8'4902,"-8"8"-387,5 0 258,17 0-2838,-20 0-645,17 0-516,-7-9-258,5 2-129,-5-5 1,0-4-388,-5 0 0,-6-5 0,-7-1 0,-12 1-259,-4 3-128,-17 2 129,-8 7-258,-10 2 258,-2 7 0,-6 2 129,6 14 0,0 2 129,9 8 129,3 3-129,11 5 258,9 3-258,7 2 0,5 2 129,17-2-129,10-2 129,7-5-129,7-5-129,9-5-258,4-17-774,7-3-3225,3-2-258,-7-7-129,4-9-129</inkml:trace>
        </inkml:traceGroup>
        <inkml:traceGroup>
          <inkml:annotationXML>
            <emma:emma xmlns:emma="http://www.w3.org/2003/04/emma" version="1.0">
              <emma:interpretation id="{5EEA6837-278A-4E9F-B321-6D91FBBA059C}" emma:medium="tactile" emma:mode="ink">
                <msink:context xmlns:msink="http://schemas.microsoft.com/ink/2010/main" type="inkWord" rotatedBoundingBox="12024,2799 16839,2722 16856,3782 12041,3858"/>
              </emma:interpretation>
              <emma:one-of disjunction-type="recognition" id="oneOf7">
                <emma:interpretation id="interp34" emma:lang="en-US" emma:confidence="1">
                  <emma:literal>Boolean</emma:literal>
                </emma:interpretation>
                <emma:interpretation id="interp35" emma:lang="en-US" emma:confidence="1">
                  <emma:literal>Boo lean</emma:literal>
                </emma:interpretation>
                <emma:interpretation id="interp36" emma:lang="en-US" emma:confidence="0">
                  <emma:literal>Boor lean</emma:literal>
                </emma:interpretation>
                <emma:interpretation id="interp37" emma:lang="en-US" emma:confidence="0">
                  <emma:literal>Boos lean</emma:literal>
                </emma:interpretation>
                <emma:interpretation id="interp38" emma:lang="en-US" emma:confidence="0">
                  <emma:literal>Boon lean</emma:literal>
                </emma:interpretation>
              </emma:one-of>
            </emma:emma>
          </inkml:annotationXML>
          <inkml:trace contextRef="#ctx0" brushRef="#br1" timeOffset="25989.6456">8595 2481 12255,'7'-21'4515,"-7"21"0,0 0-129,25 9-2838,-25-9-645,5 48-129,-5-15-129,7 15 0,-3 2-258,1 13-129,0-1 129,2 2-258,-1-2 129,-1-3-258,2-6 129,-3-7-258,1-3-129,-3-14-129,3-1-129,-5-28-387,6 29-903,-6-29-1935,0 0-774,-11-20-129,4-5-258,1-2 129</inkml:trace>
          <inkml:trace contextRef="#ctx0" brushRef="#br1" timeOffset="26551.2466">8652 2554 12126,'42'-96'4515,"-13"51"-129,8 8 129,13 14-2967,-9-5-645,17 17-258,-2 0-129,4 11-129,-5 7-129,-3 16 0,-13 6-258,-14 6 0,-13 8-258,-13-2-129,-19 4-129,-19-10-129,-2 8-387,-18-16 0,9 5 0,-5-18-129,14 2 387,2-9 0,16-4 516,23-3 387,-21 0 387,21 0 387,23-8 0,12 8 129,1-6-129,19 6 0,-1 0-129,11 11-129,1 1-258,5 10 0,-5-1-129,-5 7 0,-10 3 0,-8 4 0,-15 3 0,-17 3-129,-11-2 129,-20 0-129,-15-2 129,-15-3-258,-7-2 0,-9-9 0,-3-5 0,0-9 0,-3-4-129,8-5 129,0-3 0,7-12 0,4-1 0,7-5 0,7 3-129,8-3-129,12 7 0,1-6-387,18 20-645,0 0-1935,0 0-1419,27-11 129,-4 11-258,11 8-258</inkml:trace>
          <inkml:trace contextRef="#ctx0" brushRef="#br1" timeOffset="26988.0474">9957 2942 11868,'-18'-41'4515,"-3"21"-258,3 6 129,18 14-2580,-41-16-774,24 16-258,-7 0-258,7 14-129,-3 2-129,8 9-129,1 4 0,7 1 0,4 4 0,0-2 0,13 2-129,5-4 0,5-2 129,2-8-129,0-4 129,3-9 129,-3-7 0,0 0 129,-4-16-129,1-5 129,-6-13 0,-2 0-257,-7-9-130,-4 2 0,-3-5 0,-1 3 0,-10 4-130,-9 6-257,1 11-516,-13-1-387,16 19-2967,-13 4-516,4 11 129,4 7-516,3 3 0</inkml:trace>
          <inkml:trace contextRef="#ctx0" brushRef="#br1" timeOffset="27362.448">10418 2835 13029,'50'-32'4644,"-50"32"-258,0-20 0,-11 6-2709,11 14-1032,-39 4 0,23 10-258,-5 2 0,8 7-129,-1 2 0,10 7 0,3-2-129,1 6 0,7-1 0,9-1 0,3-2-258,4-3 129,2-3 0,0-6 0,0-8 0,2-8 129,-4-4 0,4-14 129,-8-13 0,-3-3 0,-5-13 0,-6 0-128,-5-5-260,-11 4-128,-8 5-129,-15 2-258,7 17-903,-22-1-2709,11 12-645,3 7 0,3 2 0</inkml:trace>
          <inkml:trace contextRef="#ctx0" brushRef="#br1" timeOffset="27721.2486">11010 2220 13545,'6'-73'4902,"-6"46"-129,1 11-129,-1 16-2451,0 0-1419,11 11-258,0 22-129,-4 10 0,5 11-129,1 10 0,3 8-128,-2 7-130,2 3 0,-2-4 0,-3 0 0,0 2 0,-4-9 0,0 2-388,-7-14-257,9 3-387,-11-24-2064,2-3-1806,-2-10 129,2-25-258,-2 20 129</inkml:trace>
          <inkml:trace contextRef="#ctx0" brushRef="#br1" timeOffset="28548.0501">11368 2892 14835,'44'-21'4902,"-22"12"-387,1 3 258,14 6-3354,-7-3-774,18 3 0,0-2-258,11 0-129,0-1 0,8-3-258,1-1 0,-4-3 0,-5-3-129,-10-1 129,-8-2-129,-12 0 0,-13 0-129,-14 0 258,-2 16-129,-23-27 0,-4 18 129,-5 4-129,-6 3 0,-1 2 129,2 6-129,0 4 129,3 6-129,5 4 129,4 3 0,2 4 0,11 1 129,7 1-129,5 1 129,5 2-129,14-2 129,8-3 0,7-4 0,7-4-129,3-8 0,8-4 0,5-5 0,3-2 0,3-11-129,-1-6 129,-2-3-129,-6-5 129,-6 0-129,-11-5 0,-9 1 0,-13 3 0,-12-1 0,-3 6 129,-12 1-129,-8 6 129,-1 5-129,-4 5 258,-2 4 0,4 2 0,2 7 0,3 7 0,2 2 129,5 2-129,2-1 129,8 2-258,1 3 129,0-1-129,1-2 0,7-5-129,2 2 0,-10-18-129,18 19 258,-18-19-129,25 0 0,-25 0 258,30-19 0,-10 1-129,1-5 129,4 3-129,2-1 0,-2 7 258,1 1-129,-1 10-129,2 3 129,-2 3 0,-2 12 0,2 4 0,-2 2 1,-2 3-130,1 0-130,-5-2 1,3 3-258,-20-25-645,32 30-3483,-32-30-387,0 0 129,0 0-258</inkml:trace>
          <inkml:trace contextRef="#ctx0" brushRef="#br1" timeOffset="28922.4508">12807 2798 14577,'25'-16'4773,"-9"14"-258,5 2 387,-21 0-3483,32 7-774,-16 2 129,5 5-516,-21-14 129,27 27-258,-16-9 0,-8-2-387,3 3 129,-6-19-129,0 30 0,0-30 129,0 16-129,0-16 258,0 0 129,21-19 258,-7-6-129,9-2 129,0-6-129,6 2-128,1 1-130,4 3 0,-4 6 0,0 9 0,-1 10 0,-1 4 0,-3 19 0,-2 4 0,-1 12 0,-10-5-775,13 14-3998,-12-5-258,-1-2 129,-1-10-516</inkml:trace>
        </inkml:traceGroup>
        <inkml:traceGroup>
          <inkml:annotationXML>
            <emma:emma xmlns:emma="http://www.w3.org/2003/04/emma" version="1.0">
              <emma:interpretation id="{62EA3727-0DBF-4FC3-9D78-74802C434C95}" emma:medium="tactile" emma:mode="ink">
                <msink:context xmlns:msink="http://schemas.microsoft.com/ink/2010/main" type="inkWord" rotatedBoundingBox="17473,2734 22720,2650 22745,4215 17498,4298"/>
              </emma:interpretation>
              <emma:one-of disjunction-type="recognition" id="oneOf8">
                <emma:interpretation id="interp39" emma:lang="en-US" emma:confidence="0.5">
                  <emma:literal>function</emma:literal>
                </emma:interpretation>
                <emma:interpretation id="interp40" emma:lang="en-US" emma:confidence="0">
                  <emma:literal>trimetric,</emma:literal>
                </emma:interpretation>
                <emma:interpretation id="interp41" emma:lang="en-US" emma:confidence="0">
                  <emma:literal>turmeric,</emma:literal>
                </emma:interpretation>
                <emma:interpretation id="interp42" emma:lang="en-US" emma:confidence="0">
                  <emma:literal>trimetric</emma:literal>
                </emma:interpretation>
                <emma:interpretation id="interp43" emma:lang="en-US" emma:confidence="0">
                  <emma:literal>functions</emma:literal>
                </emma:interpretation>
              </emma:one-of>
            </emma:emma>
          </inkml:annotationXML>
          <inkml:trace contextRef="#ctx0" brushRef="#br1" timeOffset="29796.0523">14052 2912 12126,'23'-13'4515,"11"-10"-129,-34 23 0,14-23-2967,7 23-645,-21 0 0,41-2-129,-18-1 0,15 3-258,1 0 0,13 5-129,6-2-129,6 1-258,4 1-129,-1-5-387,14 4-645,-21-4-2967,8-7-387,-8-7-129,-8-2-258</inkml:trace>
          <inkml:trace contextRef="#ctx0" brushRef="#br1" timeOffset="29530.8518">14242 2607 12900,'-19'-19'4773,"19"19"-387,0 0 258,-20-27-3096,20 27-774,0 0-258,0 0-129,9-5 129,-9 5-129,27-13 0,-6 4-129,2-8 0,4-6-129,3-9 0,0-8 0,1-4-258,-7-8 0,-2 1 0,-12-3-258,-4 8 129,-6 5 0,-13 11-129,-8 7 129,0 14 129,-4 9 0,2 12 129,5 19 129,4 6 0,10 18 258,4 4-129,4 14 258,5 1-129,10 12 129,-3-1 1,5 6-517,-3 0 0,0 3 0,-6 2 0,-1 2 0,-4-2 0,-3 0 0,-4-7 0,0-7 0,-2-11 0,-5-16 0,0-9 0,-4-19 0,4-7-130,-13-20-1418,20 0-2322,-21-27-1161,5-3 129,-7-8-387,0-6-387</inkml:trace>
          <inkml:trace contextRef="#ctx0" brushRef="#br1" timeOffset="30186.053">14941 2668 12900,'-16'-4'4902,"-3"4"-516,19 0 129,-7 18-3354,10 7-387,-1-5 0,7 10-258,-4-2-129,2 4-258,-1 4 0,-3-4-258,4 2 0,-3-6-129,3-1 129,-2-8-258,-5-19 258,22 22 0,-6-22 0,3-2 258,3-16 129,2 0 129,1-10 0,6 3-129,-5-5 129,3 5 0,-4-2-258,-2 8 129,-4 1-258,1 9 0,-4 5-129,0 4 258,0 11-129,-2 9-129,0 6 0,-1 1-258,3 9-258,-13-15-1290,19 6-2709,-8-8 0,4-6-387,3-10-129</inkml:trace>
          <inkml:trace contextRef="#ctx0" brushRef="#br1" timeOffset="30778.854">15665 2819 12900,'6'-16'4773,"4"0"-258,-10 16 129,0 0-2709,16 11-1032,-16-11-387,18 23 0,-18-23-258,21 27 129,-12-11-387,0 0 129,-9-16-258,9 28-129,-9-28 0,4 20 0,-4-20 129,0 0-129,0 0 258,0 0 0,21-2 129,-10-16 0,3 2 129,0-5-258,7 1 258,1-1-258,1 5 129,2 3-129,2 4 129,1 8-258,2 1 129,2 5 258,4 11-258,5 2 0,1 0 0,3-1 129,1-2-258,2-7 258,0-6-258,0-2 0,-9-9 129,1-7-258,-10-5 258,-5 0-258,-6-1 129,-8 4 0,-11 18 129,0-23-129,0 23 0,-20 0 129,-1 9 0,0 9 129,-4 3-258,5 6 258,2 2-129,8 1 129,8 0-258,2 4 258,16-4-258,11 0-129,3-5 129,5-2-129,1-10-129,5-1-129,-11-12-645,13 0-2193,-11-16-1032,-7-10-387,0-8-387,-4-11 258</inkml:trace>
          <inkml:trace contextRef="#ctx0" brushRef="#br1" timeOffset="31356.055">16880 2787 12126,'27'-28'4773,"0"24"-129,6 2 0,21 4-3096,-10-2-645,20 0-129,-2 0-387,8 2 0,-6-2-129,-4 0 0,-6 0-129,-8 0 129,-12 0-129,-8 0 0,-26 0 0,25 0 0,-25 0 0,0 0-129,15 19 129,-15-19-129,10 34 129,-1-14-387,4 5 0,-6-2-258,7 5-387,-14-28-1806,4 30-2322,-4-30 258,0 16-387,0-16 0</inkml:trace>
          <inkml:trace contextRef="#ctx0" brushRef="#br1" timeOffset="31028.4545">17012 2120 10965,'0'-18'5160,"0"18"-129,14 29-129,6 22-1290,-10-6-2709,15 15-129,-9 2-129,7 11-129,-5-1-257,2 0-259,-10-2 0,-3-1 0,-1-3 0,-6-7 0,0-4 0,-4-12-517,2 1-515,-22-24-2451,13-1-1806,-7-13 387,0-6-516,-3-2 129</inkml:trace>
          <inkml:trace contextRef="#ctx0" brushRef="#br1" timeOffset="31543.2554">17524 2374 10965,'-3'-78'4644,"3"55"-129,-2 7-387,2-4-2193,0 20-1419,0 0-516,0 9-516,3 16-1032,1 2-2838,1 0 0,6 10-258,-2 0-387</inkml:trace>
          <inkml:trace contextRef="#ctx0" brushRef="#br1" timeOffset="31902.056">18061 2718 9546,'-7'-18'4902,"7"18"-516,-19-4 0,-5-1-2580,24 5-774,-24 5-387,24-5-129,-25 23-258,19-5 0,-1 2 0,7 5-129,0 0 0,2 3 129,7 1 0,9 1-129,-2-7 258,7 4-129,-5-10 0,7 1 129,-6-9 0,2 0-129,-3-7 0,-2-2-258,-16 0-258,23-22-516,-3 15-2580,-11-18-1548,5-1 129,2-5-516,5-2-387</inkml:trace>
          <inkml:trace contextRef="#ctx0" brushRef="#br1" timeOffset="32198.4565">18611 2711 13287,'46'21'5031,"-24"-9"-129,1 4 0,-6-7-3483,21 14-516,-6-8-129,7 6-387,-7-3-129,0-2-129,-4-4 0,-3-1-129,-3-4 0,-5-5 0,3-2 0,0 0 129,-1-6 0,3-1 0,1-2 130,3 8-259,-1 1 0,5 9 0,-3 12 0,2 14 0,1 19 0,-12-3-1936,3 28-2966,-10 6-258,-10 6-387,-13 3-258</inkml:trace>
        </inkml:traceGroup>
      </inkml:traceGroup>
    </inkml:traceGroup>
    <inkml:traceGroup>
      <inkml:annotationXML>
        <emma:emma xmlns:emma="http://www.w3.org/2003/04/emma" version="1.0">
          <emma:interpretation id="{4F31236B-D399-47BA-806D-F42540D89706}" emma:medium="tactile" emma:mode="ink">
            <msink:context xmlns:msink="http://schemas.microsoft.com/ink/2010/main" type="paragraph" rotatedBoundingBox="3126,4519 20389,4352 20422,7752 3158,79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2F765C9-CA58-4894-9634-38E16FD3C461}" emma:medium="tactile" emma:mode="ink">
              <msink:context xmlns:msink="http://schemas.microsoft.com/ink/2010/main" type="line" rotatedBoundingBox="3126,4519 20389,4352 20410,6569 3147,6736"/>
            </emma:interpretation>
          </emma:emma>
        </inkml:annotationXML>
        <inkml:traceGroup>
          <inkml:annotationXML>
            <emma:emma xmlns:emma="http://www.w3.org/2003/04/emma" version="1.0">
              <emma:interpretation id="{99B4DBB0-B7B6-4FDB-A665-80BD3BE38F68}" emma:medium="tactile" emma:mode="ink">
                <msink:context xmlns:msink="http://schemas.microsoft.com/ink/2010/main" type="inkWord" rotatedBoundingBox="3127,4671 5087,4652 5104,6391 3144,6410"/>
              </emma:interpretation>
              <emma:one-of disjunction-type="recognition" id="oneOf9">
                <emma:interpretation id="interp44" emma:lang="en-US" emma:confidence="1">
                  <emma:literal>for</emma:literal>
                </emma:interpretation>
                <emma:interpretation id="interp45" emma:lang="en-US" emma:confidence="0">
                  <emma:literal>fon</emma:literal>
                </emma:interpretation>
                <emma:interpretation id="interp46" emma:lang="en-US" emma:confidence="0">
                  <emma:literal>For</emma:literal>
                </emma:interpretation>
                <emma:interpretation id="interp47" emma:lang="en-US" emma:confidence="0">
                  <emma:literal>Fon</emma:literal>
                </emma:interpretation>
                <emma:interpretation id="interp48" emma:lang="en-US" emma:confidence="0">
                  <emma:literal>fan</emma:literal>
                </emma:interpretation>
              </emma:one-of>
            </emma:emma>
          </inkml:annotationXML>
          <inkml:trace contextRef="#ctx0" brushRef="#br1" timeOffset="33852.0594">-299 4895 9675,'9'-29'4644,"0"8"0,-9 21-387,0 0-1548,0 0-1548,0 0-387,7-21-129,9 17-258,3-5-129,17 0-129,6-5 129,19 0-129,17-6 0,17-1 0,8-6-129,5-1 0,1-2 0,-4-4-129,-11 4 129,-16-4-129,-19 7 0,-24 0 0,-19 8 0,-16 1 0,-12 7 129,-16 8 0,-4 3 0,-6 7 0,3 9 0,3 9 129,3 2-129,11 10 129,6 4 0,8 3 129,4-3-129,6 7 0,6-3 0,9-3 129,1-6-129,3-2 0,0-11 129,1-3 0,-4-15 0,1-5 0,-5-9 0,-1-11-129,-6-10-129,-2-9-129,0-2-387,-9-19-645,10 10-2709,-10-5-1032,2 5 129,0 5-645,2 8-129</inkml:trace>
          <inkml:trace contextRef="#ctx0" brushRef="#br1" timeOffset="33274.8584">-145 4477 8127,'38'-13'4386,"-22"3"258,7 4-387,-2 5-1806,-8-21-516,17 15-645,-14-18-387,14 8-129,-8-14-258,4 6-129,-3-10-129,-1 3-129,-4-6 0,-6 3-129,-5-1 0,-7 2 0,0 6-129,-11 1 129,-5 8-129,-1 3 129,-3 7 0,2 9 0,1 2 0,6 17 129,4 10 0,7 12 0,0 10 129,3 19 129,6 6 0,9 17 129,-4 1-129,4 9 130,-4 0-517,4 9 0,-6-3 0,6 3 0,-9-4 0,0 1 0,-5-10 0,-4-4 0,0-12 0,0-12 0,-4-12 0,-7-18 0,6-9 0,-13-23-130,13 9-1805,-15-18-2967,3-13-258,-7-10 129,0-5-645</inkml:trace>
          <inkml:trace contextRef="#ctx0" brushRef="#br1" timeOffset="34351.2601">957 4781 12384,'60'32'5031,"-28"-23"-258,2-4 258,-6-5-2193,8 0-1677,-15-3-258,8-4-387,-8-13-386,-1-1-130,-6-9 0,0-6 0,-7-5 0,-5-5 0,-2 5 0,-7-9-646,-4 18-257,-16-9-129,10 22-129,-17-10-129,14 26 0,-12-10 129,16 13-129,-3 0 516,19 0 129,0 0 516,0 0 387,0 0 387,0 0 129,18 4 258,-2-8 0,14 4 0,-9-16-129,15 14 129,-6-12-258,13 12 0,-8-10 0,10 10-129,-10-5-129,4 7-386,-5 0-130,4 12 0,-8 6 0,-2 11 0,-5 4 0,-5 10 0,2 11 0,-13-1-130,11 22-2450,-17-10-2322,1 3-129,-2-8-258,2-3-129</inkml:trace>
        </inkml:traceGroup>
        <inkml:traceGroup>
          <inkml:annotationXML>
            <emma:emma xmlns:emma="http://www.w3.org/2003/04/emma" version="1.0">
              <emma:interpretation id="{D4BA7E99-1039-46AD-BA2D-DD646F008158}" emma:medium="tactile" emma:mode="ink">
                <msink:context xmlns:msink="http://schemas.microsoft.com/ink/2010/main" type="inkWord" rotatedBoundingBox="5899,4556 7857,4537 7868,5637 5910,5656"/>
              </emma:interpretation>
              <emma:one-of disjunction-type="recognition" id="oneOf10">
                <emma:interpretation id="interp49" emma:lang="en-US" emma:confidence="0">
                  <emma:literal>less</emma:literal>
                </emma:interpretation>
                <emma:interpretation id="interp50" emma:lang="en-US" emma:confidence="0">
                  <emma:literal>lens</emma:literal>
                </emma:interpretation>
                <emma:interpretation id="interp51" emma:lang="en-US" emma:confidence="0">
                  <emma:literal>ten</emma:literal>
                </emma:interpretation>
                <emma:interpretation id="interp52" emma:lang="en-US" emma:confidence="0">
                  <emma:literal>hers</emma:literal>
                </emma:interpretation>
                <emma:interpretation id="interp53" emma:lang="en-US" emma:confidence="0">
                  <emma:literal>tens</emma:literal>
                </emma:interpretation>
              </emma:one-of>
            </emma:emma>
          </inkml:annotationXML>
          <inkml:trace contextRef="#ctx0" brushRef="#br1" timeOffset="34990.8612">2465 3940 13674,'0'-20'4644,"0"-1"-129,0 21-129,0 0-3096,0 0-645,2 23-129,0 4 129,6 14-258,-2 7 129,8 17 0,-2 12-129,6 12 0,0 3-128,0 6-259,1-2 0,-1-5 0,0-4-259,-7-14-128,3-7-258,-12-25-645,17-4-2838,-17-10-774,-2-27 258,0 21-645,0-21-129</inkml:trace>
          <inkml:trace contextRef="#ctx0" brushRef="#br1" timeOffset="35786.4628">2876 4781 10965,'71'-18'4644,"-32"11"-258,-9-9-129,4-5-2064,4 7-1161,-14-13-258,7 2-258,-10-7-129,0-2-129,-6-1-129,-8 1-129,-6 4 0,-2 3-258,-15 11 129,-11 5-258,-3 11 129,-8 7 0,3 16-129,-4 4 129,8 7 0,3 3 0,10 1 129,8 1 129,8-4 0,2 1 0,12-8 129,8 1 0,-1-4 0,6-2 0,0-5 0,2-2 0,-4-7 0,2-4 129,-2-5-129,2 0 129,-4-18-129,6-7 129,-2-12 0,7-9 0,-2-13 0,6-2 0,-1-1 0,6 5 0,-2 4 0,2 16 0,-2 12 129,2 21-129,-5 11 0,5 25 0,-6 11 0,-1 9 0,-4 4-128,1 5-130,-5-1 0,-3-3 0,-5-5 0,-5-11 0,-3-7 0,-4-8 0,-3-10 0,-3-16 0,0 0-130,13-9 1,-4-17 129,5-8 129,4-11-129,6-4 130,7-7-130,4 3 0,3 2 0,4 8 0,-1 6 0,4 13 0,-4 12 0,0 12 0,-4 9 0,-3 16 0,-6 7 0,-3 5 0,-7 4 0,-4 0 0,-3 0 0,-9-2 0,-2 0 0,-9-7 0,-7 5 0,-20-17-1549,0 7-3353,-3-6-258,0-3 0,-3-6-516</inkml:trace>
        </inkml:traceGroup>
        <inkml:traceGroup>
          <inkml:annotationXML>
            <emma:emma xmlns:emma="http://www.w3.org/2003/04/emma" version="1.0">
              <emma:interpretation id="{A809C5FD-11C2-44A8-9875-5D3AE03836DF}" emma:medium="tactile" emma:mode="ink">
                <msink:context xmlns:msink="http://schemas.microsoft.com/ink/2010/main" type="inkWord" rotatedBoundingBox="8813,4678 12664,4641 12684,6644 8833,6681"/>
              </emma:interpretation>
              <emma:one-of disjunction-type="recognition" id="oneOf11">
                <emma:interpretation id="interp54" emma:lang="en-US" emma:confidence="1">
                  <emma:literal>costly</emma:literal>
                </emma:interpretation>
                <emma:interpretation id="interp55" emma:lang="en-US" emma:confidence="0">
                  <emma:literal>Costly</emma:literal>
                </emma:interpretation>
                <emma:interpretation id="interp56" emma:lang="en-US" emma:confidence="0">
                  <emma:literal>Mostly</emma:literal>
                </emma:interpretation>
                <emma:interpretation id="interp57" emma:lang="en-US" emma:confidence="0">
                  <emma:literal>mostly</emma:literal>
                </emma:interpretation>
                <emma:interpretation id="interp58" emma:lang="en-US" emma:confidence="0">
                  <emma:literal>coasty</emma:literal>
                </emma:interpretation>
              </emma:one-of>
            </emma:emma>
          </inkml:annotationXML>
          <inkml:trace contextRef="#ctx0" brushRef="#br1" timeOffset="43290.076">5619 4514 12642,'9'-57'4644,"-9"32"-258,-7 2 129,-18-3-2580,25 26-903,-40-7-387,19 12-258,-7 13-129,1 12-129,0 5-129,6 12 0,0 3 0,6 6 0,6 0-129,8 1 258,1-6-258,10-3 129,10-5 0,5-6 129,5-7-129,6-8 0,3-8 0,3-9 129,3-5-129,1-7 129,4-11-129,0-8 0,1-8 129,-3-7-129,-5-7 129,-6-2-129,-6 0 0,-8 1 0,-11 6 0,-8 6 0,-4 10 0,0 27 0,-14-14-129,14 14 129,-20 26 0,13 8-129,5 3 129,2 8 0,4 1 0,10 2 0,2-5 129,9-2 0,-2-7-129,4-4 258,-2-11-129,5-3 258,-9-10 0,6-6 0,-8-9-257,3-9-130,-8-14 0,4-7 0,-8-11 0,1-1 0,-7-10 0,-4-1 0,0 5 0,-13 0 0,-1 14 0,-11 4 0,4 27 0,-24-10-2968,15 24-1934,-6 16-129,6 12-258,0 7 0</inkml:trace>
          <inkml:trace contextRef="#ctx0" brushRef="#br1" timeOffset="43789.2769">7173 4518 13545,'-30'-25'4386,"9"21"-258,-15 1 129,-5 3-3354,13 9-258,-9 1-387,10 8 0,-2-4-129,8 4 0,5-4 0,11 4 0,5-18 0,1 32 0,17-18 129,11 4-129,8-2 129,9 6 0,6-5-129,5 7 129,-2-5-129,0 6 129,-10-5 0,-6 4-129,-16-4 129,-9 5 129,-14-7-129,-7 1 0,-20-6 0,-7-1-128,-8-5-130,-6-1 0,-4-6 0,-3 0 0,0-4 0,0-5 0,1-1 0,5-3 0,4 2 0,4 1 0,9 4-130,0-6-902,32 12-1161,-30 0-2451,30 0-129,0 0-258,0 0 0</inkml:trace>
          <inkml:trace contextRef="#ctx0" brushRef="#br1" timeOffset="44428.878">7639 4769 12771,'-8'-23'4644,"4"7"-387,4 16 0,16 0-2322,-16 0-903,39 0-387,-12 0-258,12 7-129,5-4-129,8 3-129,5-1-129,2-5-129,12 0-645,-18-16-2322,9-7-1161,1-11 0,-10-11-387,-1-3 0</inkml:trace>
          <inkml:trace contextRef="#ctx0" brushRef="#br1" timeOffset="44163.6775">7858 4048 17802,'0'-21'4773,"0"-8"129,0 29-645,0 0-3224,0 0-1033,0 0 0,0 34 0,0-4 0,0 17 0,0 10 0,2 12 0,0 9 0,3 6 0,-3 5 0,1 2 0,-1-1 0,0-6 0,0-6 0,0-12 0,3-7 0,-5-13 0,5-5 0,-5-23-1162,0-1-3482,0-17-645,-21 4 516,5-6-516</inkml:trace>
          <inkml:trace contextRef="#ctx0" brushRef="#br1" timeOffset="44694.0785">8452 4100 13545,'0'-68'4644,"0"49"0,0 19 129,-1-16-2064,1 28-1677,-4 4-129,4 18-386,0 5-517,0 14 0,0 8 0,0 12 0,0 7 0,0 3 0,2 3 0,-2-1 0,2-1 0,-2-8 0,0-3 0,0-14 0,0-6 0,-6-19 0,6 7-1678,-3-21-3224,3-20-129,0 17 0,0-17 0</inkml:trace>
          <inkml:trace contextRef="#ctx0" brushRef="#br1" timeOffset="45130.8792">8758 4610 10836,'22'0'4902,"-13"13"-387,-1 13 258,3-4-774,7 24-2838,-9-9-129,14 13-258,-5-7-258,5 1-257,-4-6-259,4-8 0,1-7 0,-3-9 0,2-8 0,-2-6-259,3-15 130,-1-9 0,0-7 129,2-6-129,-2-4 258,0 0 0,-5 2 0,-2 9 130,-4 3-259,-1 9 0,-11 18 0,0 0 0,9 20 0,-9 17 0,0 11 0,-4 11 0,-8 10 0,-2 15 0,-10 7 0,-6 14 0,-7 3 0,-2 6 0,-4-2 0,0-5 0,6 1 0,-6-29-775,18-7-3998,6-22-387,12-21 129,7-29-387</inkml:trace>
        </inkml:traceGroup>
        <inkml:traceGroup>
          <inkml:annotationXML>
            <emma:emma xmlns:emma="http://www.w3.org/2003/04/emma" version="1.0">
              <emma:interpretation id="{7033FB17-A9C3-4465-A221-999FC6CF14C8}" emma:medium="tactile" emma:mode="ink">
                <msink:context xmlns:msink="http://schemas.microsoft.com/ink/2010/main" type="inkWord" rotatedBoundingBox="13442,4420 20389,4352 20401,5567 13453,5634"/>
              </emma:interpretation>
              <emma:one-of disjunction-type="recognition" id="oneOf12">
                <emma:interpretation id="interp59" emma:lang="en-US" emma:confidence="1">
                  <emma:literal>hardware</emma:literal>
                </emma:interpretation>
                <emma:interpretation id="interp60" emma:lang="en-US" emma:confidence="0">
                  <emma:literal>hard ware</emma:literal>
                </emma:interpretation>
                <emma:interpretation id="interp61" emma:lang="en-US" emma:confidence="0">
                  <emma:literal>hard Ware</emma:literal>
                </emma:interpretation>
                <emma:interpretation id="interp62" emma:lang="en-US" emma:confidence="0">
                  <emma:literal>hard wane</emma:literal>
                </emma:interpretation>
                <emma:interpretation id="interp63" emma:lang="en-US" emma:confidence="0">
                  <emma:literal>hard wore</emma:literal>
                </emma:interpretation>
              </emma:one-of>
            </emma:emma>
          </inkml:annotationXML>
          <inkml:trace contextRef="#ctx0" brushRef="#br1" timeOffset="46051.2808">10009 3961 13545,'2'-55'4644,"-1"37"-258,-1 0 258,0-1-2709,0 19-1032,0 0-258,15 26-129,-10 3-129,6 14 0,-3 6 0,3 15-129,-2 9-128,0 15-130,-4 4 0,-3 4 0,-2 0 0,0-3 0,-2-8 0,-7-8 0,2-12 0,-2-17 0,2-10 0,0-13 0,7-25 0,0 0-130,0 0 1,0-11 0,4-17 129,8-12 0,4-6 0,4-9 0,5-6 0,3-3 129,4 0 0,5 6-129,1 3 130,-1 14-130,1 5 0,-1 17 0,-2 11 0,3 12 0,-6 17 0,0 17 0,-2 4 0,-1 10 0,-3 5 0,-3 2 0,-1 1 0,-5-5 0,-1-1 0,-7-10 0,2-1 0,-11-15-388,11 8-902,-11-36-1419,-4 26-1935,4-26-129,0 0 0,0 0-387</inkml:trace>
          <inkml:trace contextRef="#ctx0" brushRef="#br1" timeOffset="46878.0823">11151 4591 12900,'9'-54'4515,"-9"33"-258,-9-2 0,-13-6-2838,22 29-516,-28-28 0,28 28-387,-32-9 0,16 9-129,-2 11-129,2 12 0,0 5-258,2 8 129,0 5-129,3 5 0,6 2-129,-1-2-129,6 2-129,0-7 0,6-2-129,3-12 0,7-4 129,-16-23 129,32 16 129,-15-16 129,-1-12 258,4-6 0,-4-9 129,3-1 0,-6-6 129,5 6-129,-8-8 0,6 6-129,-3 1 0,3 8-129,-2 5 129,4 12 0,0 4-129,3 6 0,4 13 0,2 6 0,-1 4-129,6-1 129,-1-1 1,1-6-130,0-8 0,0-6 0,-4-7 0,2-7 0,-5-15 0,0-4 0,-9-10 0,-5-5 0,-6-3 0,-5-6 0,-3 4 0,-13 1 0,1 10-259,-4 3-128,3 10 129,-4 4 0,20 18 0,-26-10 0,26 10 129,-17 0-129,17 0 129,0 0 129,0 0 0,0 0 129,11 5 0,12-3 0,0-2 258,9 2 0,-1-2 0,6 0 0,-1 0-128,5 5-259,-6-3 0,2 5 0,-1 0 0,1 4 0,-5 3 0,0 2 0,-3 5 0,-6 4 0,-3 5 0,-6 1 0,-2 6 0,-8-5-130,5 16-1547,-9-9-2967,-2-5-387,-2-6 129,4-3-258</inkml:trace>
          <inkml:trace contextRef="#ctx0" brushRef="#br1" timeOffset="47424.0833">12593 4559 13029,'13'-70'4773,"-17"38"-387,-12 0 129,-12 0-2967,10 22-774,-12-1-129,5 11-258,-5 9-129,5 14-129,2 7 0,5 6-129,4 7 0,5 3 0,5 0 0,4 0 0,7-3 0,9-4 129,4-9 0,6-1 129,-1-17 0,7-3 129,-3-11-129,5-14 129,-6-17 1,4-12-388,-7-17 0,2-13 0,-4-12 0,-4-13 0,-3-3 0,-3-4 0,-4 6 0,-7 5 0,-2 14-259,-4 15 259,-7 15-129,1 20 129,-5 16 129,15 16 0,-25 14 1,20 16-130,5 13 0,0 9 0,7 6 0,9 8 0,2 4 0,5 6 0,0 2 0,2 6 0,0 1 0,-5-3 0,3 0 0,-7-13 0,5 2-388,-15-26-1547,17-1-2838,-11-17-258,6-9 129,1-9-129</inkml:trace>
          <inkml:trace contextRef="#ctx0" brushRef="#br1" timeOffset="47970.0842">13330 4498 11868,'0'0'4773,"0"0"-258,7 27 129,-7-11-1935,0 21-1677,-2-8-129,2 12-258,-5-9-387,5 5-129,0-5-129,0-2-129,2-1-129,3-10 129,4-3-129,-9-16 0,19 13 129,-19-13 0,23-13 0,-12-4 129,0-10 129,-1-3 0,1-8 0,2-1-129,-3 2 258,4 1-258,-1 6 258,3 10-129,0 10 0,5 10 129,1 16-129,1 14 129,2 6-129,3 10 129,1-2 0,3 3-129,-4-8 1,4-7-130,-2-13 0,4-6 0,-5-13 0,4-6 0,-1-15 0,-1-11 0,-6-9 0,-4-9 0,-3-8 0,-9-5 0,-2 1 0,-7 0 0,-6 16 0,-15-8-1033,17 29-3095,-19 4-903,4 14 129,-1 7-258,4 14-129</inkml:trace>
          <inkml:trace contextRef="#ctx0" brushRef="#br1" timeOffset="48734.4856">14498 4577 9933,'-21'-56'4902,"-4"37"-258,2 8-258,-4 11-1419,-5-2-1548,13 11-387,-10 0-258,12 13-258,-1-3-129,9 8-129,2-4-129,7 4 0,0-1-258,1-3 0,10 2-129,0-7-129,5 0 129,-16-18 0,30 12 0,-30-12 129,30-7 129,-12-9 0,-2-9 258,2 0-129,-4-3 129,4 5-129,-6-2 129,6 11 0,-2 5 0,6 9 0,-3 5-129,6 16 129,0 3 0,3 4 0,3-1-129,-1-1 0,2-6 1,0-4-130,0-12 0,2-4 0,-2-9 0,0-13 0,-2-10 0,-3-7 0,-4-9 0,-7-5 0,-6-2 0,-10-4 0,0 6-388,-14-3-257,2 17 0,-13-2 0,7 16 0,-7 4 129,9 16 0,-3-1 0,19 6 258,-16 6 129,16-6 129,0 25 258,0-25 129,14 23 129,-14-23 258,41 16-129,-18-14 129,16 5-129,-3-7-129,10 0-128,0 0-388,7 1 0,1-1 0,-1 6 0,-5 1 0,-2 5 0,-5 4 0,-5 8 0,-9 2 0,-8 6 0,-3 7 0,-10-1 0,1 10-259,-7-16-1031,0 10-3096,-2-6-645,-3-4 129,-4-7-258</inkml:trace>
          <inkml:trace contextRef="#ctx0" brushRef="#br1" timeOffset="49093.2862">15624 4585 12513,'52'-35'4902,"-27"19"-387,5 5 129,4 9-2451,0-19-1032,15 7-516,1-11-258,9 4 0,-6-8-258,1-1 0,-8-4 0,-10 4-129,-13-2 0,-16 5 0,-7 2-129,-20 7 0,-8 8 0,-10 8 0,-1 4 0,-2 16 0,2 12 129,7 7 0,6 11 0,10 9 258,7 2-129,10 3 258,19-1-129,26 1 129,18-7-258,31-3-129,33 3-1935,28-16-2709,18-9-387,20-7-129,6-16-645</inkml:trace>
        </inkml:traceGroup>
      </inkml:traceGroup>
      <inkml:traceGroup>
        <inkml:annotationXML>
          <emma:emma xmlns:emma="http://www.w3.org/2003/04/emma" version="1.0">
            <emma:interpretation id="{563F3C5C-7DAC-424B-979F-605E81A440F6}" emma:medium="tactile" emma:mode="ink">
              <msink:context xmlns:msink="http://schemas.microsoft.com/ink/2010/main" type="line" rotatedBoundingBox="3245,6149 13484,6244 13468,7985 3229,7889"/>
            </emma:interpretation>
          </emma:emma>
        </inkml:annotationXML>
        <inkml:traceGroup>
          <inkml:annotationXML>
            <emma:emma xmlns:emma="http://www.w3.org/2003/04/emma" version="1.0">
              <emma:interpretation id="{5E034DC3-2170-41BF-B6AD-866BA13478BF}" emma:medium="tactile" emma:mode="ink">
                <msink:context xmlns:msink="http://schemas.microsoft.com/ink/2010/main" type="inkWord" rotatedBoundingBox="3245,6149 13484,6244 13468,7985 3229,7889"/>
              </emma:interpretation>
              <emma:one-of disjunction-type="recognition" id="oneOf13">
                <emma:interpretation id="interp64" emma:lang="en-US" emma:confidence="1">
                  <emma:literal>implementation</emma:literal>
                </emma:interpretation>
                <emma:interpretation id="interp65" emma:lang="en-US" emma:confidence="0">
                  <emma:literal>'implementation</emma:literal>
                </emma:interpretation>
                <emma:interpretation id="interp66" emma:lang="en-US" emma:confidence="0">
                  <emma:literal>implementations</emma:literal>
                </emma:interpretation>
                <emma:interpretation id="interp67" emma:lang="en-US" emma:confidence="0">
                  <emma:literal>"implementation</emma:literal>
                </emma:interpretation>
                <emma:interpretation id="interp68" emma:lang="en-US" emma:confidence="0">
                  <emma:literal>implemental-icy</emma:literal>
                </emma:interpretation>
              </emma:one-of>
            </emma:emma>
          </inkml:annotationXML>
          <inkml:trace contextRef="#ctx0" brushRef="#br1" timeOffset="50512.8887">-177 5944 10449,'-14'-39'4644,"14"39"0,-2-21-387,2 21-1032,11-2-2580,-11 2-387,18 11-645,0 12-1161,-4 0-2838,0-2 129,4 6-387,-4-2 0</inkml:trace>
          <inkml:trace contextRef="#ctx0" brushRef="#br1" timeOffset="50278.8883">-112 6201 9288,'16'-2'5031,"-16"2"-516,10 10 0,-10-10-1032,23 33-2322,-21-16-129,14 14-258,-9-5-258,4 6-258,-2-2 129,0 3-387,-2-1 0,-4-2-129,1 2-387,-4-14-645,2 3-3354,-2-5-129,0-16-387,-15 12 0</inkml:trace>
          <inkml:trace contextRef="#ctx0" brushRef="#br1" timeOffset="51542.4905">220 6213 13287,'30'2'4644,"6"23"-129,-18-4 0,-13-1-3354,20 13-516,-13-6 0,6 7-387,-7-4 0,1-1-258,-3-1 0,-7-5-258,3-3 129,-5-20-129,0 21 0,0-21 129,0 0-129,0-14 129,2-7 129,5-4 0,-1-7 129,2-2 0,0-2 129,4 4 129,-3 0-258,5 7 258,-5 2-258,-9 23 258,25-25-258,-25 25 129,28-1-258,-12 1 129,0 10 129,2 3-258,-2 4 129,2 3-129,-4 3 129,0 2-258,-3-2 258,-4 2-258,0 2 0,-3-2 0,1-4 0,-1-5 0,-4-16 0,9 16 129,-9-16-129,0 0 258,18-14 0,-11-2 0,0-7 129,2 0-129,0-4 0,-1 2 129,1-2-129,4 2 0,-3 4-129,3 1 129,1 3-129,2 6 129,2 2-129,3 7 129,1 2 0,-1 11-258,2 5 258,0 5-258,0 6 258,0 0-258,-3 1 258,0-3-258,-4-2 0,0-3 129,-16-20 0,28 21-129,-28-21 129,30 0 0,-12-5-129,0-11 129,1-4 0,3-5 129,-3-1-129,3-1 129,-6 2 0,0 2 129,-7 3-128,-9 20-130,16-23 0,-16 23 0,0 0 0,19 18 0,-13 7 0,4 9 0,-1 5 0,4 9 0,-1 7 0,0 7 0,1 8 0,-2-1 0,-3 4 0,-2 2 0,-4 1 0,-2-1 0,-2 1 0,-11-13 0,4-7 0,-7-15-259,9 2-773,-14-30-1032,21-13-2322,0 0-645,-20 0 0,17-25-258</inkml:trace>
          <inkml:trace contextRef="#ctx0" brushRef="#br1" timeOffset="51807.6908">1328 6364 11868,'25'-99'4902,"-5"67"-258,5 7 258,3-2-2322,18 27-1290,-10-2-387,14 9-258,-9 6 0,3 10-387,-8-2-128,-2 6-130,-8-4 0,-8 2 0,-11-2 0,-7-3 0,-14 3 0,-20-9 0,-1 6-775,-26-19-902,15 12-3096,-18-11-258,3-2-258,4 0 0</inkml:trace>
          <inkml:trace contextRef="#ctx0" brushRef="#br1" timeOffset="52104.0913">1892 5553 13287,'25'-41'4902,"-25"41"129,27 4-258,-9 15-2193,6 31-1677,-4 2-258,8 22 1,-4 3-646,1 12 0,-4 2 0,0 5 0,-5-6 0,-3-2 0,-1-5 0,-7-14 0,8-1-646,-13-27-1547,5 2-2838,-1-17 0,3-10-129,-7-16-129</inkml:trace>
          <inkml:trace contextRef="#ctx0" brushRef="#br1" timeOffset="52525.292">2371 6302 11997,'16'-21'5031,"19"12"-387,-6 7 258,8 4-2193,-5-2-1677,21 0-258,-5-2-258,9 0-129,-7-8 0,-2 2-129,-9-6-128,-8 2-130,-12-3 0,-12-1 0,-7 16 0,-10-26-130,-15 17 1,-7 2-129,0 5 129,-2 2 0,4 0 0,1 9 129,6 5 0,7 7-129,7 4 129,6 4-129,3 5 258,0 1-258,7 3 258,9-3-258,0 1 129,7-4 129,2-4-129,1-3 0,3-4-129,-2-6-129,-1 1-258,-8-16-774,12 0-3225,-10 0-387,-4-7-129,0-6-129</inkml:trace>
          <inkml:trace contextRef="#ctx0" brushRef="#br1" timeOffset="53118.0931">3022 6201 15867,'0'0'4773,"25"-2"387,-25 2-387,33 27-3741,-20-10-129,10 14-644,-7-5-259,2 6 0,-4 2 0,-2-2 0,-1 2 0,-6-9 0,3 0-259,-8-25-257,1 19 129,-1-19 0,6-9 129,-1-14 129,2-9 258,6-3 129,-1-10 0,6 2 0,1-1 0,5 7 258,-3 1-257,4 11-259,0 7 0,3 15 0,-1 3 0,1 18 0,-5 5 0,2 9 0,-5 2 0,-2 6 0,-4 0 0,-7-1 0,-2-2 0,-5-7 0,0-3 0,-1-9 0,1-18 0,0 0-259,0 0 259,0 0 129,0-27 1,12-3-130,2-8 0,11-2 0,0-3 0,11 4 0,-1 3 0,3 6 0,-1 7 0,0 7 0,-3 10 0,-2 6 0,-3 15 0,-6 10 0,-2 8 0,-5 5 0,2 6 0,-8-1 0,7 14-1033,-17-13-3869,5-5-258,2-5 129,0-7-516</inkml:trace>
          <inkml:trace contextRef="#ctx0" brushRef="#br1" timeOffset="53508.0937">4228 6380 13674,'48'-21'5031,"-25"19"-258,0 2 0,-23 0-3225,48-7-645,-23-2-258,9 2-129,-6-5-129,1-1 0,-6-3-257,-2-2-130,-8 1 0,-10 1 0,-3 16 0,-14-22-130,-7 19-128,-10 3 0,1 0 129,-5 10-258,4 6 258,3 6-129,5 3 258,8 3-129,8 6 129,7 5-258,6 4 387,11 1-129,7 1 0,4-6-129,6 0 0,0-14-387,10 5-645,-10-16-3483,7-14 0,2-9-129,-3-16-387</inkml:trace>
          <inkml:trace contextRef="#ctx0" brushRef="#br1" timeOffset="53898.0946">4898 6314 10320,'0'0'4902,"16"11"-129,-3 9-129,-3 10-1161,-6-9-2064,19 15-645,-14-8-258,9 8-129,-7-4-258,-4-4-258,0 1-129,-4-11 0,-3-18-129,0 0 129,0 0 0,0 0 0,20-32 258,-8-2 129,1-9 129,5 0 0,-1-3 129,8 5 0,-3 2-129,4 11 258,-3 3-387,6 16 129,-6 7 0,0 9-258,-2 16 129,-1 9-129,-4 7 129,-2 6-258,-3 7 129,-6-4-129,2 3-258,-5-10 0,2 5-258,-6-21-774,2 5-3225,0-14-258,0-16-258,0 0 0</inkml:trace>
          <inkml:trace contextRef="#ctx0" brushRef="#br1" timeOffset="54194.495">5996 5726 14190,'43'-57'4902,"-43"57"-258,16-9 258,-8 23-3096,-8 9-903,2 22-129,-2-1-128,2 18-646,-2 2 0,0 11 0,-2 0 0,2 5 0,-2 0 0,2 0 0,0-2 0,0 1 0,0-3 0,-1-14 0,1 4-1033,-13-30-1805,3-1-2193,-3-15 129,13-20-516,-30 0 129</inkml:trace>
          <inkml:trace contextRef="#ctx0" brushRef="#br1" timeOffset="54771.6962">5645 6391 13545,'-16'-21'4644,"16"21"0,9-9 129,-9 9-3225,39 0-774,-12 0 0,23 5-258,3 2 0,24 4-129,12-6-129,23 2 0,16-3-128,18-4-130,12 0 0,2 0 0,-9-7 0,-19 0 0,-20-2 0,-28-2 0,-29 0 0,-32 1 0,-23 10-130,-23-13 130,-16 13-129,-6 0 0,-3 2 0,4 9 129,5 5-129,6 3 129,10 4-129,7 4 129,4 0 0,5 3 129,1 2-129,5-2 0,1 2-129,0-3 0,0-1-129,3-10 129,-3-18-129,13 18 0,-13-18 129,28-7 0,-5-13 258,4-3 0,3-5 0,8 1 129,-1-2-129,6 8 129,-2 1 0,3 13-129,-5 7 0,-2 2 0,-3 18 0,-4 6-129,-1 6 0,-4-1-258,-4 2 0,-8-11-387,12 10-1548,-6-29-2580,1-4 0,3-24-258,5-13-258</inkml:trace>
          <inkml:trace contextRef="#ctx0" brushRef="#br1" timeOffset="55021.2966">7919 5895 13545,'7'-63'5160,"-7"63"-387,0 0 129,0 0-1806,28 50-2064,-24-5-773,12 13-259,-9 3 0,4 6 0,-4 1 0,-2 0 0,-1-3 0,-4-8 0,0 2 0,-15-20-388,12 11-1676,-13-29-2838,16-21-387,-32 11 129,14-13-129</inkml:trace>
          <inkml:trace contextRef="#ctx0" brushRef="#br1" timeOffset="55348.8972">7691 6218 12126,'0'0'4773,"28"0"-129,8 2 0,14 12-2064,1-14-1161,29 4-516,2-4-387,11 0-129,-2-4-129,-3-4-129,-9-1 0,-13 0-129,-17 2 129,-18 3-129,-31 4 0,0 0 130,-2 14-130,-20 4-259,1 5 259,2 7-258,1 6 258,5 5-129,8 5 0,5-1-258,0 4 0,4-9-258,13 11-1032,-11-19-2967,4-9 0,-10-23-258,16 11-258</inkml:trace>
          <inkml:trace contextRef="#ctx0" brushRef="#br1" timeOffset="55551.6975">8465 5943 14706,'25'-71'4644,"-16"44"-258,-1 11-129,-8 16-3225,0 0-903,0 0-645,11 21-1032,-11 9-2967,-5 2 258,5 13-387,0-2-129</inkml:trace>
          <inkml:trace contextRef="#ctx0" brushRef="#br1" timeOffset="55848.0981">8990 6242 11223,'-20'-20'4515,"-5"16"0,0 4 0,0 18-2322,-10-7-774,19 16-516,-13-4-129,17 10-258,-6-2-129,13 6-129,3-3 0,2 3 0,7-5-129,9-2 129,-2-5-129,4-5 0,0-4-129,-18-16-129,30 11-258,-30-11-516,32-9-1677,-18-14-2064,2-8-129,4-4-129,5-8-129</inkml:trace>
          <inkml:trace contextRef="#ctx0" brushRef="#br1" timeOffset="56160.0986">9247 6233 13416,'27'23'4902,"-16"0"0,-4 2 0,20 14-2322,-19-18-903,28 15-1289,-11-9-388,11 5 0,-8-6 0,2 1 0,-1-2 0,-6-7 0,2-4 0,-6-11 0,3-1 0,-1-2 0,2-12 0,2-8 0,2-1 0,1 3 0,-1 4 0,5 8 0,-4 6 0,3 13 0,-7 15 0,3 13 0,-4 13 0,-1 3 0,10 15-1549,-13-7-3353,1-9-387,-4-6-129,-4-16-516</inkml:trace>
        </inkml:traceGroup>
      </inkml:traceGroup>
    </inkml:traceGroup>
    <inkml:traceGroup>
      <inkml:annotationXML>
        <emma:emma xmlns:emma="http://www.w3.org/2003/04/emma" version="1.0">
          <emma:interpretation id="{61845A1E-0C7C-4BF0-A2C1-B3446B2C3415}" emma:medium="tactile" emma:mode="ink">
            <msink:context xmlns:msink="http://schemas.microsoft.com/ink/2010/main" type="paragraph" rotatedBoundingBox="1335,8351 21405,7523 21476,9238 1405,10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920A53-46CA-47B3-AC07-D56D1B3A9860}" emma:medium="tactile" emma:mode="ink">
              <msink:context xmlns:msink="http://schemas.microsoft.com/ink/2010/main" type="inkBullet" rotatedBoundingBox="1366,9101 2661,9047 2663,9082 1367,9136"/>
            </emma:interpretation>
            <emma:one-of disjunction-type="recognition" id="oneOf14">
              <emma:interpretation id="interp69" emma:lang="en-US" emma:confidence="0">
                <emma:literal>_</emma:literal>
              </emma:interpretation>
              <emma:interpretation id="interp70" emma:lang="en-US" emma:confidence="0">
                <emma:literal>-</emma:literal>
              </emma:interpretation>
              <emma:interpretation id="interp71" emma:lang="en-US" emma:confidence="0">
                <emma:literal>~</emma:literal>
              </emma:interpretation>
              <emma:interpretation id="interp72" emma:lang="en-US" emma:confidence="0">
                <emma:literal>=</emma:literal>
              </emma:interpretation>
              <emma:interpretation id="interp73" emma:lang="en-US" emma:confidence="0">
                <emma:literal>r</emma:literal>
              </emma:interpretation>
            </emma:one-of>
          </emma:emma>
        </inkml:annotationXML>
        <inkml:trace contextRef="#ctx0" brushRef="#br1" timeOffset="59576.5046">-2032 8458 6192,'-19'-4'4644,"19"4"-387,0 0 0,0 0-1548,0 0-645,-18-10-645,18 10-516,0 0-129,0 0-129,0 0-258,12 1 0,-12-1 129,39 4 0,-8-4 0,18 2 129,1-2-129,23 0 0,2 0 0,16 0-128,5 0-388,7-2 0,0-2 0,4 3 0,-8-3 0,-4 1 0,-12-1 0,-15 2 0,-13-1 0,-18-1 0,-6 4 0,-31 0-1936,0 0-2708,0 0-387,-20-2 0,-3 2-258</inkml:trace>
      </inkml:traceGroup>
      <inkml:traceGroup>
        <inkml:annotationXML>
          <emma:emma xmlns:emma="http://www.w3.org/2003/04/emma" version="1.0">
            <emma:interpretation id="{30A91B37-D1D3-4D49-844C-0ABA4355018B}" emma:medium="tactile" emma:mode="ink">
              <msink:context xmlns:msink="http://schemas.microsoft.com/ink/2010/main" type="line" rotatedBoundingBox="3650,8255 21405,7523 21476,9238 3721,9971"/>
            </emma:interpretation>
          </emma:emma>
        </inkml:annotationXML>
        <inkml:traceGroup>
          <inkml:annotationXML>
            <emma:emma xmlns:emma="http://www.w3.org/2003/04/emma" version="1.0">
              <emma:interpretation id="{5D646609-0EC1-4D4B-A41E-5BDE38F73F4C}" emma:medium="tactile" emma:mode="ink">
                <msink:context xmlns:msink="http://schemas.microsoft.com/ink/2010/main" type="inkWord" rotatedBoundingBox="3650,8255 21405,7523 21476,9238 3721,9971"/>
              </emma:interpretation>
              <emma:one-of disjunction-type="recognition" id="oneOf15">
                <emma:interpretation id="interp74" emma:lang="en-US" emma:confidence="0">
                  <emma:literal>simphtiedimpementaticy</emma:literal>
                </emma:interpretation>
                <emma:interpretation id="interp75" emma:lang="en-US" emma:confidence="0">
                  <emma:literal>simplified-implementation</emma:literal>
                </emma:interpretation>
                <emma:interpretation id="interp76" emma:lang="en-US" emma:confidence="0">
                  <emma:literal>simplification</emma:literal>
                </emma:interpretation>
                <emma:interpretation id="interp77" emma:lang="en-US" emma:confidence="0">
                  <emma:literal>simplifications</emma:literal>
                </emma:interpretation>
                <emma:interpretation id="interp78" emma:lang="en-US" emma:confidence="0">
                  <emma:literal>Simplified-implementation</emma:literal>
                </emma:interpretation>
              </emma:one-of>
            </emma:emma>
          </inkml:annotationXML>
          <inkml:trace contextRef="#ctx0" brushRef="#br1" timeOffset="70684.7242">14329 7563 13029,'0'0'4644,"15"-5"-129,-15 5-129,0 0-2838,32 5-774,-32-5-129,41 18-129,-15-11-129,13 4-129,6-4-129,14 0 129,6-5-129,17 0 0,5-2 0,6 0 0,-2-4-129,-8-1 129,-10-2 0,-14-2 0,-20 0-129,-18 2 129,-21 7-129,0 0 0,-25-13 0,-7 13-129,-1 4 0,-7 10 0,7 4 0,1 3 129,7 8-129,7-1 0,5 4 129,6 2 0,7-2 0,0 0 0,4 2-129,5-8 129,0-4 0,1-5 0,-10-17 0,22 8 0,-6-8 0,0-18 0,0-5 0,9-6 129,0-5 0,5-1-129,-2-2 258,4 6-129,-3 1 0,1 9 0,-5 3 129,0 11-129,-4 7 0,-1 7 1,-4 14-130,0 9 0,-2 8 0,0 6 0,0 1 0,-3-1 0,2 1-259,-6-11 1,3-1-258,-6-17-387,10 4-903,-14-20-2967,14-16 129,-3-13-387,1-11 0</inkml:trace>
          <inkml:trace contextRef="#ctx0" brushRef="#br1" timeOffset="70013.923">14514 7159 14964,'22'-26'4902,"4"8"0,-26 18-258,16 11-3096,-3 22-645,-10 1-258,10 12-386,-6 1-259,4 10 0,-2 3 0,-2 2 0,2 8 0,-9-1 0,3 11-130,-8-21-2063,3 10-2709,-10-14-129,-1-8-129,-5-15 0</inkml:trace>
          <inkml:trace contextRef="#ctx0" brushRef="#br1" timeOffset="70949.9246">15781 7243 11868,'34'-93'5031,"-17"63"-258,-1 12 129,2 22-774,-18-4-2967,25 41-387,-14-7-644,3 16-130,-3 5 0,5 14 0,-4 2 0,4 7 0,-2 3 0,4 4 0,0 2 0,-4-3 0,2-4 0,-9-18 0,8 2-517,-15-34-2192,-4 2-2064,4-32-387,-16 9 0,16-9 0</inkml:trace>
          <inkml:trace contextRef="#ctx0" brushRef="#br1" timeOffset="71293.1252">15868 7656 14706,'37'-9'4773,"-12"7"-258,6 2-258,-3-4-3096,25 4-516,4-3-129,13 1-258,1-5 0,4 2-129,-3-2 0,-4 1 0,-11 1 0,-14 1 129,-15-1-129,-28 5 0,16 0-129,-16 0 129,-11 11 0,-3 5-129,2 5-129,-1 4 129,3 3-129,4 3-129,6 6-129,-1-9-387,2 15-516,-1-43-1677,0 29-1806,0-29 129,0 0-387,0 0-129</inkml:trace>
          <inkml:trace contextRef="#ctx0" brushRef="#br1" timeOffset="71449.1255">16533 7444 10320,'0'-123'4515,"4"73"0,-4 6-387,0 5-1677,5 23-1419,-5 16-774,0 0-774,0 12-1419,0 19-2322,0 2-129,4 12 0,3-1-516</inkml:trace>
          <inkml:trace contextRef="#ctx0" brushRef="#br1" timeOffset="71698.7259">16962 7570 7353,'0'-21'4773,"-30"21"-129,7 4-258,0 17-516,-8-7-1935,21 20-645,-10-4-258,15 13-258,-4-2-387,9 7 129,2-6-258,10 5 0,2-12 0,4-1-258,2-9-129,-1-11-129,8 0-774,-27-14-3483,34-17-258,-13-12 129,2-8-645</inkml:trace>
          <inkml:trace contextRef="#ctx0" brushRef="#br1" timeOffset="72026.3265">17332 7595 15222,'46'39'5031,"-21"-17"-258,0-5-258,9 8-3483,-13-10-387,8 2-516,-3-4-129,1-4-129,3-4 0,-1-5-129,1-2 129,0-8 0,2-6 129,0-4 129,-2-1 258,2 8 0,-5 3 129,7 11 0,-11 17-257,6 28-259,-10 8 0,4 19 0,-9 7 0,1 7 0,-3 4 0,-8-11 0,15 0-3871,-19-18-1289,0-9-387,-14-14-129</inkml:trace>
          <inkml:trace contextRef="#ctx0" brushRef="#br1" timeOffset="60841.1069">738 7834 13416,'7'-43'4515,"-7"43"-258,-29-20 129,-4 19-3096,-1 11-774,-7 13-258,-9 9-258,-1 4 0,-5 1 0,10 2-129,5-1 0,15-3 0,8-4 0,18-5 0,10-1 129,21-3 0,11-1 0,6 2 129,13 0 0,-2 0 0,5 4 129,-6 0-129,-1 1 129,-11-3 0,1 3 0,-12-6 0,-4 3 129,-10-6 0,-3 1-129,-18-20 258,3 32-258,-3-32 129,-23 32-129,-5-18 0,-6 2-129,-7-5 1,-5-2-130,-6-6 0,1-3 0,-3 0 0,1-12 0,-1-2 0,5-6 0,1 0 0,5 1 0,6 3 0,6 2 0,10 3-259,1 2-128,20 9-258,-17-7-516,17 7-1161,17 11-2580,-17-11 258,32 12-387,-12-8 129</inkml:trace>
          <inkml:trace contextRef="#ctx0" brushRef="#br1" timeOffset="61106.3073">1117 8216 13029,'16'4'4773,"-2"22"-516,-9-8 387,-5 0-3354,9 16-516,-4-6-129,3 2-645,2 2-387,-10-10-1290,11-3-2580,-6 1-129,-5-20-258,0 16-387</inkml:trace>
          <inkml:trace contextRef="#ctx0" brushRef="#br1" timeOffset="61293.5077">1049 7844 10191,'-25'-78'4257,"11"46"-387,14 32-129,0-16-2193,0 16-1419,14 9-2709,-14-9-1161,43 37-258,-24-17-258,17 19-129</inkml:trace>
          <inkml:trace contextRef="#ctx0" brushRef="#br1" timeOffset="62057.909">1622 8236 13803,'16'-8'4644,"-16"8"-258,16 25 129,-2 2-3354,-14-4-645,11 9 0,-6-2-258,4 2 0,-4 0 0,8-1-129,-4-3-129,0-5 0,-2-3 0,-7-20-129,14 25 0,-14-25-129,0 0 129,0 0-129,7-22 129,-5-1 0,1-3 0,3-5 0,-1-2 129,4-1 129,0 0 0,3 2 0,1 3 0,3 6 129,-2 0 0,-14 23 0,28-19-129,-8 19 129,-2 0-129,0 14 129,-1 5-129,1 6 0,-2 2 0,0 3 0,-2 1 0,-3-1-258,-2-4 129,0-2-129,-4-1 129,-5-23-129,6 28 0,-6-28 0,0 0 0,0 0 129,0 0-129,23-27 129,-13 1 0,8-4 0,5-6 0,0-1 129,4-1 0,-2 8 0,-2 2 0,-2 4 0,-1 10 129,-2 11-129,-18 3 129,28 12-129,-15 9 0,3 6 0,0 5 0,1 6 1,-1-1-260,0 2 130,2 0 0,-7-3-387,7 1 0,-13-14-645,16 13-1161,-15-17-2580,-6-19 129,19 15-258,-19-15-258</inkml:trace>
          <inkml:trace contextRef="#ctx0" brushRef="#br1" timeOffset="62354.3095">2760 8223 11868,'0'0'4644,"0"0"-129,-3 25 129,3 19-2580,-2-8-645,5 19-516,-3-3 0,11 10-387,-4-1-129,4 6 0,-4-1-129,4 3 1,-2 1-389,-1-8 1,1-5 0,-3-14 0,-1-6-258,-3-19 0,-2-18-258,0 0-258,0 0-258,-7-41-774,7 12-774,-6-15-1419,-1-9-516,7-1 129,-3-12-516,3 2 1419,0-7 1548</inkml:trace>
          <inkml:trace contextRef="#ctx0" brushRef="#br1" timeOffset="62588.3099">2821 8625 774,'10'-213'3096,"14"150"1161,-14-4-129,15 15 129,-2 1-645,-3 6-1032,14 18-258,-17-1-903,15 21-258,-16 0-387,9 10-129,-5 12-129,-1 11-258,1 3 0,0 3 0,-6-2-129,-2 2 129,-6-4-258,-6-1 129,-9-5-258,-16-6 0,-4-2-129,-15-7-258,1 7-387,-16-14-516,17 7-1161,-12-5-2064,6-2 129,9-5-258,2-8-129</inkml:trace>
          <inkml:trace contextRef="#ctx0" brushRef="#br1" timeOffset="63227.9111">3433 7634 11739,'33'-46'4773,"-15"23"-258,-5-2 0,-12-5-2451,21 17-774,-13-8-387,12 14-129,-21 7-129,32-9-129,-32 9-129,23 21-129,-12 6 130,5 16-388,-2 7 0,2 17 0,-3 11 0,1 10 0,-4 4 0,1 2 0,-2 1 0,-2-6 0,-3-8 0,-1-11 0,1-10 0,1-12 0,-1-9 0,-4-8 0,1-8 0,-1-23 0,0 26 0,0-26-259,0 0-773,-16-1-387,16 1-516,0-38-516,15 19-387,-6-24 387,23 7 129,-6-13 774,12 10 645,-1-1 903,-7 7 1032,8 15 516,-21 0 645,10 20 0,-27-2 129,21 34-645,-21-9-258,9 15-387,-9-6-129,11 11-516,-4-8 129,4 0-387,-1-3 0,1-7-387,2 0-258,-13-27-1161,17 17-2838,-17-17 129,0 0-516,7-17-258</inkml:trace>
          <inkml:trace contextRef="#ctx0" brushRef="#br1" timeOffset="63914.3123">4345 8161 11352,'55'19'5031,"-28"-13"-645,0-4 387,1-2-1677,9 0-2064,-10-6-387,12-4-258,-3-10 0,5-8-258,0-8 0,1-12-258,1-4-129,-7-12-129,3 0-129,-16-7 0,0 7 0,-18 0 0,1 11 129,-6 6 0,-7 10 387,-8 12 0,-1 7 258,16 18 0,-26 0 258,22 15 0,-3 9 0,7 21 129,4 5-129,12 21 129,-4 5-129,9 17 0,-5 1-386,6 9-130,-8 1 0,0 2 0,-5-4 0,0-1 0,-4-8 0,-1-1 0,-1-8 0,-1-8 0,-2-6 0,0-8 0,0-9 0,0-12 0,-3-4 0,-10-17 0,2 5 0,-15-25-646,26 0-3869,-32 0-645,9-2 258,-2-14-387</inkml:trace>
          <inkml:trace contextRef="#ctx0" brushRef="#br1" timeOffset="64366.713">4505 8351 12126,'46'-9'4644,"-15"6"-387,13 3 129,13 0-2709,-4 0-903,19 0-387,1-7-258,7-2-258,3 0-129,-1-11-258,2 8-387,-17-13-129,3 12-258,-26-11 387,1 11-129,-22-5 516,-7 8 387,-16 10 258,0 0 516,0 0 387,0 0 258,-7 30-129,-6-12-129,13 17 0,0-5-258,7 11-129,-1-5 0,8 5-258,-4-4-129,1-1-258,2-1-129,-8-8-387,6 3-387,-11-14-3225,0-16-645,0 0 258,0 0-387</inkml:trace>
          <inkml:trace contextRef="#ctx0" brushRef="#br1" timeOffset="64569.5134">5453 7652 12900,'11'-87'4773,"-6"57"-258,1 10 129,-6 20-3225,16-14-645,-16 14-516,14 12-516,-14-12-1161,16 43-2967,-4-4 0,1 4-387,1 10-258</inkml:trace>
          <inkml:trace contextRef="#ctx0" brushRef="#br1" timeOffset="65567.9151">6136 8154 14706,'48'2'4644,"-19"-2"0,1 0-129,18 5-3483,-18-5-387,11 0-258,-5-11 0,3 2-129,-5-7 0,-2-2-129,-6-1 0,-4-2-129,-10 1-129,-8-1 0,-4 3-129,-13 2 129,-6 9-129,-8 0-129,-3 7 258,-4 0-129,2 9 129,0 7 0,4 3 0,3 2 0,3 6 129,5-2-129,2 2 129,8-1 129,2 1-129,5 0 258,0-2-129,9 1 129,5-4 0,11 4 129,2-4-129,8 1 0,4-4 0,9-1 0,6-4-129,10-1 0,5-8 0,8-3 0,4-2-129,7-7 0,-1-7-129,-5-6 0,-8-1 0,-11-6-129,-12 0 0,-17-5 0,-15 4 0,-15-1 0,-4 8 0,-14 3 0,-8 9 129,-6 6-129,0 5 258,-4 10-129,1 11 0,3 6 0,1 3 129,6 1 129,3 1-129,7-2 0,10 0 129,1-1 0,7-10 129,9-2 0,1-6 129,8-4-129,0-9 129,5 0 0,-5-6-129,6-8 129,-6-7-258,7-8 130,-8-10-259,7-9 0,-1-10-259,-2-21-128,4-6 0,-7-15-258,2 1 129,-11-8 0,2 7-129,-13 3 387,-3 13 0,-2 16 258,-9 15 0,0 17 387,-3 10-258,12 26 387,-18-11-129,16 22 129,0 10 129,4 16-129,7 8 129,9 14-515,-2 10-130,7 16 0,2 8 0,0 5 0,0 5 0,1-2 0,3 2 0,-6-10 0,7-1 0,-9-26-1420,12 4-3353,0-13-258,8-9 129,7-9-516</inkml:trace>
          <inkml:trace contextRef="#ctx0" brushRef="#br1" timeOffset="66176.3161">8371 8022 12384,'19'11'4644,"-14"5"-387,6 7 129,3 11-3096,-14-8-387,13 8-387,-8-4-258,4 1-387,0-1-387,-9-9-903,12 2-1935,-8-3-903,-4-20-258,0 21-258,0-21 0</inkml:trace>
          <inkml:trace contextRef="#ctx0" brushRef="#br1" timeOffset="66394.7164">8454 7757 11223,'0'-71'4515,"-5"44"-258,3 9-129,2 18-2322,-9-19-1032,9 19-387,0 0-774,0 0-1290,4 9-2451,8 10 0,-7 1-516,8 10 258</inkml:trace>
          <inkml:trace contextRef="#ctx0" brushRef="#br1" timeOffset="67673.9187">8787 8020 13416,'32'-5'4515,"-32"5"-129,25 5 129,-9 20-3354,-15-9-387,12 14-129,-8-1-258,2 7-129,-3-3-129,-2 1 0,-2-2-258,0-3 0,0-4 0,0-8 0,-2-1-129,2-16-129,0 0 0,0 0 129,0 0 0,0-16 0,0-5 129,2-9 0,5-4 129,0-3 129,2-4 0,3 2 129,1-2 0,5 7 0,-2 2 129,7 12 0,-2 4-129,4 14 129,0 2-129,1 9 0,-2 9-129,-3 11 0,-1 1 0,-4 2 0,-4 2-129,-3-2 0,-2 0-129,-5-4 0,1 1-129,-1-10 0,0-3 0,-2-16 0,0 0 129,0 0-129,21 0 258,-8-23 0,3-9 129,9-5 0,-1-4 0,9-4 129,-1 4 0,3 2-129,-3 7 129,2 9-129,-4 9 129,0 14-129,-5 2 129,2 19-129,-4 6 0,0 10 0,0 0 0,-1 6-129,-1-6 129,-1 1 0,-6-6-129,0-9 0,-3-5 0,-11-18 0,19 10-129,-19-10 129,25-16-129,-9-7 129,6-9-129,1-7 129,3-4 0,1-6 0,0-1 0,-1 2 129,-2 2 0,-1 12 0,-6 11 129,3 19-128,-4 8-130,2 28 0,-2 12 0,3 15 0,1 10 0,1 8 0,1 3 0,3 0 0,-4-2 0,2 0 0,-3-3 0,-4-2 0,-6-5 0,-4-8 0,-5-5 0,-1-14 0,-1-7 0,-12-18 0,13-16 0,-21 0 0,14-13 0,0-15 0,5-8 0,0-8-130,2-6-128,9-9-129,9-3 0,-1-11 0,10 0 0,-4-9 129,2 4-129,-5-7 258,-4 8-129,-11-1 0,-3 9 258,-2 8 0,-9 10 129,0 11 0,0 7 129,9 17 0,0 16 129,23-9 0,6 12 0,10 24 0,0 5 0,6 11 0,-8 1-257,-2 4-130,-11 0 0,-10-2 0,-14-3 0,-9-9 0,-18-6 0,-17-8 0,-4 0-517,-18-17-644,13 8-2451,-19-11-1290,8-4 129,4-8-258,8-8 129</inkml:trace>
          <inkml:trace contextRef="#ctx0" brushRef="#br1" timeOffset="67985.9194">10453 7323 12513,'64'-53'4902,"-28"38"-387,0 10 387,-4 0-1677,10 15-2064,-15 12-129,9 15-515,-10 6-517,5 16 0,-12 6 0,1 15 0,-8 8 0,-1 4 0,-4 2 0,-7-1 0,2-1 0,-4-17 0,2 2-1549,-11-33-1418,9-3-1935,2-20 0,0-21-129,0 0 0</inkml:trace>
          <inkml:trace contextRef="#ctx0" brushRef="#br1" timeOffset="68313.52">10950 8161 9675,'44'-68'4515,"-24"34"-258,6 8-129,3 6-1290,-8-14-1161,18 13-516,-5-11-387,12 7-258,-1-7-129,1 5-129,-5-3 0,-4 4-129,-8 1 129,-11 5-258,-11 0 129,-7 20 0,-18-21-129,-7 18 0,-5 3 0,-2 8 0,0 12 0,3 9 0,4 10 0,8 10 129,8 8 0,9 7 0,0 2 0,18 2 0,5-4 0,10-5 0,8-11-129,7-9 0,9-11-129,4-12-129,6-2-516,-19-12-3354,9-4-516,-7-12 0,-9-7-258</inkml:trace>
          <inkml:trace contextRef="#ctx0" brushRef="#br1" timeOffset="69343.1218">11848 7741 13287,'52'20'4515,"-31"3"-387,0 11 258,1 6-3225,-17 0-516,7 6-129,-8-3-258,0-1-129,-4-8-258,0-6 129,0-6-129,0-22 0,0 19-129,0-19 0,0-12 129,3-13 0,4-2 0,2-10 0,0-4 129,3 0 129,-1-3 0,3 8 129,-1-1 0,5 14 0,-4 1 0,4 19 0,-1 3 0,3 9 0,-2 12-129,1 7 0,-1 6 0,-2 2 0,-2 1 0,-1-1-129,-4-2 0,-4-6 0,-1-7 129,-4-21-129,0 22 129,0-22-129,0 0 0,0-25 0,1-4 129,5-6-129,3-8 129,3-1-129,2-3 129,6 3-129,-1 5 129,6 9-129,-2 6 129,2 12-129,0 8 129,4 6-129,1 14 0,4 7 0,1 6 0,8 3 0,5-2 0,4 0 0,5-5 0,5-5 129,0-8-129,2-8 0,-3-4 0,-6-14 0,-5-6-129,-8-7 129,-8-7 0,-13-3-129,-10 2 129,-11 1 0,0 2 0,-16 10 0,-5 6 129,-4 11-129,-2 5 0,2 12 0,0 13 129,6 6-129,1 6 129,9 6 0,5-1-129,4 6 258,9 2-258,13-2 258,4-2-258,6-1 0,4-8-129,1-6-129,1-1-258,-8-20-258,9 5-1161,-14-15-2709,3-11 0,-3-14-129,-2-12-258</inkml:trace>
          <inkml:trace contextRef="#ctx0" brushRef="#br1" timeOffset="69748.7224">13563 7762 10836,'0'0'4773,"16"0"-258,-16 0 129,25 13-1935,0 15-1419,-13-8-258,11 8-387,-10-3-129,3 2-258,-7-2-258,-4-4-129,-2-1 0,-3-20 0,0 21 0,0-21 0,0 0 0,0-11 0,4-13 0,7-7 129,5-6 129,3-4-129,6-3 0,5 4 129,1-1 0,4 11 0,-1 5 129,3 9 0,-3 7 0,0 9-129,-6 15 129,-1 13-129,-6 11 0,-3 9 0,-4 9-129,-5 4 0,-2 1-258,-5-5 129,2-2-258,-4-14-129,5-2-387,-5-39-1419,-3 23-2322,3-23 0,0 0-129,-2-30-129</inkml:trace>
        </inkml:traceGroup>
      </inkml:traceGroup>
    </inkml:traceGroup>
    <inkml:traceGroup>
      <inkml:annotationXML>
        <emma:emma xmlns:emma="http://www.w3.org/2003/04/emma" version="1.0">
          <emma:interpretation id="{7E8CD703-C8B9-4B02-A924-132F8A892585}" emma:medium="tactile" emma:mode="ink">
            <msink:context xmlns:msink="http://schemas.microsoft.com/ink/2010/main" type="paragraph" rotatedBoundingBox="831,10557 14932,10228 14978,12182 877,12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9C2D40-15B1-494C-82AB-AE75D4CC19E2}" emma:medium="tactile" emma:mode="ink">
              <msink:context xmlns:msink="http://schemas.microsoft.com/ink/2010/main" type="line" rotatedBoundingBox="831,10557 14932,10228 14978,12182 877,12511"/>
            </emma:interpretation>
          </emma:emma>
        </inkml:annotationXML>
        <inkml:traceGroup>
          <inkml:annotationXML>
            <emma:emma xmlns:emma="http://www.w3.org/2003/04/emma" version="1.0">
              <emma:interpretation id="{7A3246A3-5420-4910-AF24-81DA885FC659}" emma:medium="tactile" emma:mode="ink">
                <msink:context xmlns:msink="http://schemas.microsoft.com/ink/2010/main" type="inkWord" rotatedBoundingBox="831,10557 14932,10228 14978,12182 877,12511"/>
              </emma:interpretation>
              <emma:one-of disjunction-type="recognition" id="oneOf16">
                <emma:interpretation id="interp79" emma:lang="en-US" emma:confidence="0">
                  <emma:literal>F=-njz+neyz+xy</emma:literal>
                </emma:interpretation>
                <emma:interpretation id="interp80" emma:lang="en-US" emma:confidence="0">
                  <emma:literal>F=-njz+neyz+ny</emma:literal>
                </emma:interpretation>
                <emma:interpretation id="interp81" emma:lang="en-US" emma:confidence="0">
                  <emma:literal>Fayez-rayed-aye</emma:literal>
                </emma:interpretation>
                <emma:interpretation id="interp82" emma:lang="en-US" emma:confidence="0">
                  <emma:literal>F=-njz+neyz+nt</emma:literal>
                </emma:interpretation>
                <emma:interpretation id="interp83" emma:lang="en-US" emma:confidence="0">
                  <emma:literal>F=-nyz+neyz+nt</emma:literal>
                </emma:interpretation>
              </emma:one-of>
            </emma:emma>
          </inkml:annotationXML>
          <inkml:trace contextRef="#ctx0" brushRef="#br2" timeOffset="103928.3826">7188 10349 12642,'21'-16'4773,"15"10"-258,-10 5 129,-4-6-2838,27 10-516,-8-3-258,18 5-258,-4-5-129,6 8-258,-8-8-128,0 7-259,-10-4 0,-6 4 0,-10 2 0,-9 5 0,-13 6 0,-5 1 0,-10 8 0,-14-1 0,-8 8 0,-7-1 0,-3 6 0,-8-3 0,2 1 0,-2-5 0,5-2-130,3-6-257,8-1 258,4-7-129,7-2 129,7-3 129,16-13-129,-11 17 258,11-17 0,2 16 129,-2-16 0,33 16 0,-9-10-128,8 3-130,1-6 0,3 2 0,0-3 0,-3 2 0,-1-4 0,-7 0 0,0 0 0,-11-16-1420,8 5-3095,-15-5-516,-7 16 258,0-34-387</inkml:trace>
          <inkml:trace contextRef="#ctx0" brushRef="#br2" timeOffset="104162.383">7277 10584 16383,'26'-9'4644,"4"9"258,6 2-387,17 14-3225,-15-9-516,12 5-515,-1-1-259,1-4 0,0 4-130,-11-11-1676,7 0-2580,-1 0-516,-2-4 129,-1-5-645</inkml:trace>
          <inkml:trace contextRef="#ctx0" brushRef="#br2" timeOffset="105347.985">8367 10530 6708,'0'0'3612,"-20"0"258,20 0-387,0 0-1032,0 0-645,0 0-258,-17 2-387,17-2-258,0 0 0,0 0-258,0 0 0,0 0-129,0 0 0,0 0 0,0 0-129,0 0 0,0 0 0,0 0-129,0 0 0,0 0 0,0 0-129,0 0 0,0 0 0,0 0 0,0 0 0,0 0 0,0 0-129,-18 7 0,18-7 0,0 0 0,0 0 0,-22 2 0,22-2 129,-16 0-129,16 0 0,-21 0 0,21 0 0,-16 0 129,16 0-129,0 0 0,-21-2 0,21 2 0,0 0-129,0 0 129,0 0 0,0 0 0,0 0 0,0 0 0,0 0 129,0 0 0,16-3 129,9 3-128,5-4-130,14 4 0,8-2 0,14 2 0,1-3 0,5 3 0,-5 0 0,-6 0 0,-6 0 0,-13-4 0,-6 4 0,-20-3-646,-16 3-4127,16-4-258,-16 4 129,0 0-387</inkml:trace>
          <inkml:trace contextRef="#ctx0" brushRef="#br2" timeOffset="105566.3854">8639 10304 16125,'0'0'4773,"0"0"0,-7 25-129,5-7-3354,11 21-516,2-3-386,7 10-388,-2 0 0,0 2 0,0 6 0,-15-10-4000,8 1-902,-3-8 0,-3-1-387,2-6-129</inkml:trace>
          <inkml:trace contextRef="#ctx0" brushRef="#br2" timeOffset="106346.3867">9175 10356 16125,'62'-34'4773,"-23"22"0,4 5-258,-8-2-3096,19 9-645,-10 5-386,4 11-388,-11 0 0,-6 7 0,-10 2 0,-14 5 0,-7 2 0,-14-3 0,-9 5 0,-15-8-130,5 4-386,-12-8-129,8 1 0,-4-11 129,12 3 0,3-10 129,26-5 129,-25 2 129,25-2 129,5-9 258,13-9 0,14 2 129,4-11 0,12 2 0,0-8 129,7-1-258,-7-3 129,2-3-129,-10 1-129,-8 2 0,-8 1 0,-14 4-129,-6 4 0,-4 5 0,0 23 0,-34-20-129,11 20 129,-2 5 0,2 13 0,3 11 0,8 6 0,5 8 129,7 3-129,7 6 259,9 1-259,5 1 0,2 1 0,0-5-259,2 1-257,-10-12-645,11 6-1032,-10-17-2580,2-8 0,2-8-129,3-12-387</inkml:trace>
          <inkml:trace contextRef="#ctx0" brushRef="#br2" timeOffset="107110.7881">10345 9652 13029,'25'-33'5031,"-25"33"-645,32-19 516,-11 19-1806,-1-4-2064,26 4-258,7 0-257,22 4-517,12-1 0,18 1 0,9-2 0,5-2 0,4 0 0,-20-9-1162,-7 5-3353,-26 1-516,-26-1 129,-24 2-516</inkml:trace>
          <inkml:trace contextRef="#ctx0" brushRef="#br2" timeOffset="106783.1876">10405 10292 14835,'20'3'4773,"-6"13"-129,4 6 129,-6-6-3096,19 19-387,-10-10-645,8 4-515,-5-3-130,0-4 0,-1-3 0,-4-10 0,4-7-259,-1-2 130,4-14-129,-1-9 129,6-9 129,-1-6 0,-2-3 258,2 6 0,-8-1 1,-1 10-259,-8 8 0,-13 18 0,17 10 0,-13 26 0,-4 12 0,0 13 0,-5 4 0,-2 12 0,-2-2 0,-2 1 0,-2-5 0,-1-5 0,0-4 0,-6-7 0,3-5 0,-8-16 0,9 0-259,-22-32-2321,15-2-2451,-5-9 0,3-18-129,-2-14-129</inkml:trace>
          <inkml:trace contextRef="#ctx0" brushRef="#br2" timeOffset="93148.7634">-2450 10544 11610,'0'-21'4902,"0"21"-645,0 0 387,-9-23-2322,9 23-1032,0 0-387,2 21-129,-2-5-387,0 11 0,0 2 129,4 10-387,-4 3 258,3 6-258,-3 2 1,4 5-130,1-1 0,0 3 0,1-2-259,-1-2 259,-1-5-387,-1-7 258,3-4-129,-6-12-129,1-2 0,-1-23-387,0 0-387,-16 0-1290,16 0-2193,-14-30 0,0 5-258,1-1 0</inkml:trace>
          <inkml:trace contextRef="#ctx0" brushRef="#br2" timeOffset="93460.7641">-2590 10472 14190,'42'-34'4644,"-20"23"-129,8-3-129,16 10-2967,0-15-387,22 10-516,3-7 0,11 3-258,2 1-129,-3-1-129,-4 5-129,-13-1-258,-9 9-516,-28-7-1806,-9 7-2064,-18 0 129,-4 14-387,-19 5 129</inkml:trace>
          <inkml:trace contextRef="#ctx0" brushRef="#br2" timeOffset="93772.7647">-2485 10817 11868,'-11'16'4773,"11"-16"-387,0 0 258,0 0-3096,32 3-387,-14-3-258,14 0-129,-6 0-387,10 4-129,3-1-387,-1-3-258,10 11-903,-15-6-2967,10-5-516,-2 2 0,-2-2-387</inkml:trace>
          <inkml:trace contextRef="#ctx0" brushRef="#br2" timeOffset="94240.7655">-1285 10781 11610,'22'-9'4902,"-22"9"-516,25-3 516,-25 3-2064,19-2-1677,6 2-258,-7 0-258,8 0-129,1 0-129,0 0-258,-4 0-129,-2 0-258,2 3-387,-23-3-1290,16 0-2838,-16 0 0,0 0-258,-10 13-258</inkml:trace>
          <inkml:trace contextRef="#ctx0" brushRef="#br2" timeOffset="94490.366">-1400 10925 14319,'0'0'4902,"0"0"-129,10 0 0,12 7-3483,-22-7-516,42 2 0,-13-2-258,12 0-129,0 0-128,10 0-259,8 0-130,1-7-386,15 7-903,-18-4-3225,4-1-387,-10 0 0,-8-1-258</inkml:trace>
          <inkml:trace contextRef="#ctx0" brushRef="#br2" timeOffset="97547.9713">5 10653 7998,'-16'-14'4386,"16"14"258,-11-22-516,11 22-387,0-19-1677,18 15-774,0-8-387,17 10 0,1-9-258,16 10-129,-4-3-129,8 4-129,-4 0 0,0 7-129,-10 0 0,-6 6-129,-9 1 129,-11 6-129,-9 1-129,-7 2-129,-9 2 387,-14 0-645,-2 3 387,-11-5-516,4 4 129,-9-9-129,9 3 129,-3-10 0,10 3-129,2-9 387,23-5-258,-22 4 387,22-4 129,0 0 0,0 0 258,25-16-129,0 2 258,9 1-129,3-8 258,10 3-129,-1-5-129,7 2 129,-3-4-387,-2 2 387,-9 0-387,-5 1 258,-9 4-387,-6 4 258,-19 14 0,11-21 0,-11 21 0,-16-2-129,-4 2 0,-3 13 129,-2 4-129,1 6-129,0 6 258,3 5-129,7 1 0,7 4 0,7 1 0,5-1 0,13 3 0,9-4 0,5-3-129,7-3 258,0-3-129,4-8-129,-4-3 129,-6-13-258,1 1-387,-14-15-1290,-4-7-2580,-4-6-129,-10-6-129,-2-2-258</inkml:trace>
          <inkml:trace contextRef="#ctx0" brushRef="#br2" timeOffset="97922.372">-73 10091 14190,'-16'-43'4773,"10"25"-258,6 18 129,0 0-3225,0-16-645,0 16-129,23 0 0,4 2-129,3-2-129,18 6-128,9-6-259,13 1 0,3-1 0,7-1 0,0-5 0,-2-1 0,-3 5 0,-17-7 0,-3 9-1162,-26 0-3611,-4 0-258,-25 0 0,19 11-129</inkml:trace>
          <inkml:trace contextRef="#ctx0" brushRef="#br2" timeOffset="98530.7731">1396 10493 11223,'41'-4'4515,"-41"4"0,34 13-129,-9 8-2451,-25-21-516,32 37-387,-18-19-387,11 11-129,-6-4-129,3 1-258,-3-3 129,4-3-129,-1-4 0,1-5-258,-2-6 258,2-5-129,-1 0 0,-1-11 258,-2-3-387,-1-4 129,-2-5 0,-3 4 258,-6-3-129,-7 22 129,9-30-129,-9 30 258,0 0-128,0 0-259,0 0 0,3 25 0,-3 5 0,0 13 0,0 8 0,0 17 0,-1 9 0,-8 13 0,-2 8 0,-5 5 0,-2-1 0,-1-4 0,-3-8 0,3-15 0,1-13 0,0-23 0,2-8 0,-5-24 0,21-7-1033,-41-9-2063,21-16-1806,1-12-129,-1-13-258,6-11 0</inkml:trace>
          <inkml:trace contextRef="#ctx0" brushRef="#br2" timeOffset="98889.5737">1286 9972 11739,'-11'-16'4773,"11"16"-258,0 0 129,-5-23-2064,5 23-1419,12-9-387,15 5 0,-1-5-258,21 6 0,2-6-258,14 7 0,4-3-129,3 3-387,3 2-387,-11-5-1677,4 5-2322,-2 0-129,-4 0-258,1 0-387</inkml:trace>
          <inkml:trace contextRef="#ctx0" brushRef="#br2" timeOffset="99513.5748">2504 10418 11868,'59'-10'4773,"-22"4"-129,4 6 129,0 0-1548,-5 0-2064,24 2-258,-8-2-258,8 5-258,-5-1 1,0 3-388,-7-3 0,-5 6 0,-13 1 0,-8 7 0,-15 3 0,-7 6 0,-20 5 0,-14 3 0,-6 4 0,-10 2 0,-4 2-259,-4-4-128,6 0 0,-1-7 0,8-1 258,8-8 0,10-4-129,6-3 258,21-16 0,-14 23 129,14-23 129,10 18 0,8-13-129,11 4 129,1-1 0,11-1 0,0-2 0,5 2-128,-3-3-130,-1-3 0,-3 1-130,-5-2-257,0 0-387,-18-9-1806,0-1-2322,-16 10 129,14-25-387,-14 25-129</inkml:trace>
          <inkml:trace contextRef="#ctx0" brushRef="#br2" timeOffset="99747.5752">2671 10728 15222,'-16'-16'4902,"29"5"0,10 9-645,16 2-2838,-5 0-903,12 0-258,4 4-258,-2-4-645,11 7-1290,-6-4-2709,-3-3 129,1 0-387,-6 0-129</inkml:trace>
          <inkml:trace contextRef="#ctx0" brushRef="#br2" timeOffset="100605.5767">3792 10696 11739,'0'0'4644,"0"0"0,0 0 129,0 0-1677,0 0-1290,0 0-516,0 0-515,0 0-775,0 0 0,0 0 0,0 0 0,0 0 0,0 0 0,0 0 0,0 0 0,0 0 0,0 0 0,0 0 0,0 0 0,0 0 0,0 0 0,0 0 0,0 0 0,0 0 0,0 0 0,0 0 0,0 0 0,0 0 0,0 0 0,0 0 0,0 0 0,0 0 0,-9 1 0,9-1 0,0 0 0,0 0 0,-21 2 0,21-2 0,-20 2 0,20-2 0,-28 0 0,28 0 0,-23 0 0,23 0 0,-18 0 0,18 0 0,0 0 0,0 0 0,0 0 0,0 0 0,0 0 0,0 0 0,0 0 0,0 0 0,0 0 0,0 0 0,0 0 0,23 0 0,0 0 0,13 0 0,4 0 0,16 0 0,4-2 0,9 0 0,3-3 0,-1 2 0,0-3 0,-7 3 0,-5-1 0,-13-1 0,-7 5 0,-19-13 0,3 10-4516,-23 3-644,0 0 0,-11-16-258</inkml:trace>
          <inkml:trace contextRef="#ctx0" brushRef="#br2" timeOffset="100855.1772">4180 10512 14964,'-11'-19'4902,"11"19"0,0 0-258,0 0-2451,0 12-1419,9 15-386,-6 1-388,8 12 0,-4 2 0,2 8 0,-2 2 0,0-2 0,2 3 0,-7-14-904,12 14-2192,-8-17-1806,-3-6-129,3-7-258,-1-7-129</inkml:trace>
          <inkml:trace contextRef="#ctx0" brushRef="#br2" timeOffset="101759.9787">4792 10614 12900,'10'-21'4773,"6"10"-258,6 4 129,15 7-2451,-17-13-774,22 13-258,-12-5-387,15 5-386,-11 0-388,1 11 0,-6 1 0,-6 9 0,-9 3 0,-9 4 0,-5 4 0,-12 0 0,-9 5-517,-15-8-257,6 6-129,-13-11 0,11 4 0,-7-14 258,16 6-129,-2-15 258,25-5 258,0 0 129,0 0 258,12-12 129,13-8 387,16 4-258,-3-12 387,19 5 0,-8-9-129,12 5 0,-6-7-129,2 4-129,-9-2-258,-5 3 258,-11 3-387,-7 4 129,-13 3 0,-12 19-129,0-23 0,-16 21 0,-5 2 0,-4 9-129,-2 8 129,2 10 0,2 2 0,7 4-129,4 5 258,6 3-258,6 0 129,4 0 0,10 1 0,7-1-129,4-2-129,0-3 258,5-4-258,-3-9 258,0-2-129,-4-12-258,0-2-387,-23-7-2838,14-16-1161,-10-3 258,-4-10-516,-11-1-258</inkml:trace>
          <inkml:trace contextRef="#ctx0" brushRef="#br2" timeOffset="102181.1795">4845 10011 9675,'-37'-18'4773,"37"18"0,-31-11-387,14-1-1290,17 12-1161,0 0-387,0 0-387,14-5-387,16 5-258,2 0-386,16 0-130,5 0 0,15 0 0,9-2 0,4-2 0,5-1 0,-1 1 0,-5-3 0,-7 0 0,-11 2 0,-12-2 0,-12 3 0,-15-1 0,-7 5 0,-16 0-4000,-13 7-1031,-5 0 0,1 4-387</inkml:trace>
          <inkml:trace contextRef="#ctx0" brushRef="#br2" timeOffset="102976.7809">6095 10393 14706,'38'7'4773,"-19"4"-258,3 5-129,12 14-3096,-13-8-387,13 10-387,-6 0-129,2 2-258,1-1 0,-3-1-516,1 2 129,-8-13-903,7 8-1548,-10-10-2064,-18-19 258,25 24-516,-25-24 129</inkml:trace>
          <inkml:trace contextRef="#ctx0" brushRef="#br2" timeOffset="103288.7814">6615 10480 14964,'14'-33'4902,"-14"33"-387,0 0 129,4-16-2967,5 25-645,-9 7-387,0 12-257,0 2-388,0 16 0,-4 1 0,-3 10 0,-4 3 0,-5 10 0,-2 6 0,-1 6 0,-3 9 0,-1-1 0,4 8 0,-4-7 0,5-6 0,-2-14-388,10-3-644,-15-29-1806,9-7-1935,1-12-129,-1-11 129,16-9-387</inkml:trace>
        </inkml:traceGroup>
      </inkml:traceGroup>
    </inkml:traceGroup>
    <inkml:traceGroup>
      <inkml:annotationXML>
        <emma:emma xmlns:emma="http://www.w3.org/2003/04/emma" version="1.0">
          <emma:interpretation id="{F2A48BE3-B3B1-427F-98C4-DEDFA1FF472A}" emma:medium="tactile" emma:mode="ink">
            <msink:context xmlns:msink="http://schemas.microsoft.com/ink/2010/main" type="paragraph" rotatedBoundingBox="2540,12608 13613,12426 13638,13924 2564,141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D2B027-A56F-46A3-9FF7-B5C20BF59A01}" emma:medium="tactile" emma:mode="ink">
              <msink:context xmlns:msink="http://schemas.microsoft.com/ink/2010/main" type="inkBullet" rotatedBoundingBox="2548,13111 3218,13100 3224,13471 2554,13482"/>
            </emma:interpretation>
            <emma:one-of disjunction-type="recognition" id="oneOf17">
              <emma:interpretation id="interp84" emma:lang="en-US" emma:confidence="0">
                <emma:literal>-</emma:literal>
              </emma:interpretation>
            </emma:one-of>
          </emma:emma>
        </inkml:annotationXML>
        <inkml:trace contextRef="#ctx0" brushRef="#br2" timeOffset="108140.39">-886 12482 11997,'16'-11'4902,"0"4"-387,7 1 258,14 6-2967,-14-3-774,24 3-129,-8-4-387,14 4 0,-3-1-258,1 1-129,-2 0-258,-7 0-387,-1 1-516,-20-1-2064,-1 0-1677,-20 0 0,5 13-387,-5-13-387</inkml:trace>
        <inkml:trace contextRef="#ctx0" brushRef="#br2" timeOffset="108311.9903">-748 12670 13287,'2'22'4644,"18"-12"-258,10 6 129,6 11-3741,8-11-516,17-4-516,6 8-774,-3-9-2967,6-6-129,4 0-645,-4-5 129</inkml:trace>
      </inkml:traceGroup>
      <inkml:traceGroup>
        <inkml:annotationXML>
          <emma:emma xmlns:emma="http://www.w3.org/2003/04/emma" version="1.0">
            <emma:interpretation id="{D87A5A71-E3E0-4733-AFFE-5AA70BDEBA91}" emma:medium="tactile" emma:mode="ink">
              <msink:context xmlns:msink="http://schemas.microsoft.com/ink/2010/main" type="line" rotatedBoundingBox="4124,12582 13613,12426 13638,13924 4149,14079"/>
            </emma:interpretation>
          </emma:emma>
        </inkml:annotationXML>
        <inkml:traceGroup>
          <inkml:annotationXML>
            <emma:emma xmlns:emma="http://www.w3.org/2003/04/emma" version="1.0">
              <emma:interpretation id="{0069A774-768F-4263-9E25-9ECBBDA6D623}" emma:medium="tactile" emma:mode="ink">
                <msink:context xmlns:msink="http://schemas.microsoft.com/ink/2010/main" type="inkWord" rotatedBoundingBox="5476,12644 10949,12554 10972,13959 5499,14049"/>
              </emma:interpretation>
              <emma:one-of disjunction-type="recognition" id="oneOf18">
                <emma:interpretation id="interp85" emma:lang="en-US" emma:confidence="0">
                  <emma:literal>22211+7+25</emma:literal>
                </emma:interpretation>
                <emma:interpretation id="interp86" emma:lang="en-US" emma:confidence="0">
                  <emma:literal>22211+72+25</emma:literal>
                </emma:interpretation>
                <emma:interpretation id="interp87" emma:lang="en-US" emma:confidence="0">
                  <emma:literal>22211+79+25</emma:literal>
                </emma:interpretation>
                <emma:interpretation id="interp88" emma:lang="en-US" emma:confidence="0">
                  <emma:literal>22211+75+25</emma:literal>
                </emma:interpretation>
                <emma:interpretation id="interp89" emma:lang="en-US" emma:confidence="0">
                  <emma:literal>22211+74+25</emma:literal>
                </emma:interpretation>
              </emma:one-of>
            </emma:emma>
          </inkml:annotationXML>
          <inkml:trace contextRef="#ctx0" brushRef="#br2" timeOffset="112633.1978">3305 11980 9546,'-34'-12'4515,"12"12"-129,-4 7-258,-8 3-1677,14 24-1161,-12-5-258,15 22-129,-8 3-258,14 17-129,0 7-129,10 14 0,1 3-129,3 3 0,10-1 0,8-1-129,6-8 0,6-12-129,5-12 129,6-12-129,6-10 0,2-11-258,4-5-258,-9-19-1677,-3 4-2451,1-6 129,-10-3-516,-6 0-129</inkml:trace>
          <inkml:trace contextRef="#ctx0" brushRef="#br2" timeOffset="113974.8002">3877 12370 9675,'11'-24'4773,"-11"24"-258,14-19-129,-14 19-1935,0 0-1032,20 0-387,-20 0-387,25 25 0,-9-2-258,7 12 0,-2 3-129,8 8 129,-4 0-258,1 4 0,-1-5-129,-2-1 0,-1-8-258,-6-8-129,1 1-387,-17-29-516,24 32-1677,-24-32-1806,0 0 129,0 0-387,16-11-258</inkml:trace>
          <inkml:trace contextRef="#ctx0" brushRef="#br2" timeOffset="114240.0007">4265 12578 9159,'13'-50'4902,"-13"50"-516,8-25 258,-8 25-1548,0 0-1290,11 12-645,-4 22-258,-7-4-258,2 15-129,-2 5 0,0 10-129,0 4 0,-5 6-258,-2 1 1,-2 0-130,2 0 0,-2-5 0,2-6 0,-2-10-130,5-5-128,1-17-129,1-1-258,2-27-516,0 0-2838,0 0-903,-18-2 258,7-16-387,-1-10-516</inkml:trace>
          <inkml:trace contextRef="#ctx0" brushRef="#br2" timeOffset="114583.2013">3634 12026 13545,'-7'-16'4773,"21"7"-258,9 6 258,14 3-3612,-7 0-516,20 5 0,-2-3-258,13 5-258,3 0-129,0-3-387,7 8-774,-11-5-3225,1-5-387,-4 0 0,-7 0-516</inkml:trace>
          <inkml:trace contextRef="#ctx0" brushRef="#br2" timeOffset="114848.4017">4630 12441 15351,'85'25'4902,"-32"-15"-129,3-1-516,8 5-3612,-4-10-258,6 0-258,-4-3-129,-7-1-387,-1 0-645,-20-7-3354,-4-7-258,-11-2-129,-13-2-258</inkml:trace>
          <inkml:trace contextRef="#ctx0" brushRef="#br2" timeOffset="115051.2021">5098 12348 14319,'-25'43'4773,"25"-18"-129,0 9 0,5 10-3483,-5-5-387,5 11-129,-3-2-387,3 0-129,-1 0-387,-2-9-258,7 9-1290,-8-16-2838,-1-5 0,2-7-387,-2-20 0</inkml:trace>
          <inkml:trace contextRef="#ctx0" brushRef="#br2" timeOffset="112087.1969">2049 12475 9804,'0'0'4773,"0"0"0,10 0-387,6 10-1806,0-10-1161,20 11-387,-4-8-258,9 10-129,-2-4-258,6 3 0,-5-1-129,0 3 0,-8-1-129,-6 3 129,-10 1-129,-10 8 129,-6 0-129,-18 7 0,-11 2-129,-6 5 0,-8 2-129,-3 0 0,1 0-129,3-7 129,6-2 0,8-9-129,6-2 258,6-7-129,16-14 129,-7 16 0,7-16 258,18 6-129,7-6 129,12 0 0,4 0 0,14 0 1,4-2-259,5-2 0,-2 1 0,-8-3 0,-3 5-388,-26-14-3611,0 7-903,-25 8-258,4-31-129,-19 15-258</inkml:trace>
          <inkml:trace contextRef="#ctx0" brushRef="#br2" timeOffset="112305.5973">2123 12738 12642,'38'-7'4902,"-6"7"-516,0 0 258,5-4-3225,15 4-774,3 0-387,4 2-387,3 1-258,-5-4-516,9 1-903,-11-4-2709,-5-12 129,5 2-387,-14-11 0</inkml:trace>
          <inkml:trace contextRef="#ctx0" brushRef="#br2" timeOffset="115768.8034">5658 12247 14706,'19'-2'4902,"3"29"-258,-12 1 129,12 13-3612,-13-5-387,7 6-387,-4-4-129,1-4-129,-3-8 0,1-6-258,-11-20 129,18 10-129,-18-10 0,14-10 0,-14 10 129,7-32 0,-7 32-129,4-25 129,-4 25-129,0 0 129,0 0 0,0 0-129,0 0 129,0 0 0,0 0 129,0 0 0,0 0 0,0 0 0,0 0 0,0 0 0,0 0 0,0 0 0,17-4 0,-17 4 0,0 0 129,22 0-129,-22 0 1,18-5-130,-18 5 0,21-27 0,-12 8 0,5-6 0,2-4 0,-2 1 0,1-2 0,-1 3 0,-4 2 0,1 5 0,-4 4 0,-7 16 0,7-16 0,-7 16 0,0 0 0,0 20 0,0 3 0,-3 11 0,-4 10 0,0 10 0,-6 8 0,1 7 0,-3 4 0,-1 2 0,-3 3 0,-1-3 0,-1-4 0,-4-7 0,4-5 0,-2-13 0,3-3 0,-1-15 0,6-1 0,-6-20-1033,21-7-3740,-18 2-258,18-2 129,-23-21-387</inkml:trace>
          <inkml:trace contextRef="#ctx0" brushRef="#br2" timeOffset="116080.8039">5898 11969 10191,'46'-21'4773,"-10"21"129,7 4-129,6 4-903,14 28-2580,-14 1-387,12 22-258,-13 9-387,-4 17 129,-15 6-129,-13 10-129,-14 6-258,-10-2 0,-16-2-129,-16-18-774,10-10-3483,-18-13-258,-5-12 129,-2-16-516</inkml:trace>
          <inkml:trace contextRef="#ctx0" brushRef="#br2" timeOffset="116424.0045">6855 12451 14577,'34'-26'4902,"-9"20"-258,7-3 129,16 9-3483,-4 0-387,20 0-387,-2 0-129,6 0-258,-2 2-129,-4-2-258,-7 0-129,-16-7-903,2 5-2193,-21-14-1419,-13-3 258,-7-4-258,-16-2-387</inkml:trace>
          <inkml:trace contextRef="#ctx0" brushRef="#br2" timeOffset="116580.0048">7248 12197 13287,'-34'7'4773,"31"14"-258,3 15 129,3 1-2838,24 26-903,-13 2-258,9 10-258,-5 7-516,-4-7-645,13 3-3354,-13-9-645,-1-10 387,1-11-774</inkml:trace>
          <inkml:trace contextRef="#ctx0" brushRef="#br2" timeOffset="109435.1922">754 12437 12771,'44'-27'4902,"-17"20"-258,7 6 0,10 4-2967,-15 2-774,8 13-387,-5 2-129,-4 8-258,-8 8 0,-7 3-129,-8 2-129,-5 2-129,-13 5-129,-13-9-258,1 9-387,-14-16-258,10 5-129,-8-17-129,14 3 129,-6-18 387,29-5 258,-19 2 645,19-2 258,5-20 516,9-6 387,15 4 129,-3-13 0,15 5-129,-5-10-129,8 7-387,-4-7 0,-1 5-258,-7-1 0,-4 4 0,-7 4-129,-5 7 0,-7 1 129,-9 20-129,0 0 0,0 0 0,-19 0 0,5 25-129,-2 5 129,1 9-129,1 4 0,5 7 129,4-4-129,5 4 129,3-6 0,12 1-129,8-8 129,3-3-129,8-7 0,2-8 0,5-5-129,-7-10-129,6-1-387,-22-10-1677,-2-7-2193,-2-2-129,-14-5-258,0-2 0</inkml:trace>
          <inkml:trace contextRef="#ctx0" brushRef="#br2" timeOffset="110199.5936">722 11952 7353,'0'-20'4257,"0"20"-129,0 0-258,0 0-1935,0 0-258,0 0-645,0 0-129,0 0-387,0 0 0,0 0-258,0 0 129,0 0-129,0 0-129,0 0 129,0 0-129,0 0 0,-16-7 0,16 7-129,0 0 129,0 0 129,0 0-129,0 0-129,0 0 129,-16 0 0,16 0 0,0 0 129,0 0-129,0 0 129,16 7 129,7-2 129,5-3 0,13 2 0,5-4 0,17 1-129,3-1 0,12 0-257,0 0-130,2 0 0,-7 0 0,-5 0 0,-13 0 0,-11 0 0,-10 0 0,-18 0 0,-16 0-130,0 0-902,0 18-1935,-19-12-1935,-5-1 0,-6 2-387,0 0-129</inkml:trace>
          <inkml:trace contextRef="#ctx0" brushRef="#br2" timeOffset="117282.006">8127 12257 11352,'18'-16'4515,"-18"16"0,16-14 0,-16 14-2451,17-10-774,-17 10-387,38-4-129,-15 4-129,11 4-258,-1 6 0,5 10-129,-3-2 0,-3 7 0,-7-1-129,-7 7 129,-11 1-387,-7 1 0,-14 1-129,-16-7-129,-4 5-129,-12-11-129,5 6-129,-5-15 129,12 3 129,0-10 0,13-1 258,21-4 0,-16 0 387,16 0 0,19-20 129,13 4 129,2-7 0,10 0 0,3-9 0,6 1-129,-3-6 0,3 2-129,-8-5 129,-4 5-258,-11-1 129,-7 6-129,-9 2 0,-7 4 0,-7 7 129,0 17-129,-10-16 0,10 16 0,-29 10 0,15 12 129,2 6 0,1 13 0,0 5 0,8 9 0,-1 4 129,4 5 0,5 0-258,8 0 0,3-3-129,0-6 0,7-7-258,-3-11-258,10 1-774,-12-17-3096,6-10-129,3-10-129,2-2-129</inkml:trace>
          <inkml:trace contextRef="#ctx0" brushRef="#br2" timeOffset="117781.2069">9370 12282 14706,'22'-3'4902,"-22"3"-387,23 21 129,0 8-3354,-11-4-516,13 10-129,-7-1-258,7 3-129,-4-3-129,1-4-129,-3-5-129,-1-9 0,1-7 0,-1-9 0,2-5 0,-2-15 0,1-6 129,1-3 0,-1-7 258,-1 4-129,-4 2 0,1 7 129,-8 2 0,-7 21 1,10-18-259,-10 18 0,0 18 0,0 16 0,-3 6 0,-4 16 0,-4 8 0,-1 9 0,-6 5 0,2 2 0,-6-2 0,-1-1 0,-5-4 0,-2-8 0,1-4 0,-3-10 0,5-6 0,-1-17 0,3-4 0,-5-24 0,30 0-1420,-45-24-1805,28-11-1677,1-15-129,1-9-129,3-8 129</inkml:trace>
          <inkml:trace contextRef="#ctx0" brushRef="#br2" timeOffset="118062.0074">9322 11900 13803,'-3'-36'4902,"3"36"-387,0-25 129,0 9-2838,0 16-774,19-7-258,10 7-258,6 0 0,19 0-257,8 2-259,16 3 0,7 3 0,8-3 0,3 2 0,-11-5 0,-1 3-646,-25-5-902,-6 0-2967,-24 0-516,-29 0 387,0 0-774</inkml:trace>
        </inkml:traceGroup>
      </inkml:traceGroup>
    </inkml:traceGroup>
    <inkml:traceGroup>
      <inkml:annotationXML>
        <emma:emma xmlns:emma="http://www.w3.org/2003/04/emma" version="1.0">
          <emma:interpretation id="{6E247B73-6A7A-4629-A45B-C0D2B66C383C}" emma:medium="tactile" emma:mode="ink">
            <msink:context xmlns:msink="http://schemas.microsoft.com/ink/2010/main" type="paragraph" rotatedBoundingBox="2916,13947 23986,13556 24037,16302 2967,166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C22708-48B1-440E-9CC6-87FC9189530B}" emma:medium="tactile" emma:mode="ink">
              <msink:context xmlns:msink="http://schemas.microsoft.com/ink/2010/main" type="inkBullet" rotatedBoundingBox="2934,14924 3737,14909 3741,15109 2938,15124"/>
            </emma:interpretation>
            <emma:one-of disjunction-type="recognition" id="oneOf19">
              <emma:interpretation id="interp90" emma:lang="en-US" emma:confidence="0">
                <emma:literal>-</emma:literal>
              </emma:interpretation>
            </emma:one-of>
          </emma:emma>
        </inkml:annotationXML>
        <inkml:trace contextRef="#ctx0" brushRef="#br2" timeOffset="119170.6093">-500 14284 11868,'25'-11'4773,"-25"11"-258,33-7 0,-2 7-3354,-8 0-258,18 0-129,-2 0-258,9 2-258,2-1-129,1-1-387,6 6-129,-12-6-774,12 1-1677,-15 1-1806,-13 0-258,-13 2 0,-16-4-387</inkml:trace>
        <inkml:trace contextRef="#ctx0" brushRef="#br2" timeOffset="119372.4097">-358 14397 11997,'-23'6'4773,"23"-6"-387,0 0 258,18 16-3354,-1-13-774,16 8 0,4-4-129,14 0-387,15 4-516,4-11-1032,26 0-2709,3-2-258,-1-9-387,4 1 0</inkml:trace>
      </inkml:traceGroup>
      <inkml:traceGroup>
        <inkml:annotationXML>
          <emma:emma xmlns:emma="http://www.w3.org/2003/04/emma" version="1.0">
            <emma:interpretation id="{6FCBC7E9-10E4-4044-B3D5-8D450C6CA116}" emma:medium="tactile" emma:mode="ink">
              <msink:context xmlns:msink="http://schemas.microsoft.com/ink/2010/main" type="line" rotatedBoundingBox="4522,13918 23986,13556 24037,16302 4573,16663"/>
            </emma:interpretation>
          </emma:emma>
        </inkml:annotationXML>
        <inkml:traceGroup>
          <inkml:annotationXML>
            <emma:emma xmlns:emma="http://www.w3.org/2003/04/emma" version="1.0">
              <emma:interpretation id="{AD90997D-01AC-42C2-B021-14E2B59F8573}" emma:medium="tactile" emma:mode="ink">
                <msink:context xmlns:msink="http://schemas.microsoft.com/ink/2010/main" type="inkWord" rotatedBoundingBox="4528,14247 10085,14144 10116,15853 4560,15956"/>
              </emma:interpretation>
              <emma:one-of disjunction-type="recognition" id="oneOf20">
                <emma:interpretation id="interp91" emma:lang="en-US" emma:confidence="0">
                  <emma:literal>52+25</emma:literal>
                </emma:interpretation>
                <emma:interpretation id="interp92" emma:lang="en-US" emma:confidence="0">
                  <emma:literal>22+25</emma:literal>
                </emma:interpretation>
                <emma:interpretation id="interp93" emma:lang="en-US" emma:confidence="0">
                  <emma:literal>52÷+25</emma:literal>
                </emma:interpretation>
                <emma:interpretation id="interp94" emma:lang="en-US" emma:confidence="0">
                  <emma:literal>52++25</emma:literal>
                </emma:interpretation>
                <emma:interpretation id="interp95" emma:lang="en-US" emma:confidence="0">
                  <emma:literal>524+25</emma:literal>
                </emma:interpretation>
              </emma:one-of>
            </emma:emma>
          </inkml:annotationXML>
          <inkml:trace contextRef="#ctx0" brushRef="#br2" timeOffset="124879.2194">1097 13753 14061,'11'-40'4773,"7"24"-129,6 5 0,21 11-3354,-13-5-645,18 5-258,3 0 0,8-2-387,4 2-258,-2-6-387,11 10-1548,-8-4-2451,-9 0-129,-5 0-258,-13-2-129</inkml:trace>
          <inkml:trace contextRef="#ctx0" brushRef="#br2" timeOffset="124863.6193">1172 14285 11223,'42'-17'4773,"-20"8"-258,6 0-387,8 11-2322,-13-2-645,13 7-387,-10 0-129,4 7-258,-10 2-129,-2 5-129,-7 2 0,-8 2-129,-3 2 0,-12-4-129,-6 4-129,-7-6 0,2 2 0,-6-10-258,4 5 129,-3-10-129,8 3 129,1-7 0,19-4 0,-20 5 129,20-5 0,0 0 258,6-12 0,11-1 0,8-5 0,7-1 129,7-6 0,4 2-129,3-4 129,2 2 0,-1-2 0,-3 6 0,-8-2 0,-2 7 129,-11-2 0,-6 8 0,-17 10 0,0 0 0,0 0 0,0 0-129,0 0 0,-17 5-129,2 11 129,1 7-129,2 4 129,3 7 0,2 1-129,7 6 129,0 3 0,14 4 0,4 2 0,5-3 0,2-3-129,3-8 0,-1-1 0,-2-12-129,-4-5 0,-3-18-387,2 4-516,-20-4-3612,5-34 129,-5 2-387,-4-13 0</inkml:trace>
          <inkml:trace contextRef="#ctx0" brushRef="#br2" timeOffset="124880.2194">2349 14154 11997,'43'0'5160,"-15"0"-516,8 0 258,9 3-2322,-5-3-1548,24 0-387,-1 0 0,11 0-129,-4 0-129,-3 0-128,-6 0-259,-11 2 0,-9 3 0,-15 8 0,-13 3 0,-13 7 0,-14 4 0,-17 5 0,-8 7 0,-11-2 0,-1 6 0,-8-6-259,6 4-128,-2-5 129,8-1 0,8-6 0,9-3 258,10-2 0,10-5 129,10 2 129,5-5 0,20 2 0,5-7 129,11 5-257,4-9-130,6 5 0,-1-6 0,0-3 0,-2-3 0,-7-5 0,-2 1-517,-21-20-3482,1 4-1032,-12-10-129,-7 1-258,-9-4-258</inkml:trace>
          <inkml:trace contextRef="#ctx0" brushRef="#br2" timeOffset="124881.2194">2536 14367 14706,'69'-19'5031,"-15"17"-129,8 2-387,16 5-3741,-6-1-516,8-3-645,7 7-774,-9-8-3354,9-4-129,4-5-258,-8-3-258</inkml:trace>
          <inkml:trace contextRef="#ctx0" brushRef="#br2" timeOffset="124882.2194">3646 14300 14319,'85'-11'5031,"-31"6"-387,3 1 129,3 4-3354,-3 0-903,7-4-387,-5 3-129,-6-8-387,-1 9-645,-22-18-1548,0 7-2193,-12-1 258,-18 12-516,9-30 0</inkml:trace>
          <inkml:trace contextRef="#ctx0" brushRef="#br2" timeOffset="124894.8194">4183 14129 9933,'-37'0'4644,"21"0"129,16 0-387,-27 10-1290,27 15-1548,-5-3-516,5 13-258,2 3-258,7 10 0,-2 5-387,3 6-258,1 12-516,-9-16-1032,8 13-2838,-4-8-258,-1-5-129,0-5-387</inkml:trace>
          <inkml:trace contextRef="#ctx0" brushRef="#br2" timeOffset="124895.8194">4701 14234 11094,'80'-18'4902,"-30"13"-129,1 5 0,3-7-1032,4 14-2838,-15 5-258,7 8-129,-16 1-258,-8 7 0,-13 4-258,-13 2 0,-2 5-129,-21-7-129,-6 4-129,-11-9 0,2 1-129,-6-12 0,8 0 129,1-10 0,15-3 0,4-3 258,16 0 0,2-16 129,16-2 0,12 0 129,9-6 0,9-3 129,2-3-129,5 1 129,-5-3 0,0 5-129,-10-1 129,-6 7-129,-9 1 0,-25 20 0,18-25 0,-18 25 0,-11-3 0,-7 3 0,-3 10-129,-2 8 129,0 5-129,3 7 129,3 6-129,9 7 129,7 3 0,1 6 0,12 1 0,9 0 0,6-1-129,2-6 0,3-7-129,0-10 0,0-8-258,-9-21-387,9 0-3225,-18-12-774,-9-11 258,-3-8-387</inkml:trace>
          <inkml:trace contextRef="#ctx0" brushRef="#br2" timeOffset="125877.6211">5704 13649 14964,'-5'-43'5031,"5"43"-129,18-29-258,8 29-2838,6-7-903,27 7-386,9-10-517,19 6 0,9-7 0,7-1 0,7 7 0,-12-17-1678,-7 15-2966,-18 0-387,-18 3 129,-20 3-645</inkml:trace>
          <inkml:trace contextRef="#ctx0" brushRef="#br2" timeOffset="125596.8206">5822 14223 15609,'58'0'4773,"-33"13"-129,0 1-129,11 11-3483,-19-2-516,8 9-129,-5-4-129,3 4-129,-2-5-129,2-2 129,1-7-129,2-8 129,-1-6-129,4-4 0,-1-13 129,1-4-129,-1-8 0,0-2 0,-3-1 129,-2-1 0,-3 2 130,-4 10-259,-5-1 0,-11 18 0,14-20 0,-14 20 0,0 9 0,0 13 0,-9 10 0,-2 8 0,-5 12 0,-3 16 0,-4 8 0,0 10 0,-2 1 0,-2 0 0,2-2 0,-2-6 0,6-7 0,0-15 0,3-10 0,-2-17 0,6-5 0,-14-25-1033,28 0-3740,-32-16-387,10-13 387,-3-13-516</inkml:trace>
        </inkml:traceGroup>
        <inkml:traceGroup>
          <inkml:annotationXML>
            <emma:emma xmlns:emma="http://www.w3.org/2003/04/emma" version="1.0">
              <emma:interpretation id="{90CB14EA-CA4E-4B5A-89CF-0FFBE016BD9D}" emma:medium="tactile" emma:mode="ink">
                <msink:context xmlns:msink="http://schemas.microsoft.com/ink/2010/main" type="inkWord" rotatedBoundingBox="11964,13779 16101,13703 16146,16165 12010,16242"/>
              </emma:interpretation>
              <emma:one-of disjunction-type="recognition" id="oneOf21">
                <emma:interpretation id="interp96" emma:lang="en-US" emma:confidence="0">
                  <emma:literal>trial</emma:literal>
                </emma:interpretation>
                <emma:interpretation id="interp97" emma:lang="en-US" emma:confidence="0">
                  <emma:literal>finial</emma:literal>
                </emma:interpretation>
                <emma:interpretation id="interp98" emma:lang="en-US" emma:confidence="0">
                  <emma:literal>[trial</emma:literal>
                </emma:interpretation>
                <emma:interpretation id="interp99" emma:lang="en-US" emma:confidence="0">
                  <emma:literal>[Trial</emma:literal>
                </emma:interpretation>
                <emma:interpretation id="interp100" emma:lang="en-US" emma:confidence="0">
                  <emma:literal>tertial</emma:literal>
                </emma:interpretation>
              </emma:one-of>
            </emma:emma>
          </inkml:annotationXML>
          <inkml:trace contextRef="#ctx0" brushRef="#br2" timeOffset="173020.9039">8637 13481 12126,'25'-76'4644,"-12"44"-387,-6 5 258,-7-3-2580,0 30-516,14-27-516,-14 27-129,0 0-129,14 27-129,-14 5-258,6 23 129,-5 18-129,5 23-128,-6 14-130,0 18 0,-4 11 0,-7 16 0,-6 7 0,-1 1 0,-3-4 0,1-8 0,-1-11 0,5-10 0,3-14 0,8-18 0,1-20 0,4-16 0,0-15 0,0-12 0,4-8 0,1-9 0,-5-18 0,9 21 0,-9-21 0,0 0 0,21 7 0,-21-7 0,25 2 0,-3 0 0,4 1 0,5 1 0,6 3 0,6-2 0,6 6 0,3-8 0,9 8 0,-6-11-1162,19 9-2450,-11-9-1161,1-5-258,-7-4 129,-6-7-258</inkml:trace>
          <inkml:trace contextRef="#ctx0" brushRef="#br2" timeOffset="173473.3045">8881 13170 11868,'-73'-16'4515,"41"9"-258,0 0 129,4-7-2322,28 14-1032,-31-6 0,31 6-258,0 0-129,0 0-129,18 2-129,14 2-258,7 1-129,13-5-258,15 9-774,1-6-3354,12-3-387,9 0 258,-4 0-774</inkml:trace>
          <inkml:trace contextRef="#ctx0" brushRef="#br2" timeOffset="175454.5082">9514 13563 11223,'16'-23'4386,"0"16"-129,7 3-129,18 4-2064,-10-1-645,25 1-387,-6 0-129,20 1-258,-6 1-258,10 7-129,-2-4 0,2 4-129,-3-3 0,-1 1-129,-4 0 0,-8 0-129,-1 2-129,-12-9-258,-1 12-387,-21-12-903,11 0-2193,-34 0-516,20 0-129,-20 0-258,0 0 129</inkml:trace>
          <inkml:trace contextRef="#ctx0" brushRef="#br2" timeOffset="175828.9088">10185 13665 14190,'-16'1'4644,"16"-1"-258,0 0 129,-5 25-2967,5-25-774,0 36 0,0-13-258,0 16 129,0 2-387,1 9 129,1 0-257,0 6-130,0 0 0,-2-1 0,0-2 0,0-3 0,0-4 0,0-3 0,-4-4 0,-1-9-130,1 4-515,-6-18-645,10 11-2322,0-27-1161,0 19 0,0-19-258,0 0-129</inkml:trace>
          <inkml:trace contextRef="#ctx0" brushRef="#br2" timeOffset="176484.11">10660 14252 12384,'21'14'4515,"-21"-14"-129,16 9 0,-16-9-2709,0 0-645,0 0-258,29 1 0,-29-1-129,26-5-129,-26 5-129,34-27 0,-20 8-129,1-2 0,-7-4-129,-4 0 0,-4 0-387,-9-4 129,-9 10-387,-12-4 0,2 10-129,-17-3-129,11 13 0,-10-6 0,12 9 0,-5 0 129,13 0 0,3 2 129,21-2 258,0 0 258,0 0 129,0 0 129,16 10 258,16-8 129,-5-2 129,15 0-129,-6-4 129,12 1-129,-9-4 0,6 3-129,-10-3-129,3 4 0,-8-5-129,-2 8 0,-5-3 0,-1 3-129,-4 0 1,-1 9-130,-17-9 0,29 32 0,-15-9 0,-2 4 0,1 5 0,-4 1 0,1 3 0,-4-4-130,-1 5-386,-5-12-516,9 11-774,-9-13-2709,0-5-387,0-18 0,2 19-258</inkml:trace>
          <inkml:trace contextRef="#ctx0" brushRef="#br2" timeOffset="176702.5104">11412 14095 13029,'20'-25'4773,"-20"25"-129,16 0-129,-14 18-2064,-2-18-1548,1 37-258,-1-12-258,2 2-387,2 5-387,-4-9-774,1 4-3354,-1-6-129,0-5-258,0-16-129</inkml:trace>
          <inkml:trace contextRef="#ctx0" brushRef="#br2" timeOffset="176858.5107">11432 13809 12513,'9'-86'4128,"-9"51"-387,0 35-387,14-25-3870,-14 25-2838,0 0-516,2 14-129,1 20-258</inkml:trace>
          <inkml:trace contextRef="#ctx0" brushRef="#br2" timeOffset="177466.9117">11891 14150 11997,'34'-21'4773,"-8"-6"-387,-26 27 129,9-37-2709,-9 37-1161,-2-29 0,2 29-387,-28-23 0,5 14-129,-2 4-129,-4 5 0,-1 0 0,0 14 0,5 6 0,0 5-129,6 1 258,6 8-258,9 0 129,4 3 0,2-1 0,13 1 0,1-1-129,5-2 258,4-6-129,0-5 0,0-5 129,-2-7-129,2-11 129,1-2 0,-3-16 129,2-5 129,-3-7-129,1-1 129,-5-6 129,3 7-129,-5 0 0,3 7 0,-4 1-257,1 10-130,0 3 0,2 9 0,-1 0 0,3 10 0,1 6 0,1 4 0,1 3 0,0-1 0,0 2-259,-7 0-257,4-1-129,-20-23-129,26 35-516,-26-35-1032,0 0-2580,0 0 258,20 6-387,-20-6 129</inkml:trace>
          <inkml:trace contextRef="#ctx0" brushRef="#br2" timeOffset="177747.7122">12551 13513 13803,'19'-105'4902,"-15"75"-258,-1 9 129,-3 21-3096,0 0-774,0 0-129,2 28-258,7 17 129,-5 6-515,6 19-130,-1 8 0,2 13 0,1 5 0,-1-2 0,5 0 0,-7-14-388,7 4-902,-16-20-3483,2-4-387,-1-12 0,1-7-129</inkml:trace>
        </inkml:traceGroup>
        <inkml:traceGroup>
          <inkml:annotationXML>
            <emma:emma xmlns:emma="http://www.w3.org/2003/04/emma" version="1.0">
              <emma:interpretation id="{186A164F-13EF-48DB-B539-D2D60B6E5DD3}" emma:medium="tactile" emma:mode="ink">
                <msink:context xmlns:msink="http://schemas.microsoft.com/ink/2010/main" type="inkWord" rotatedBoundingBox="16918,13778 23987,13647 24037,16302 16968,16433"/>
              </emma:interpretation>
              <emma:one-of disjunction-type="recognition" id="oneOf22">
                <emma:interpretation id="interp101" emma:lang="en-US" emma:confidence="1">
                  <emma:literal>approach]</emma:literal>
                </emma:interpretation>
                <emma:interpretation id="interp102" emma:lang="en-US" emma:confidence="1">
                  <emma:literal>app roach]</emma:literal>
                </emma:interpretation>
                <emma:interpretation id="interp103" emma:lang="en-US" emma:confidence="0">
                  <emma:literal>approach ]</emma:literal>
                </emma:interpretation>
                <emma:interpretation id="interp104" emma:lang="en-US" emma:confidence="0">
                  <emma:literal>approach ,</emma:literal>
                </emma:interpretation>
                <emma:interpretation id="interp105" emma:lang="en-US" emma:confidence="0">
                  <emma:literal>approach J</emma:literal>
                </emma:interpretation>
              </emma:one-of>
            </emma:emma>
          </inkml:annotationXML>
          <inkml:trace contextRef="#ctx0" brushRef="#br2" timeOffset="178590.1137">13785 14171 5547,'41'-35'4773,"-27"19"-387,-14-5 0,0-3-1677,0 24-645,-37-35-774,19 24-387,-16-7-129,9 10-387,-8-3 129,8 9-129,-6 2-129,7 0 129,-1 9-129,5 7 0,1 2-129,3 7 0,1 1 0,6 5-129,6-1 0,1 4-258,2-2 258,5-2-258,10-2 129,1-3-129,3-3 0,1-8 129,1-4 0,-1-8 129,3-2 0,-2-5 0,-1-11 129,-1-4 0,-1-3 129,2-2 0,-3 0 0,1 2 129,-4 0-258,2 7 258,-1 0-129,-15 16 0,28-9-129,-8 9 0,-1 6 0,3 10-129,3 3 129,-1 6-258,5 2 129,-2 3-129,1 0-129,-5-3 0,2 3-258,-11-12-387,11 10-645,-25-28-1935,22 13-1290,-6-13 0,-16 0-387,33-34 258</inkml:trace>
          <inkml:trace contextRef="#ctx0" brushRef="#br2" timeOffset="178855.3142">14331 14059 9675,'18'-69'4773,"-13"46"-129,-5 23-387,20-4-1419,-20 4-1032,12 29-903,-8 3 0,7 16-387,-6 7 0,2 11-258,-5 5 129,1 7-387,-1-1 129,0 3 0,-2-2-258,2-9 0,-1-6-129,-1-15 129,2-7-258,-2-20-258,0-1-258,0-20-774,0-16-1032,-9-16-1806,6-11-129,-1-7-516,2-14 0</inkml:trace>
          <inkml:trace contextRef="#ctx0" brushRef="#br2" timeOffset="179104.9146">14409 14259 5547,'16'-137'4773,"4"80"-258,0 3-258,6 5-1161,17 17-516,-7-6-1032,13 20-516,-6 2-387,3 15-129,-7 1 0,1 12-129,-14 9-129,-6 11 0,-15 2-129,-5 4-129,-11-1 129,-12-3-258,-7 0 0,-13-11-258,3 0-129,-12-13-129,7 5-387,-10-15-645,14 5-2064,-1-5-645,-1 0-387,11-4 258,2-4-258</inkml:trace>
          <inkml:trace contextRef="#ctx0" brushRef="#br2" timeOffset="179463.7152">14911 14031 12900,'41'7'4902,"-20"9"-258,-3 5 0,-2 17-3096,-11-4-645,10 15-387,-8-1-258,0 11-129,-5 2 0,-1-1-129,1-1-258,-2-8 129,2-1-129,-2-12 0,2-5-129,-2-33-387,0 31-774,-13-35-1419,13 4-1161,-12-39-645,1 5 0,2-5-387</inkml:trace>
          <inkml:trace contextRef="#ctx0" brushRef="#br2" timeOffset="179666.5156">14984 14214 6708,'16'-123'4902,"5"72"-387,1 3-129,3 3-1161,21 20-1161,-16-1-645,22 17-516,-11 2-258,8 7-258,-11 9 0,3 12-129,-11 0-129,-3 6 129,-11 0-129,-4-2-129,-10 0 0,-2-4-129,-13-2-129,-15-8-645,5 3-2322,-20-5-1548,-7-2 129,-1-1-516,-3-3 0</inkml:trace>
          <inkml:trace contextRef="#ctx0" brushRef="#br2" timeOffset="180259.3166">15624 14212 11997,'50'0'5031,"-25"-3"-516,2-4 258,3 3-3354,-12-10-645,8 0 129,-10-6-387,2-1 0,-11-6-387,-1-3 129,-6-2-387,-6-4 129,-6 2-258,-8 1-258,3 4 0,-10 3-129,7 11-258,-10-4-129,11 19-129,-10-6-129,13 12 0,-5-4 0,10 14 387,11-16 387,-14 19 387,14-19 516,2 20 516,19-8 129,-5-12 387,18 4 129,-9-6-258,16 2-129,-9-7-258,7 3-129,-7-8-129,5 8-129,-10-5-129,1 6 0,-5-1-129,0 4 0,-5 0-129,2 4 129,-1 6-258,3 6 129,-1 4-129,-1 7 0,-1 3 0,-3 4-387,2 7 129,-11-4-516,9 9-258,-16-16-903,20 10-2580,-10-10-516,6-3-129,6-8 0</inkml:trace>
          <inkml:trace contextRef="#ctx0" brushRef="#br2" timeOffset="180649.3173">16672 14143 9546,'14'-60'4773,"-15"29"-258,-12 6-258,1 9-2193,-17-5-774,11 12-516,-8-2 0,4 11-258,-1 0-129,5 8 0,2 4-129,6 9 0,1 1 0,5 6-258,4 1 258,0 3-258,6 1 0,4 1-129,5-2 129,1-5-258,0-2 129,0-7 129,1-6-129,1-10 129,2-2 129,-3-11 0,1-10 129,0-6 129,-5-7-129,-1-3 129,-5-4-258,-5 0 0,-2 4-258,-2 0-129,-5 15-903,-21 1-3483,6 7-129,-5 6-387,1 8 129</inkml:trace>
          <inkml:trace contextRef="#ctx0" brushRef="#br2" timeOffset="181600.919">17371 14122 10707,'27'-39'4644,"-27"14"0,0 3-258,-6 5-2322,-22-8-1032,7 10-387,-13-1-258,4 7-129,-8 6-129,6 3 0,-2 5 0,8 11-129,1 2 0,5 3 0,6 1 129,3 3-129,6-2 0,3 0-129,2-2 129,0 1-129,6-1 0,3-1-129,-1-3 129,-8-17-129,24 23 129,-24-23 129,24 6 129,-24-6 0,25-11 0,-9-3 258,-3-7 0,3 1 0,-2-5-129,4 5 129,-2-1-258,5 7 258,1 1-387,4 10 129,6 3 0,7 5-387,8 8 387,4 1-258,6 2 0,4-2-129,4-5 129,5-9 0,-1-2 0,-3-16 129,-4-6-129,-7-10 129,-8-5 0,-10-2 129,-12 2 0,-13 3-129,-8 2 129,-4 13 0,-14 5 0,-6 14 0,-3 2-129,-2 14 129,0 11-129,2 7 0,0 6 129,5 1-258,4 2 129,7 3 0,3-1 0,4-2-129,9-2 0,7-4 0,7 1 0,4-9 0,3-6-129,2-9 0,7-6 0,-3-8-258,14-9-387,-15-22-774,26-1-2064,-10-16-645,-1-9-258,0-12-129,-4-18-129</inkml:trace>
          <inkml:trace contextRef="#ctx0" brushRef="#br2" timeOffset="182022.1197">18664 13293 14061,'7'-93'4773,"-7"74"-129,0 19 129,-8 0-3225,8 37-645,-4 4-258,4 21 0,-7 9 0,7 15-515,-5 4-130,3 8 0,-2 0 0,4-2 0,-3-3 0,-3-15 0,3-10 0,-3-15 0,1-14 0,5-14 0,0-25 0,0 0 0,21-5 0,-1-24 0,7-6 0,1-8 0,4 0 0,-2 4 0,-3 0 0,-2 9 0,0 10 0,-2 13 0,-2 7 0,1 20 0,-3 10 0,1 9 0,1 7 0,-1 2 0,1 2-130,-3-7-515,1-1 0,-8-15-387,7 2-129,-18-29-1032,18 5-2838,-18-5 387,19-20-387,-8-6 129</inkml:trace>
          <inkml:trace contextRef="#ctx0" brushRef="#br2" timeOffset="182552.5207">19507 13062 12900,'95'-22'4644,"-31"17"-129,5 1-129,-8-6-3225,28 10-258,-9-4-387,9 2 0,-15-5-129,-3 5 129,-10-5-258,-8 5 0,-12-1 129,-5 3-129,-13 0 0,-2 7-129,-8 9 129,-4 9-258,-6 9 258,-3 12-129,0 11 1,0 21-130,-3 18 0,-5 20 0,1 14 0,0 12 0,0 13 0,7 17 0,0 10 0,2-3 0,10-10 0,6-7 0,5-16 0,4-11 0,0-17 0,-3-28 0,-4-15 0,-7-18 0,-8-9 0,-5-9 0,-22-7 0,-15-1 0,-16-7 0,-22-2 0,-25-1 0,-37-8 0,-24 13-388,-40-15-4643,-24 3-387,-43-7 129,-29-7-645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5:16.2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-6 83 11223,'3'-67'4386,"-3"42"-516,0 25-1032,0 0-5160,0 0-1032,0 10-903,0-10-129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00.242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5AB419DC-2EC3-4586-8F65-EC90A83E86BF}" emma:medium="tactile" emma:mode="ink">
          <msink:context xmlns:msink="http://schemas.microsoft.com/ink/2010/main" type="inkDrawing" rotatedBoundingBox="18917,5347 20304,5393 20301,5469 18915,5423" semanticType="callout" shapeName="Other"/>
        </emma:interpretation>
      </emma:emma>
    </inkml:annotationXML>
    <inkml:trace contextRef="#ctx0" brushRef="#br0">-15 16 7740,'0'-17'3612,"0"17"-129,0 0 0,0 0-2451,0 0-645,0 0 0,0 0 258,21 0 0,8 1 0,5 1-129,23 5 387,12-7-129,29 6 0,14-6-129,21 0-258,4 0-129,6 0-129,-6 0 0,-11 0-387,-14 3-258,-30-3-645,-18 14-1677,-32 6-1290,-32-20-129,-14 32-258,-36-21-129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8:42.56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26D7EA6-7596-49FB-9E08-71AB6B9F21A6}" emma:medium="tactile" emma:mode="ink">
          <msink:context xmlns:msink="http://schemas.microsoft.com/ink/2010/main" type="writingRegion" rotatedBoundingBox="891,397 24503,272 24594,17284 981,17410"/>
        </emma:interpretation>
      </emma:emma>
    </inkml:annotationXML>
    <inkml:traceGroup>
      <inkml:annotationXML>
        <emma:emma xmlns:emma="http://www.w3.org/2003/04/emma" version="1.0">
          <emma:interpretation id="{9559AF28-4684-4286-97F5-23B34E759122}" emma:medium="tactile" emma:mode="ink">
            <msink:context xmlns:msink="http://schemas.microsoft.com/ink/2010/main" type="paragraph" rotatedBoundingBox="2447,389 22777,281 22786,2045 2456,2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688E16-4BAC-4D55-9399-D4DC797FE39C}" emma:medium="tactile" emma:mode="ink">
              <msink:context xmlns:msink="http://schemas.microsoft.com/ink/2010/main" type="line" rotatedBoundingBox="2447,389 22777,281 22786,2045 2456,2153"/>
            </emma:interpretation>
          </emma:emma>
        </inkml:annotationXML>
        <inkml:traceGroup>
          <inkml:annotationXML>
            <emma:emma xmlns:emma="http://www.w3.org/2003/04/emma" version="1.0">
              <emma:interpretation id="{D4A937CC-8E01-42ED-B79A-35687839B14A}" emma:medium="tactile" emma:mode="ink">
                <msink:context xmlns:msink="http://schemas.microsoft.com/ink/2010/main" type="inkWord" rotatedBoundingBox="2447,425 10287,383 10295,1828 2455,1870">
                  <msink:destinationLink direction="with" ref="{2FEFB975-4E98-4AAA-B9BE-4546E986647C}"/>
                </msink:context>
              </emma:interpretation>
              <emma:one-of disjunction-type="recognition" id="oneOf0">
                <emma:interpretation id="interp0" emma:lang="en-US" emma:confidence="0.5">
                  <emma:literal>complement</emma:literal>
                </emma:interpretation>
                <emma:interpretation id="interp1" emma:lang="en-US" emma:confidence="0">
                  <emma:literal>Complement</emma:literal>
                </emma:interpretation>
                <emma:interpretation id="interp2" emma:lang="en-US" emma:confidence="0">
                  <emma:literal>Compliment</emma:literal>
                </emma:interpretation>
                <emma:interpretation id="interp3" emma:lang="en-US" emma:confidence="0">
                  <emma:literal>compliment</emma:literal>
                </emma:interpretation>
                <emma:interpretation id="interp4" emma:lang="en-US" emma:confidence="0">
                  <emma:literal>Complements</emma:literal>
                </emma:interpretation>
              </emma:one-of>
            </emma:emma>
          </inkml:annotationXML>
          <inkml:trace contextRef="#ctx0" brushRef="#br0">3677 767 5289,'58'-7'4515,"-33"0"129,2 5-645,-8-3-1032,-19 5-1290,40-16-516,-28 0-258,8 7-387,-8-7-129,-12 16-129,14-30 0,-14 30-129,0-30-129,-7 14 0,-9 3 0,-7 2-129,-2 8 0,-7 1-129,4 2 129,-6 11 0,5 8 0,1 6 0,5 7 129,7 4-258,7 5 387,9 0-258,2 3 129,15-1 0,8-2 129,9-6-129,5-3 0,7-7-129,4-3-387,-3-15-1548,2-7-1935,5 0-258,-8-6-387,2-3-129</inkml:trace>
          <inkml:trace contextRef="#ctx0" brushRef="#br0" timeOffset="405.6007">4269 707 9804,'12'0'5031,"8"19"-258,-8-3-258,-12-16-2064,31 43-1419,-24-20-258,5 6-645,-5 1 0,-1-3-387,-1-2 0,-2-8 0,1-1 0,-4-16 129,0 0-129,0 0 129,20-14 258,-10-9 129,1-7 0,7-2 0,-2-7 0,5 3 129,0 0-129,4 8 129,-5 3-129,7 9 0,-4 4-129,0 12 129,0 1-129,2 15-129,-4 6 258,4 6-258,-2 6 0,0 2-258,4 4 0,-7-6-645,12 16-1032,-11-18-2838,2-3 0,-3-5-387,-1-8-129</inkml:trace>
          <inkml:trace contextRef="#ctx0" brushRef="#br0" timeOffset="1965.6032">4847 899 7869,'11'-16'4386,"-11"16"129,0-21-258,0 21-1935,0-32-774,0 32-387,9-43-516,5 22 129,-7-10-258,12 8 0,-4-9-129,10 7-129,-4-3 129,9 6-129,-7 1 0,6 7 0,-4 1-129,1 6 0,-3 6 129,1 1-258,-3 5 129,0 11-129,-1 3 0,-2 6 0,-1 2 129,-1 5-129,0 0 0,-1 0-129,-3 4 129,-3-6-387,2 5 129,-8-10-387,10 13-645,-13-19-2064,3 4-1548,4-3 0,-7-20-129,20 25-387</inkml:trace>
          <inkml:trace contextRef="#ctx0" brushRef="#br0" timeOffset="2418.0042">5770 835 11997,'54'-11'4773,"-24"6"-258,0-4 0,-12-7-3354,17 11-516,-6-10-258,1 5-129,-3-4-129,-2 1 0,-8-1-129,-17 14 129,22-29-258,-22 13 258,0 0-129,0 16-129,-29-28 129,4 15-129,-3 5 129,-4 0-129,0 5 129,-2 3 0,0 2-129,4 8 129,2 6 0,4 4 0,3 5 129,7 1-129,7 5 129,5 1-258,2 2 387,11-2-387,8 0 258,4-4-129,8-1-129,2-8 0,8 1-129,-2-15-516,15 11-1806,-4-16-1935,-4 0 0,0-10-258,-1-8-645</inkml:trace>
          <inkml:trace contextRef="#ctx0" brushRef="#br0" timeOffset="2854.805">6373 730 12126,'0'0'4515,"16"-9"129,-16 9-129,20 21-3225,-20-21-387,12 34-258,-6-14-129,2 6-258,0-1-129,-1 0-258,0-2 0,-2-5 0,0 0-129,-5-18 129,8 20-129,-8-20 129,0 0 0,10-15 129,-3-6 129,4-4 129,1-7 0,6-4 0,2-3-129,6 2 258,-1 0-258,4 8 129,-2 2-129,1 10 0,-3 4 0,0 8 0,-4 5-129,0 7 129,1 9-129,-1 9 0,2 2 129,-3 5-258,1 3 0,-3 3-129,2 2 0,-8-8-258,6 2 0,-15-18-774,19 16-645,-22-32-2451,0 0-129,30 7-258,-12-19-129</inkml:trace>
          <inkml:trace contextRef="#ctx0" brushRef="#br0" timeOffset="3307.2057">7328 666 11610,'13'0'4386,"10"0"129,14 0-645,6 0-3354,19 0-3225,13 2-1161,3-2-258,15 0-774,3 0 129</inkml:trace>
          <inkml:trace contextRef="#ctx0" brushRef="#br0" timeOffset="3135.6055">7456 225 12513,'9'-86'5031,"-9"61"-258,0 6 129,0 19-2580,0 0-1161,0 30-258,0-3-258,7 19-128,1 9-517,0 13 0,1 5 0,0 7 0,2 2 0,-4-6 0,4-1 0,-8-13 0,4-1-646,-7-21-515,11 9-903,-11-28-2967,0-21 129,0 16-387,0-16 0</inkml:trace>
          <inkml:trace contextRef="#ctx0" brushRef="#br0" timeOffset="-2496.0043">494 239 7353,'-1'-50'4902,"-7"22"-258,-4-4-258,-8-7-1677,13 23-1161,-19-16-516,10 17-258,-9-4-258,2 15-129,-8 4-129,1 4-129,-7 15 0,1 12 0,-1 8-129,3 9 129,-2 7-129,6 7 0,2 2 0,6 4 129,6-2-258,7-2 258,6-2-129,3-3 0,2-6 129,10-7-129,8-3 0,5-6-129,7-3 129,3-7-129,6-6-129,4-7 129,8-1-258,0-13 129,10 0-129,-1-6 0,4-10 0,-2-12 129,1-2-129,-4-8 258,-8-3-129,-8 1 258,-11-3 0,-11 4 258,-13 0-129,-6 10 129,-4-1 129,-11 10-129,-5 4 129,16 16 0,-30-9-258,30 9 129,-23 22-258,18 1 129,1 7-129,4 7-129,0 4 258,2 2-129,8 0 129,5-6-258,-1-3 258,5-7-129,3-6 129,-1-5 0,1-13 0,2-3 129,0-8 129,0-8 0,-2-13 0,3-1 0,-9-13 0,3-1-129,-8-10 0,-6 1 0,-5 1-258,0 3 129,-3 4-258,-10 10-129,-1 13-129,-7 8-516,8 25-1419,-6 8-2580,-1 11-129,-3 6-387,5 7 0</inkml:trace>
          <inkml:trace contextRef="#ctx0" brushRef="#br0" timeOffset="-1560.0028">1396 568 9288,'-7'-21'4515,"7"21"129,0 0-516,18 16-1806,-18-16-1419,28 39-258,-14-16 0,10 7-258,-7 0 0,1 3-387,-4-5 129,-1-5-258,-4-3 129,-9-20 0,12 21-129,-12-21 129,0 0-129,9-16 258,-5-4-258,3-4 258,-2-5-258,4-3 258,0 0-129,3 5 0,-1 4 129,1 4-129,-12 19 129,27-22-129,-27 22 0,30 0 0,-30 0 0,32 22 129,-16-6-258,0 5 258,0 0-258,-1 2 129,-3 1 129,-1-5-258,-2 1 258,-9-20-129,9 26 0,-9-26 0,0 0 129,8 16-129,-8-16 0,0 0 0,0 0 0,9-16 0,-9 16 0,15-26 0,-6 6 0,3 1 129,0-3-129,4 3 129,-1-3 0,1 6 129,-2 0-129,2 7 0,-16 9 129,27-10-129,-27 10 0,28 0-129,-28 0 0,29 14 0,-13 0 0,0 6 0,1 1 0,-1 4-258,2 5 258,-4-1-387,2 1 258,-5-5-516,7 3 129,-18-28-516,30 39-387,-30-39-645,36 8-1032,-19-8-1290,7-8-258,2-4-258,-3-15 645</inkml:trace>
          <inkml:trace contextRef="#ctx0" brushRef="#br0" timeOffset="-1279.2023">2463 673 8127,'25'-46'4644,"-25"46"-129,11-27-129,-11 27-1419,0 0-1161,0 0-645,16 2-387,-14 16-258,8 10-129,-2 1 258,4 13-387,-1 5 258,3 8-258,-3 2 0,1 3-258,2 6 129,2 0-129,0 0-129,-1-6 0,1-3-129,-6-13 0,4-3-258,-8-16 0,4-3 0,-10-22-516,0 0-516,0 0-1290,2-22-1677,-2 1-258,0-11-129,-2 0-129</inkml:trace>
          <inkml:trace contextRef="#ctx0" brushRef="#br0" timeOffset="-936.0017">2595 629 3354,'20'-31'4515,"8"24"-387,-3-5 258,5 1-1419,11 11-774,-12-2-516,11 4-516,-13 2-129,9 8-387,-11-1-129,3 5-129,-8-2-129,-3 2 0,-4 0 0,-2 0-129,-11-16 129,5 30-129,-5-30 129,-7 27-387,7-27 129,-36 23-387,15-2-774,-20-8-3096,2-4-129,-2 1-387,-2-2-387</inkml:trace>
          <inkml:trace contextRef="#ctx0" brushRef="#br0" timeOffset="-483.6009">3018 18 9159,'22'-48'5031,"-17"32"-387,-5 16-129,0 0-1419,2-16-1935,-2 16-387,9 16-387,-2 15 0,-2 8-129,8 16 0,-3 9 0,5 11 0,-1 6-258,2 5 129,2-1-129,-2-6-129,1-5 0,-1-12-129,4-1-258,-9-18-645,15 1-3354,-17-8-129,2-8-258,-6-5-258</inkml:trace>
        </inkml:traceGroup>
        <inkml:traceGroup>
          <inkml:annotationXML>
            <emma:emma xmlns:emma="http://www.w3.org/2003/04/emma" version="1.0">
              <emma:interpretation id="{E96B4EE2-97F6-4AF0-AC34-3D46E173F8ED}" emma:medium="tactile" emma:mode="ink">
                <msink:context xmlns:msink="http://schemas.microsoft.com/ink/2010/main" type="inkWord" rotatedBoundingBox="11181,492 12754,483 12763,2099 11190,2107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oft</emma:literal>
                </emma:interpretation>
                <emma:interpretation id="interp7" emma:lang="en-US" emma:confidence="0">
                  <emma:literal>Of</emma:literal>
                </emma:interpretation>
                <emma:interpretation id="interp8" emma:lang="en-US" emma:confidence="0">
                  <emma:literal>off</emma:literal>
                </emma:interpretation>
                <emma:interpretation id="interp9" emma:lang="en-US" emma:confidence="0">
                  <emma:literal>oof</emma:literal>
                </emma:interpretation>
              </emma:one-of>
            </emma:emma>
          </inkml:annotationXML>
          <inkml:trace contextRef="#ctx0" brushRef="#br0" timeOffset="3900.0068">8984 595 7998,'40'-39'4128,"-40"14"258,-4 7-387,4 18-1806,-48-32-516,27 25-516,-15 0-516,9 7-129,-5 5 0,7 13-258,-1 7 0,4 5-129,5 7 0,4 4-129,4 2 258,7 1-258,2-3 258,0 2-258,11-6 258,5-3-258,0-9 387,6-2 129,-5-10-129,8-4 129,-5-9 129,8-4 0,-6-16-129,4-3-128,-4-9-388,1-5 0,-5-8 0,-4-4 0,-4-3 0,-8-3 0,0 9 0,-6-6-775,4 27-1934,-12-7-2322,0 13 129,-6 8-387,18 11 0</inkml:trace>
          <inkml:trace contextRef="#ctx0" brushRef="#br0" timeOffset="4368.0076">9303 677 12384,'115'-2'4644,"-61"-9"-258,-4-1 129,7 1-3096,-20-14-645,9 2-258,-5-11-258,0-5 0,0-7-258,-4-11 0,-3-2-129,-6-7 0,-3 6 0,-9-1-129,-3 10 129,-10 5-129,-3 12 258,0 11-129,0 23 258,0 0 0,-19-2 0,17 21 129,-3 15 0,5 16 0,0 5 129,1 18 0,3 4 0,8 12-129,-4-2 0,2 9 0,-3-4 0,2 4-258,-2 0 129,-1 2 0,-1-2 0,-1-5-129,-1-4 129,1-7-129,-2-5 0,-2-13-129,3-7-129,-3-14-129,0-3-258,0-38-1290,-19 26-2838,3-24 0,16-2-387,-34-12 129</inkml:trace>
          <inkml:trace contextRef="#ctx0" brushRef="#br0" timeOffset="4570.808">9680 915 13287,'21'-27'4773,"2"18"-387,11 6 258,16 3-3612,2 0-774,15-4-645,24 1-3612,3 3-258,4-9-516,7 3-258</inkml:trace>
        </inkml:traceGroup>
        <inkml:traceGroup>
          <inkml:annotationXML>
            <emma:emma xmlns:emma="http://www.w3.org/2003/04/emma" version="1.0">
              <emma:interpretation id="{0D8D86A5-B3BA-4170-A60A-6B31BCABD480}" emma:medium="tactile" emma:mode="ink">
                <msink:context xmlns:msink="http://schemas.microsoft.com/ink/2010/main" type="inkWord" rotatedBoundingBox="14175,925 14668,923 14671,1352 14177,1354"/>
              </emma:interpretation>
              <emma:one-of disjunction-type="recognition" id="oneOf2">
                <emma:interpretation id="interp10" emma:lang="en-US" emma:confidence="1">
                  <emma:literal>a</emma:literal>
                </emma:interpretation>
                <emma:interpretation id="interp11" emma:lang="en-US" emma:confidence="0">
                  <emma:literal>9</emma:literal>
                </emma:interpretation>
                <emma:interpretation id="interp12" emma:lang="en-US" emma:confidence="0">
                  <emma:literal>A</emma:literal>
                </emma:interpretation>
                <emma:interpretation id="interp13" emma:lang="en-US" emma:confidence="0">
                  <emma:literal>or</emma:literal>
                </emma:interpretation>
                <emma:interpretation id="interp14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6770.4118">11955 701 6837,'7'-23'4257,"13"-16"516,-13 18-516,-5 1-903,-4-13-1032,2 15-645,-13-13-516,4 15-387,-8-7-387,-1 9 0,-5 5-129,0 9-129,-2 0 0,2 11-129,-1 8 0,3 5 0,2 6 0,3 2 0,3 0-129,4 0 129,6-2 129,3-3-129,0-4 0,3-2-129,6-5 129,-9-16-129,27 25 129,-11-19 129,2-6 0,1 0 129,-1-11 0,1-2 258,-1-4-129,4-1 129,-8-4-386,4 6-130,-18 16 0,25-24 0,-25 24 0,23-8 0,-23 8 0,30 9 0,-11 9 0,1 0 0,5 9 0,-4-2-517,11 12-773,-16-9-3354,13 1-516,-4-8 129,3-5-387</inkml:trace>
        </inkml:traceGroup>
        <inkml:traceGroup>
          <inkml:annotationXML>
            <emma:emma xmlns:emma="http://www.w3.org/2003/04/emma" version="1.0">
              <emma:interpretation id="{1CDE8B6E-10BA-41DE-9FCF-0EA488ADE4A2}" emma:medium="tactile" emma:mode="ink">
                <msink:context xmlns:msink="http://schemas.microsoft.com/ink/2010/main" type="inkWord" rotatedBoundingBox="15321,321 20336,294 20342,1436 15328,1463"/>
              </emma:interpretation>
              <emma:one-of disjunction-type="recognition" id="oneOf3">
                <emma:interpretation id="interp15" emma:lang="en-US" emma:confidence="0">
                  <emma:literal>Function</emma:literal>
                </emma:interpretation>
                <emma:interpretation id="interp16" emma:lang="en-US" emma:confidence="0">
                  <emma:literal>function</emma:literal>
                </emma:interpretation>
                <emma:interpretation id="interp17" emma:lang="en-US" emma:confidence="0">
                  <emma:literal>Formation</emma:literal>
                </emma:interpretation>
                <emma:interpretation id="interp18" emma:lang="en-US" emma:confidence="0">
                  <emma:literal>Funston</emma:literal>
                </emma:interpretation>
                <emma:interpretation id="interp19" emma:lang="en-US" emma:confidence="0">
                  <emma:literal>Funtim</emma:literal>
                </emma:interpretation>
              </emma:one-of>
            </emma:emma>
          </inkml:annotationXML>
          <inkml:trace contextRef="#ctx0" brushRef="#br0" timeOffset="7129.2125">12880 232 13674,'41'-43'4644,"-23"31"-258,-18 12 129,0 0-3354,25 2-387,-18 14-129,7 19 0,-7-1-258,5 14 129,-4 0-258,2 11 129,-3-4-258,0 5 0,-1-3-129,1-5-258,-2-2 0,-1-11-129,1-4 0,-5-13-387,7 3-129,-7-25-774,0 0-1032,0 0-1677,-14-20-129,7-7-258,-2-8-129</inkml:trace>
          <inkml:trace contextRef="#ctx0" brushRef="#br0" timeOffset="7332.0128">13004 442 3999,'-1'-125'4515,"1"70"-258,0-2 258,0 9-903,3 20-774,-3-10-516,16 26-774,-7-11-516,18 16-258,1-6-258,15 8-129,7-4 0,12 4-129,6-2-258,6 1 0,5 4-258,-12-6-645,8 13-1290,-24-3-2322,-13 1-129,-20 4-258,-18-7-129</inkml:trace>
          <inkml:trace contextRef="#ctx0" brushRef="#br0" timeOffset="7534.8132">13081 387 12771,'12'28'4644,"8"-17"-387,10 3 0,15 2-3225,-1-4-1161,6-6-2064,7-1-1935,10 6 0,3-8-387,3 4-516</inkml:trace>
          <inkml:trace contextRef="#ctx0" brushRef="#br0" timeOffset="8268.0145">14107 549 12642,'0'0'4773,"-1"-18"-387,1 18 129,0 0-2838,0 0-774,-18 5-516,14 11-129,-3 2-129,0 5 0,2 5-129,1 3 0,4 1 0,0 0-129,0-2 129,4-2-129,4-3 129,3-3-258,0-5 387,-11-17-258,25 20 129,-9-18 129,-16-2 0,34-2 0,-17-10 0,5-4 129,-3-6 0,3-3 0,-3-5-129,1 2 258,-4-4-258,0 3 258,-6-1-129,1 7-129,-4 3 0,-7 20 129,11-23-129,-11 23 0,0 0-129,0 0 0,0 0 0,19 16 0,-10 2-129,2 1 0,3 8-129,0 0-258,6 5 129,-8-9-774,17 14-645,-15-21-2451,11 0-516,-2-5-129,6-7-129,-3-4 129</inkml:trace>
          <inkml:trace contextRef="#ctx0" brushRef="#br0" timeOffset="8892.0155">14746 691 12642,'5'-18'4515,"4"-5"0,-9 23-129,0 0-2580,0 0-645,0 0-387,0 0-387,23 5 0,-23-5-129,14 16-129,-14-16 258,22 22-387,-22-22 129,21 23-258,-21-23 129,20 19 0,-20-19 129,19 11-129,-19-11 129,25 0 0,-25 0 0,29-18 0,-13 2 0,3 2 0,-3 0-129,2-1 129,-2 7-258,0 0 129,-16 8-129,30 0 129,-12 0 0,0 9-129,7 4 0,1-1 0,8 2 129,2-3-258,8 2 0,3-6 0,4-2 0,1-5-129,5 0 0,-8-9 129,1-1-258,-9-7 387,-5 0-258,-10-1 258,-8-2 0,-9 3 129,-7-1 129,-2 18 0,-11-29 129,11 29 0,-28-10 0,12 10 0,-4 5-129,2 11 0,-1 4 0,1 4 0,2 7 0,2 1-258,5 2 129,2-1-258,7 3 0,0-8-258,16 3 258,2-10-387,14 0 0,0-17-258,17 8-516,-9-19-1419,9-11-1419,6-5-129,-5-14 0,5-4-258</inkml:trace>
          <inkml:trace contextRef="#ctx0" brushRef="#br0" timeOffset="9453.6166">15989 659 12384,'45'-6'4515,"3"6"0,12 0-258,20 6-2709,-14-6-645,16 0-387,-13-2-129,1-2-129,-15-3 0,-5 2 129,-15-4-129,-6 6 0,-13-3 0,-16 6 0,17-3-258,-17 3 129,0 0-129,2 10 0,0 6-258,-2 2 0,4 7-129,-4-4-645,10 22-1161,-10-16-2709,2-1 258,-2-6-387,0-4-129</inkml:trace>
          <inkml:trace contextRef="#ctx0" brushRef="#br0" timeOffset="9157.216">16292-152 14448,'0'-16'5031,"0"16"-258,5 33 0,4 23-3354,-9 4-645,7 20-129,-7 7-129,5 9-128,-5 4-388,2 1 0,0-3 0,-2-9-259,3-5-128,-3-15-258,9-3-258,-9-22-516,9 8-1032,-9-27-2322,0-25 0,0 0-129,-16 2-387</inkml:trace>
          <inkml:trace contextRef="#ctx0" brushRef="#br0" timeOffset="9625.2169">16697 305 11610,'6'-107'4386,"-1"73"-129,-5 6-258,7 12-2709,-7 16-2709,2 9-2322,3 21-516,-5 4-129,5 14-516</inkml:trace>
          <inkml:trace contextRef="#ctx0" brushRef="#br0" timeOffset="10218.0178">17274 687 11610,'-24'2'4515,"24"-2"-129,-30 23 129,5-14-3354,16 12-387,-8-6-129,13 6-258,-3-3 0,7 0-129,0-18 0,11 28 0,-11-28 0,32 11 0,-13-11-258,6-6 129,2-8-258,-2-11-129,5 2-516,-12-16-258,14 16-645,-20-18 0,17 20-129,-21-10 645,10 15 129,-12-1 516,-6 17 516,16-9 645,-16 9 645,0 0 387,0 0 0,19 10-258,-19-10-258,18 23-129,-18-23-258,28 27-258,-28-27-258,29 25-129,-29-25-129,23 20-129,-23-20 0,18 12 0,-18-12 0,0 0 0,0 0 0,21 0 129,-21 0 129,18-12 0,-18 12 0,23-22 129,-23 22-129,32-14 129,-14 14-258,3 4-129,2 12-129,-5-2-516,12 20-2322,-8-11-1806,-1 2 258,2-6-774,4-5-129</inkml:trace>
        </inkml:traceGroup>
        <inkml:traceGroup>
          <inkml:annotationXML>
            <emma:emma xmlns:emma="http://www.w3.org/2003/04/emma" version="1.0">
              <emma:interpretation id="{8596A18F-3B60-4B23-9697-7CDDA12B5488}" emma:medium="tactile" emma:mode="ink">
                <msink:context xmlns:msink="http://schemas.microsoft.com/ink/2010/main" type="inkWord" rotatedBoundingBox="21449,938 22780,931 22781,1008 21450,1016"/>
              </emma:interpretation>
              <emma:one-of disjunction-type="recognition" id="oneOf4">
                <emma:interpretation id="interp20" emma:lang="en-US" emma:confidence="1">
                  <emma:literal>_</emma:literal>
                </emma:interpretation>
                <emma:interpretation id="interp21" emma:lang="en-US" emma:confidence="0">
                  <emma:literal>-</emma:literal>
                </emma:interpretation>
                <emma:interpretation id="interp22" emma:lang="en-US" emma:confidence="0">
                  <emma:literal>•</emma:literal>
                </emma:interpretation>
                <emma:interpretation id="interp23" emma:lang="en-US" emma:confidence="0">
                  <emma:literal>.</emma:literal>
                </emma:interpretation>
                <emma:interpretation id="interp2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0514.4184">19006 545 14061,'77'-5'5031,"-21"1"-129,12-5-129,19 7-3612,11-10-645,19 5 0,6-2-258,9 2-129,-6 0 0,-8 5-129,-15 0 0,-22 2 0,-16 0-129,-21 0-129,-8 0-258,-36 0-1290,0 0-2967,0 0-258,-15-11-129,-13 4-387</inkml:trace>
        </inkml:traceGroup>
      </inkml:traceGroup>
    </inkml:traceGroup>
    <inkml:traceGroup>
      <inkml:annotationXML>
        <emma:emma xmlns:emma="http://www.w3.org/2003/04/emma" version="1.0">
          <emma:interpretation id="{04570028-28CB-493B-8ADD-468B78BF44A1}" emma:medium="tactile" emma:mode="ink">
            <msink:context xmlns:msink="http://schemas.microsoft.com/ink/2010/main" type="paragraph" rotatedBoundingBox="1967,2746 13870,2510 13901,4116 1999,4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D53387-37FE-48BA-BAFE-0FEA7F9D912F}" emma:medium="tactile" emma:mode="ink">
              <msink:context xmlns:msink="http://schemas.microsoft.com/ink/2010/main" type="line" rotatedBoundingBox="1967,2746 13870,2510 13901,4116 1999,4352">
                <msink:destinationLink direction="with" ref="{D4D92A00-5501-4C48-A8B2-9B7CD0D64F2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D050B56-FAD1-4A53-97D7-406D9E2BFD36}" emma:medium="tactile" emma:mode="ink">
                <msink:context xmlns:msink="http://schemas.microsoft.com/ink/2010/main" type="inkWord" rotatedBoundingBox="1967,2746 13870,2510 13901,4116 1999,4352"/>
              </emma:interpretation>
              <emma:one-of disjunction-type="recognition" id="oneOf5">
                <emma:interpretation id="interp25" emma:lang="en-US" emma:confidence="0">
                  <emma:literal>ATB+c=AB-t</emma:literal>
                </emma:interpretation>
                <emma:interpretation id="interp26" emma:lang="en-US" emma:confidence="0">
                  <emma:literal>ATB+c=AB-e</emma:literal>
                </emma:interpretation>
                <emma:interpretation id="interp27" emma:lang="en-US" emma:confidence="0">
                  <emma:literal>ATBtc=AB-t</emma:literal>
                </emma:interpretation>
                <emma:interpretation id="interp28" emma:lang="en-US" emma:confidence="0">
                  <emma:literal>ATBtc=AB-e</emma:literal>
                </emma:interpretation>
                <emma:interpretation id="interp29" emma:lang="en-US" emma:confidence="0">
                  <emma:literal>ABATABLE</emma:literal>
                </emma:interpretation>
              </emma:one-of>
            </emma:emma>
          </inkml:annotationXML>
          <inkml:trace contextRef="#ctx0" brushRef="#br1" timeOffset="16723.2293">-299 2712 8514,'2'-16'4515,"-2"16"258,0-18-516,0 18-1548,0 0-1032,0 0-516,-9 16-387,5 10-258,-6 3-129,1 12-129,-4 9 129,3 10-129,-5 6 0,5 3-129,-3 6 0,1-4-129,3 0 129,-4-7-258,8-1-129,-4-14 129,4-6-129,0-13 129,1-12 0,4-18 0,0 0 0,0-12 0,0-20 0,2-11 129,7-10 129,3-10-258,2-6 129,8-4 0,3-2 0,-1 4 0,1 2 0,2 8 129,-6 3 0,-1 11 129,-6 6 0,-1 13 129,-10 3 0,4 9-129,-7 16 0,2-18 0,-2 18-129,0 0 0,16 15 0,-5 4 0,1 10 0,4 6 0,2 6 0,3 7 0,-1 5 1,1 4-130,-3-1 0,0 0 0,1 0 0,-1 1 0,-4-4 0,2 0 0,-1-3 0,-3-4 0,2-5 0,-5-3 0,2-3 0,-7-12-388,8 9-644,-12-32-1548,0 0-2451,-5 16 129,5-16-387,0 0 129</inkml:trace>
          <inkml:trace contextRef="#ctx0" brushRef="#br1" timeOffset="17004.0298">-205 3242 13029,'-3'-16'4902,"3"16"-387,0 0 258,10 0-2967,-10 0-903,20-2-387,-2 0 0,7 2-387,7 0-129,7 0-258,14 7-645,-5-7-2709,13 0-1161,4 0 129,1 0-516,2 0-387</inkml:trace>
          <inkml:trace contextRef="#ctx0" brushRef="#br1" timeOffset="17238.0301">560 3204 13803,'37'-12'5031,"-17"7"-516,5 1 129,12 4-3354,-5-4-645,15 1-387,1-1-129,1-1-387,10 5-516,-18-11-2064,0 6-1806,-6 0 129,-17-3-516,-18 8 0</inkml:trace>
          <inkml:trace contextRef="#ctx0" brushRef="#br1" timeOffset="17472.0304">877 3042 12900,'-22'-10'5160,"22"10"-387,0 0 258,0 0-2838,-9 21-1290,6 0 0,3 17-258,0 1-386,3 13-259,5 6 0,-1 4 0,3 6-517,-2-7-128,8 8-516,-11-23-1548,11 4-2322,3-9 129,3-13-258,6-6 258</inkml:trace>
          <inkml:trace contextRef="#ctx0" brushRef="#br1" timeOffset="18252.032">1499 3170 16383,'11'-49'5031,"-11"49"0,4-29-387,-4 29-3612,0 0-386,5 27-646,-5-2 0,0 12 0,0 9 0,0 10 0,0 6 0,0 2 0,0-4 0,0-8 0,0-6 0,0-16-259,0-5-386,0-25 129,3-9 0,1-23 129,3-7 0,-2-14 129,4-4 0,-3-12 129,3-1 129,3 1 0,-1-1-129,10 5 258,4 1 0,9 10 0,3 6 0,9 13 258,-3 4-258,3 14 129,-3 6 0,-6 11-129,-10 5 129,-9 13-129,-11 5-129,-7 6 0,-2 3 129,-16 0-387,-3 3 129,-6-4-258,2 1 0,-5-13-258,9 6 129,-2-14 0,23-11-129,-29 16 129,29-16 0,0 0 129,0 0 258,0 0 258,11 10 129,8-6 0,1-2 129,10 8 129,-3-4 0,10 10 129,-3 0-129,5 7-129,-3 2-129,1 5 0,-8 4 0,-3 5 0,-11 2-129,-8 2 129,-7-3-129,-11 1 0,-14-5 0,-9-4 0,-8-5 0,-5-6 0,-4-7-129,-3-7 0,-1-5 129,4-2-129,1-7 0,2-7-129,7-4 129,2-5-258,9 2 0,3-8-387,27 29-645,-34-34-3354,27 15-258,7 19-129,0-29-258</inkml:trace>
          <inkml:trace contextRef="#ctx0" brushRef="#br1" timeOffset="18517.2324">2358 3315 10836,'66'-15'4773,"-27"10"0,1-2-129,6-11-1032,2 18-3225,0 0-387,-2-5-645,9 5-1548,-10 0-2451,-10-4 129,-6-5-258,-13-5-516</inkml:trace>
          <inkml:trace contextRef="#ctx0" brushRef="#br1" timeOffset="18720.0328">2773 3098 10449,'-23'-11'5289,"-6"11"-387,29 0 0,-16 28-1161,4-10-2451,12 18-258,-2-1-387,2 15-128,0 2-517,0 5 0,7 5-130,-1-5-386,8 7-645,-9-23-1419,15 3-2322,5-10-258,8-9 129,10-11-258</inkml:trace>
          <inkml:trace contextRef="#ctx0" brushRef="#br1" timeOffset="19016.4334">3876 3208 15351,'-20'-45'5160,"1"33"0,-6 7-258,25 5-3612,-39 14-516,17 13-644,-6 5-130,8 12 0,2 6 0,8 12 0,10 6 0,3-3 0,24 0 0,12-9 0,20-4 0,12-11 0,18-7 0,5-18-130,11-4-644,-9-12-774,9-3-3225,-23-6-258,-16-7-129,-18-2-258</inkml:trace>
          <inkml:trace contextRef="#ctx0" brushRef="#br1" timeOffset="20077.2352">6083 3021 15222,'57'-14'5031,"-25"10"-387,0-1 0,6 5-3741,-8 0-387,9 0-129,-4 4-129,1 1-516,0 4-258,-15-9-1677,6 9-2580,-10 1 129,-17-10-387,0 23-129</inkml:trace>
          <inkml:trace contextRef="#ctx0" brushRef="#br1" timeOffset="20248.8354">5987 3243 13416,'66'25'4515,"-7"-16"-387,5-9-258,14 7-4515,18 2-3096,9-9-258,21 0-516,-1 0 0</inkml:trace>
          <inkml:trace contextRef="#ctx0" brushRef="#br1" timeOffset="20857.2366">7656 2866 15093,'10'-19'4902,"6"19"0,-16 0-516,11 35-3741,-11-6 129,0 13-258,0 3-129,0 7 0,-9-1-129,0 2-258,2-1 129,-2-4-129,0-7-258,2-9 129,2-5 0,1-11 0,4-16 129,0 0-129,0-11 129,0-16 0,7-8 0,2-11 0,4-8 0,3-6 0,2-4 0,3-2 129,0-2-129,6 10 129,-4-1-129,4 11 258,-8 9-129,1 8 129,-6 10 1,-14 21-259,23-18 0,-23 18 0,16 6 0,-9 11 0,0 7 0,8 4 0,-6 6 0,3 9 0,1 3 0,-1 4 0,-1 3 0,1 4 0,-1 0 0,-2 3 0,3-1 0,1 1 0,3-3 0,-4-3 0,4-3 0,-5-8 0,5 0 0,-11-17 0,7 6-130,-12-32-2321,0 0-2451,0 0-129,-14 0-129,0-23-129</inkml:trace>
          <inkml:trace contextRef="#ctx0" brushRef="#br1" timeOffset="21060.0369">7812 3224 13674,'-9'-18'4773,"9"18"-129,0 0-129,2-16-2967,23 16-903,-2 0-129,13 4-387,10 5-387,-2-9-1548,13 3-2580,9 4-129,-2-5-387,2-2-129</inkml:trace>
          <inkml:trace contextRef="#ctx0" brushRef="#br1" timeOffset="21512.4377">7536 2121 13029,'-26'0'5160,"26"0"-516,0 0 258,25 0-3354,-6-5-516,20 5-387,2 0-129,16 0-387,9 0-258,3-2-516,19 4-3225,-15 1-903,-2 1-129,-7 5-387,-9-2-516</inkml:trace>
          <inkml:trace contextRef="#ctx0" brushRef="#br1" timeOffset="22932.0402">8961 2982 15738,'16'-14'5031,"-16"14"-258,0 0 0,7 19-3612,-1 12-516,-6 2 1,7 10-646,-5 7 0,1 9 0,1-1 0,-1 4 0,-1-1 0,0-8 0,0-1 0,-2-15 0,1-3-130,-1-18-257,0-16-129,0 0 129,2-18-129,2-17 129,3-8 129,-2-12 0,4-6 129,0-3 129,0-1 0,3 2 129,3 1 0,2 12 129,1 2 0,11 11 0,-1 3 0,9 11 0,3 9 0,2 8 0,-3 6 0,1 0-129,-10 15-129,-9 4 0,-10 6 129,-11 2-387,-11 5 129,-16-7-258,-1 3 0,-11-8-129,7 1 129,-6-9-129,15 1 0,2-8 129,21-5 258,0 0 0,0 0 258,23 14 0,4-12 129,12 7 258,-2-4-129,13 10 129,-7-5-129,5 10 0,-11 0 0,2 4-129,-12 5 0,-6 5 0,-12-1-129,-7 5 1,-6-4-130,-15 1 0,-10-5 0,-6-5 0,-8-3 0,-5-12 0,-3 1-259,-8-11-257,5 4-774,-11-4-3225,6-15-387,2-2 129,4-12-516</inkml:trace>
          <inkml:trace contextRef="#ctx0" brushRef="#br1" timeOffset="23275.2408">8952 2505 13545,'4'-18'5160,"-4"18"-387,0 0 129,0-30-2967,16 30-903,5-5-258,26 5-387,9 0-128,17 0-259,9 0 0,7 3 0,5 8-388,-12-7-773,7 8-3483,-32 2-387,-14 4 129,-18 3-645</inkml:trace>
          <inkml:trace contextRef="#ctx0" brushRef="#br1" timeOffset="23680.8415">10916 3220 12255,'-23'-48'4902,"9"30"-129,-4 4-129,-2-4-1419,20 18-2193,-42 0-387,20 13-129,-4 5-129,3 8 1,-2 5-388,5 10 0,2 1 0,8 10 0,6 1 0,4-1 0,16-4 0,7-2 0,9-7 0,6-9 0,4-5 0,-1-19-130,5 6-1031,-14-12-3612,2-11-258,-9-13 129,-5-7-258</inkml:trace>
          <inkml:trace contextRef="#ctx0" brushRef="#br1" timeOffset="23977.2421">10664 2576 14061,'44'-16'5031,"-15"13"-258,8 1 0,4-16-2967,12 18-1032,4-2-129,16 2-129,-2 0-258,6 0-128,-4 0-130,-4 0 0,-9 0-130,-13 0-386,-6 2-387,-41-2-3483,0 0-516,0 0 0,-20 20-387</inkml:trace>
        </inkml:traceGroup>
      </inkml:traceGroup>
    </inkml:traceGroup>
    <inkml:traceGroup>
      <inkml:annotationXML>
        <emma:emma xmlns:emma="http://www.w3.org/2003/04/emma" version="1.0">
          <emma:interpretation id="{BA9C73EC-CFC8-4107-BD13-DEDB53402292}" emma:medium="tactile" emma:mode="ink">
            <msink:context xmlns:msink="http://schemas.microsoft.com/ink/2010/main" type="paragraph" rotatedBoundingBox="2161,4866 15391,4629 15414,5962 2185,61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FAC458-28DD-4289-8F7A-5074EBB26C56}" emma:medium="tactile" emma:mode="ink">
              <msink:context xmlns:msink="http://schemas.microsoft.com/ink/2010/main" type="line" rotatedBoundingBox="2161,4866 15391,4629 15414,5962 2185,6199"/>
            </emma:interpretation>
          </emma:emma>
        </inkml:annotationXML>
        <inkml:traceGroup>
          <inkml:annotationXML>
            <emma:emma xmlns:emma="http://www.w3.org/2003/04/emma" version="1.0">
              <emma:interpretation id="{9710948C-5BF1-4FB4-97CE-CD7453B86D16}" emma:medium="tactile" emma:mode="ink">
                <msink:context xmlns:msink="http://schemas.microsoft.com/ink/2010/main" type="inkWord" rotatedBoundingBox="2164,5035 5914,4968 5934,6082 2184,6149"/>
              </emma:interpretation>
              <emma:one-of disjunction-type="recognition" id="oneOf6">
                <emma:interpretation id="interp30" emma:lang="en-US" emma:confidence="0">
                  <emma:literal>A..B.c</emma:literal>
                </emma:interpretation>
                <emma:interpretation id="interp31" emma:lang="en-US" emma:confidence="0">
                  <emma:literal>A..B.L</emma:literal>
                </emma:interpretation>
                <emma:interpretation id="interp32" emma:lang="en-US" emma:confidence="0">
                  <emma:literal>A..B.&lt;</emma:literal>
                </emma:interpretation>
                <emma:interpretation id="interp33" emma:lang="en-US" emma:confidence="0">
                  <emma:literal>A.D..</emma:literal>
                </emma:interpretation>
                <emma:interpretation id="interp34" emma:lang="en-US" emma:confidence="0">
                  <emma:literal>A..B.e</emma:literal>
                </emma:interpretation>
              </emma:one-of>
            </emma:emma>
          </inkml:annotationXML>
          <inkml:trace contextRef="#ctx0" brushRef="#br1" timeOffset="43633.2766">-27 4898 3096,'7'-41'4644,"-3"2"-258,-4 39 129,2-27-1032,-2 9-387,0 18-645,0 0-645,0 0-645,-20 0-387,13 29 0,-11 1-387,4 14 0,-6 4-129,1 11 0,-6 2-129,2-1 0,1-1-129,1-8-129,3-3 0,2-8 0,6-8 0,-1-8-129,4-6 129,7-18 0,0 0 0,0 0 129,0 0 0,0-30 0,5 0 0,9-13 129,2-9-129,4-6 0,3-8 129,0-5-129,0 0 129,2-1-129,-3 5 258,-3 8-129,-3 4 129,-2 12-129,-7 4 258,2 16-129,-5 4 0,-4 19-128,3-18-130,-3 18 0,8 10 0,-1 17 0,-2 9 0,2 10 0,0 6 0,0 10 0,0 5 0,1 3 0,-1-1 0,0-3 0,-2-4 0,2-3 0,0-2 0,8-6 0,-3-4 0,-3-6 0,2-4 0,-2-7 0,-1-3 0,-2-9 0,-1-2 0,-5-16 0,0 17-904,-18-18-2708,18 1-1548,-23-20 129,5 4-387,-1-2 129</inkml:trace>
          <inkml:trace contextRef="#ctx0" brushRef="#br1" timeOffset="43851.6769">-244 5181 12900,'50'-18'4773,"-25"14"-258,3 4 0,8 0-2709,-6 0-1161,15 2-516,4 3-774,-10-5-2451,13 0-1419,3 2 0,-1-2-258,1 2-774</inkml:trace>
          <inkml:trace contextRef="#ctx0" brushRef="#br1" timeOffset="44070.0773">581 5202 16383,'18'-7'4773,"-18"7"258,18-2-387,-18 2-3612,12 9-645,-12-9-258,11 21-258,-11-21-645,18 14-3354,-18-14-903,0 0 387,20 20-774,-20-20 0</inkml:trace>
          <inkml:trace contextRef="#ctx0" brushRef="#br1" timeOffset="50434.8885">640 5312 11610,'-16'0'4902,"16"0"-516,0 0 258,-19-10-2838,19 10-645,0 0-258,0 0-258,0 0-258,0 0-129,0 0-129,0 0-129,0 0-129,0 0-258,0 0-645,0 0-2709,0 0-903,0 16-129,0-16-258,0 0-516</inkml:trace>
          <inkml:trace contextRef="#ctx0" brushRef="#br1" timeOffset="51214.8899">1199 5024 11352,'10'-23'5031,"6"-6"-387,-16 29 129,0 0-1419,0 0-2322,0 25-387,0-2-258,0 13 0,0 1-129,0 10 0,4 2-258,3 3-129,4 0 0,-4-6-129,5-2-129,-3-10 129,2-2 0,-8-10-129,-3-22 0,0 0 0,0 0 129,16-8 129,-8-20 0,-7-11 0,5-9 0,-1-11 129,-1-7 0,3-3 258,2-9 0,8 6 0,-2 5 129,8 8-129,-2 6 129,9 15 0,-3 8-129,7 18 0,-6 12 0,-1 9-129,-4 8 0,-2 10 129,-5 3-258,-3 8 0,-8 4 0,-5-1-129,-3 0-129,-15-5-129,0-1 0,-7-8 129,6-2-258,-3-9 258,22-16-129,-26 16 258,26-16 0,0 0 129,0 0 0,17 0 129,3-4 129,8 3-129,1 1 129,6 0 0,-3 5 0,4 9 0,-4 0-129,-2 8 129,-5 3-129,-4 3 0,-6 2 129,-6 6-129,-9-4 0,0 4 129,-15-4-129,-6-4 0,-9-5 1,-8-3-130,-6-4 0,-6-9-259,-3-2 1,-9-5-258,5 0-387,-11-12-1548,13 3-2451,5-2 129,7-1-387,13 6 0</inkml:trace>
          <inkml:trace contextRef="#ctx0" brushRef="#br1" timeOffset="51589.2904">2664 5396 9030,'-24'-20'4773,"24"20"129,-11-16-387,11 16-1032,0 0-1935,0 0-774,0 0-387,-16-16-645,16 16-1290,0 0-2838,0 0-129,2 9-387,-2-9-129</inkml:trace>
          <inkml:trace contextRef="#ctx0" brushRef="#br1" timeOffset="51916.8909">3006 5102 14577,'0'-21'4644,"0"3"0,0 18-258,-16 18-3096,-5 3-774,6 11-129,-4 6-258,1 6-129,4 2 129,3 6-258,9-4 129,2 0-129,13-2 129,8-7-129,13-1-129,7-12 129,9 1-129,5-14-129,11 3-129,-8-16-774,21 0-2322,-17-2-774,-11-14-387,-6 3-129,-20-10-129</inkml:trace>
        </inkml:traceGroup>
        <inkml:traceGroup>
          <inkml:annotationXML>
            <emma:emma xmlns:emma="http://www.w3.org/2003/04/emma" version="1.0">
              <emma:interpretation id="{158BFF30-C544-4FF1-A9F8-20E20F1908A8}" emma:medium="tactile" emma:mode="ink">
                <msink:context xmlns:msink="http://schemas.microsoft.com/ink/2010/main" type="inkWord" rotatedBoundingBox="7297,5696 8223,5679 8228,5915 7301,5932"/>
              </emma:interpretation>
              <emma:one-of disjunction-type="recognition" id="oneOf7">
                <emma:interpretation id="interp35" emma:lang="en-US" emma:confidence="1">
                  <emma:literal>=</emma:literal>
                </emma:interpretation>
                <emma:interpretation id="interp36" emma:lang="en-US" emma:confidence="0">
                  <emma:literal>-A</emma:literal>
                </emma:interpretation>
                <emma:interpretation id="interp37" emma:lang="en-US" emma:confidence="0">
                  <emma:literal>-I</emma:literal>
                </emma:interpretation>
                <emma:interpretation id="interp38" emma:lang="en-US" emma:confidence="0">
                  <emma:literal>-a</emma:literal>
                </emma:interpretation>
                <emma:interpretation id="interp39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52946.4929">4881 5243 11739,'-27'0'4773,"27"0"0,0 0-129,16 0-2193,-16 0-903,52-9-645,-11 2-129,16 3-258,1 2-387,10 1-258,-1 1-258,-10 0-1161,7 0-2838,-25 0-645,-14 7 258,-25-7-516</inkml:trace>
          <inkml:trace contextRef="#ctx0" brushRef="#br1" timeOffset="53133.6931">4929 5366 11739,'12'26'4773,"17"-22"-645,21 6 258,14 3-3225,3-6-903,13-3-1032,18 6-1806,11-3-1548,-3-7-387,17 0-129,-6-5-387</inkml:trace>
        </inkml:traceGroup>
        <inkml:traceGroup>
          <inkml:annotationXML>
            <emma:emma xmlns:emma="http://www.w3.org/2003/04/emma" version="1.0">
              <emma:interpretation id="{9A9764A6-AA9A-4C14-B692-2C69E9063074}" emma:medium="tactile" emma:mode="ink">
                <msink:context xmlns:msink="http://schemas.microsoft.com/ink/2010/main" type="inkWord" rotatedBoundingBox="9634,4732 15391,4629 15414,5962 9658,6065"/>
              </emma:interpretation>
              <emma:one-of disjunction-type="recognition" id="oneOf8">
                <emma:interpretation id="interp40" emma:lang="en-US" emma:confidence="0">
                  <emma:literal>Attic</emma:literal>
                </emma:interpretation>
                <emma:interpretation id="interp41" emma:lang="en-US" emma:confidence="0">
                  <emma:literal>Atilt</emma:literal>
                </emma:interpretation>
                <emma:interpretation id="interp42" emma:lang="en-US" emma:confidence="0">
                  <emma:literal>Attest</emma:literal>
                </emma:interpretation>
                <emma:interpretation id="interp43" emma:lang="en-US" emma:confidence="0">
                  <emma:literal>Atwater</emma:literal>
                </emma:interpretation>
                <emma:interpretation id="interp44" emma:lang="en-US" emma:confidence="0">
                  <emma:literal>Attrite</emma:literal>
                </emma:interpretation>
              </emma:one-of>
            </emma:emma>
          </inkml:annotationXML>
          <inkml:trace contextRef="#ctx0" brushRef="#br1" timeOffset="53976.0948">7353 4983 13803,'6'-19'4515,"1"-6"0,-7 25 0,0 0-2967,0 10-774,0 15-129,-11 2-387,2 10 129,-5 4-387,0 9 258,-2 2-387,0-3 0,1 1-129,1-5 0,4-8 0,-3-7 0,6-5 0,7-25 0,-12 23 258,12-23 0,0 0 0,-4-23 129,4-5 0,4-6 129,3-12 0,7-6-129,-2-10 129,10-4 129,-3-5-129,4 1 0,-1 1 129,-1 7-129,-3 3 129,0 15-128,-4 5-259,-3 14 0,-4 9 0,-7 16 0,0 0 0,21 25 0,-12 8 0,0 10 0,1 9 0,5 6 0,-3 6 0,1 0 0,-5 0 0,1-3 0,-2-6 0,1-2 0,-3-3 0,0-2 0,2-7 0,-1-4 0,1-3 0,-2-7 0,4-4 0,-5-7 0,3 0-388,-7-16-773,0 0-1935,0 0-1677,7-9-258,-7-10 0,-7-3-129</inkml:trace>
          <inkml:trace contextRef="#ctx0" brushRef="#br1" timeOffset="54631.2957">7207 4296 14577,'0'0'4644,"15"-21"129,-15 21-129,21-14-2967,11 14-516,-5 0-387,15 0-257,1 0-517,10 0 0,3 0 0,0 2 0,3-1 0,-5-1 0,2 8-646,-20-8-1934,1 0-2193,-5 7-129,-3 3-258,-6 1 0</inkml:trace>
          <inkml:trace contextRef="#ctx0" brushRef="#br1" timeOffset="54178.8951">7282 5177 14319,'55'-11'4644,"-30"11"-129,7 0-258,-2 9-2967,4-3-1032,2-6-1677,1 0-2709,6 1-258,-9-1-129,3 0-387</inkml:trace>
          <inkml:trace contextRef="#ctx0" brushRef="#br1" timeOffset="54943.2965">8152 5093 12255,'64'6'4773,"-32"-1"-387,2-5 258,8 0-1677,12 2-2193,-6-2-258,11 3-258,-3-1-387,1-2-516,6 6-1032,-8-6-2838,-12 0 258,-6-6-516,-16-4 0</inkml:trace>
          <inkml:trace contextRef="#ctx0" brushRef="#br1" timeOffset="55146.0968">8662 4940 12900,'-17'-3'5031,"2"12"-387,14 9 129,1 14-1806,0-6-1806,3 17-387,-1-2-257,7 10-517,-4-1 0,2 2 0,4 3-388,-4-9-773,13 13-2322,-8-15-1419,2-3 0,4-7-258,0-5 129</inkml:trace>
          <inkml:trace contextRef="#ctx0" brushRef="#br1" timeOffset="55879.298">9659 5102 15867,'0'-19'4644,"0"3"129,0 16-387,-6 9-3354,6-9-516,-18 37-129,11-9-129,4 6-129,-1 2-129,2 1 0,2-1 0,0-4-129,0-4 0,0-6 0,0-6 0,0-16 0,0 0 0,0 0 129,-3-27-129,1-5 129,2-9 0,0-9-129,0-7 129,7-7-129,7-3 387,4-1-258,7 2 129,9 0 0,0 8 258,7 13-258,-2 11 258,2 17-129,-4 9-129,-3 12 1,-7 12-130,-10 20 0,-11 5 0,-6 3 0,-4 2 0,-15-3 0,-1 1-130,-7-8-257,4 1-129,-2-14 0,9 1 0,16-24 129,-18 26 0,18-26 129,9 13 258,11-6 129,5-2 129,10 6 0,-1-2 129,7 7 129,-4 0-129,3 5 129,-8-1-258,0 5 130,-11-6-388,-3 6 0,-13-4 0,-5 1 0,-5-6 0,-13 2 0,-11-6 0,-4-3 0,-6 0 0,-9-7 0,5 3 0,-12-5-1162,17 0-2579,-11-7-1032,4-4-129,4-3-258,6-7 129</inkml:trace>
          <inkml:trace contextRef="#ctx0" brushRef="#br1" timeOffset="56206.8987">9539 4353 16125,'0'0'4902,"13"-17"0,-13 17-258,12-16-3225,20 16-644,6-8-775,20 5 0,14-6 0,18 0 0,12-3 0,10 1 0,2 2 0,-10-3 0,-6 6 0,-23-10-904,-6 13-3869,-29 1-129,-21 2-129,-19 0-258</inkml:trace>
          <inkml:trace contextRef="#ctx0" brushRef="#br1" timeOffset="56518.8992">10742 5006 16770,'50'6'4515,"-18"-6"258,1 0-387,10 7-3612,-5-7-387,6 1-258,-3 3-387,-6-4-516,10 0-2451,-17-2-1419,-8-7 129,-20 9-387,14-25-129</inkml:trace>
          <inkml:trace contextRef="#ctx0" brushRef="#br1" timeOffset="56706.0996">11009 4892 13545,'-23'24'4644,"17"-5"-129,3 6 129,-3-4-2709,6 22-774,0-9-516,6 10-387,1 1-387,-4-6-516,13 14-1935,-3-12-1935,-3-5-129,8-2-129,4-8-516</inkml:trace>
          <inkml:trace contextRef="#ctx0" brushRef="#br1" timeOffset="57002.5001">12128 5065 15222,'-25'-48'4902,"1"34"129,-4 8-387,10 12-2709,-17 3-902,10 14-1033,-4 3 0,8 6 0,3 4 0,7 5 0,8 0 0,3 1 0,16 1 0,9-4 0,10-3 0,8-6 0,9-1 0,1-13 0,11 0-517,-11-16-773,17-2-3096,-20-14-645,-8-11 258,-8-5-258</inkml:trace>
          <inkml:trace contextRef="#ctx0" brushRef="#br1" timeOffset="57267.7005">11943 4585 17028,'-20'-38'4773,"20"38"258,11-17-258,6 6-3611,28 11-1162,8-4 0,27 4 0,15-5 0,18 1 0,7-1 0,1 0 0,-6 1 0,-17-1 0,-11 5 0,-41 0-4000,-17 0-1031,-29 0 129,-13 9-645</inkml:trace>
        </inkml:traceGroup>
      </inkml:traceGroup>
    </inkml:traceGroup>
    <inkml:traceGroup>
      <inkml:annotationXML>
        <emma:emma xmlns:emma="http://www.w3.org/2003/04/emma" version="1.0">
          <emma:interpretation id="{D64688A1-B915-48B1-8B25-408B0E0AD8E6}" emma:medium="tactile" emma:mode="ink">
            <msink:context xmlns:msink="http://schemas.microsoft.com/ink/2010/main" type="paragraph" rotatedBoundingBox="1212,7154 23157,7183 23155,8886 1209,8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9D3889-A730-4075-BA7B-159E0ED114C8}" emma:medium="tactile" emma:mode="ink">
              <msink:context xmlns:msink="http://schemas.microsoft.com/ink/2010/main" type="inkBullet" rotatedBoundingBox="1211,7303 2253,7304 2252,8240 1210,8239"/>
            </emma:interpretation>
            <emma:one-of disjunction-type="recognition" id="oneOf9">
              <emma:interpretation id="interp45" emma:lang="en-US" emma:confidence="0">
                <emma:literal>is</emma:literal>
              </emma:interpretation>
              <emma:interpretation id="interp46" emma:lang="en-US" emma:confidence="0">
                <emma:literal>I)</emma:literal>
              </emma:interpretation>
              <emma:interpretation id="interp47" emma:lang="en-US" emma:confidence="0">
                <emma:literal>cit</emma:literal>
              </emma:interpretation>
              <emma:interpretation id="interp48" emma:lang="en-US" emma:confidence="0">
                <emma:literal>Lis</emma:literal>
              </emma:interpretation>
              <emma:interpretation id="interp49" emma:lang="en-US" emma:confidence="0">
                <emma:literal>cig</emma:literal>
              </emma:interpretation>
            </emma:one-of>
          </emma:emma>
        </inkml:annotationXML>
        <inkml:trace contextRef="#ctx0" brushRef="#br2" timeOffset="64287.7129">-1041 7272 11997,'-50'22'4902,"25"-8"-387,1 2 129,-14-4-2838,24 17-774,-7-6-387,10 9-129,2-2 0,9 6-387,0-1 258,20 3-258,12 1 129,9-2-387,10 1 129,3-8-387,10 4-645,-13-18-2193,10-4-1548,-1-8 129,-8-6-387,1-14 0</inkml:trace>
        <inkml:trace contextRef="#ctx0" brushRef="#br2" timeOffset="63960.1123">-890 6881 12513,'4'-21'5031,"5"-6"-516,-9 27 129,0 0-2451,0 0-1548,2 11-774,3 12-774,-5-2-2838,0 4-903,0 9-258,4 0 0</inkml:trace>
        <inkml:trace contextRef="#ctx0" brushRef="#br2" timeOffset="63710.5119">-776 7344 12255,'0'0'4902,"0"0"-387,0 0 258,0 0-2580,0 0-1161,13 9-387,-8 15-129,-5 0-258,7 4 0,-5 0-129,5 3 0,-2-3 0,-1-5-387,3 4 0,-7-27-774,13 34-2580,-13-34-1161,0 18 129,0-18-387,0 0-387</inkml:trace>
        <inkml:trace contextRef="#ctx0" brushRef="#br2" timeOffset="64521.7133">-374 7281 13803,'38'0'5160,"-19"6"-387,4 10 129,-12 0-3096,17 19-903,-10-1-258,4 9-129,-8 1-257,-5 1-259,-8 3-130,-4-11-902,-1 4-3483,-19-4-516,-7-3 258,-4-7-516</inkml:trace>
      </inkml:traceGroup>
      <inkml:traceGroup>
        <inkml:annotationXML>
          <emma:emma xmlns:emma="http://www.w3.org/2003/04/emma" version="1.0">
            <emma:interpretation id="{0E7BF5CA-FA7E-4CC0-8744-EDA5F5440D95}" emma:medium="tactile" emma:mode="ink">
              <msink:context xmlns:msink="http://schemas.microsoft.com/ink/2010/main" type="line" rotatedBoundingBox="2714,7156 23157,7183 23155,8886 2712,8859"/>
            </emma:interpretation>
          </emma:emma>
        </inkml:annotationXML>
        <inkml:traceGroup>
          <inkml:annotationXML>
            <emma:emma xmlns:emma="http://www.w3.org/2003/04/emma" version="1.0">
              <emma:interpretation id="{B173AC6A-D280-47DF-8279-045133E2A599}" emma:medium="tactile" emma:mode="ink">
                <msink:context xmlns:msink="http://schemas.microsoft.com/ink/2010/main" type="inkWord" rotatedBoundingBox="2714,7395 6317,7400 6315,8386 2712,8381"/>
              </emma:interpretation>
              <emma:one-of disjunction-type="recognition" id="oneOf10">
                <emma:interpretation id="interp50" emma:lang="en-US" emma:confidence="1">
                  <emma:literal>Take</emma:literal>
                </emma:interpretation>
                <emma:interpretation id="interp51" emma:lang="en-US" emma:confidence="0">
                  <emma:literal>take</emma:literal>
                </emma:interpretation>
                <emma:interpretation id="interp52" emma:lang="en-US" emma:confidence="0">
                  <emma:literal>Taka</emma:literal>
                </emma:interpretation>
                <emma:interpretation id="interp53" emma:lang="en-US" emma:confidence="0">
                  <emma:literal>Toke</emma:literal>
                </emma:interpretation>
                <emma:interpretation id="interp54" emma:lang="en-US" emma:confidence="0">
                  <emma:literal>Fake</emma:literal>
                </emma:interpretation>
              </emma:one-of>
            </emma:emma>
          </inkml:annotationXML>
          <inkml:trace contextRef="#ctx0" brushRef="#br2" timeOffset="65176.9144">292 7023 10449,'-22'-7'4773,"22"7"-129,0 0-129,0 0-1677,9-5-1290,-9 5-516,53 0-129,-17 0-129,21 0-129,3 0-129,20 0-386,0-5-130,13-1 0,3-3 0,5-3 0,-3-1 0,-5 1 0,-11 1 0,-15 2 0,-10 6 0,-20-2 0,-6 5-130,-31 0-2837,0 0-1935,-31 3-258,3 4-129,-9 2-258</inkml:trace>
          <inkml:trace contextRef="#ctx0" brushRef="#br2" timeOffset="65535.715">902 6999 14706,'0'0'5031,"0"0"0,0 0-387,17 19-3096,-17 1-774,0 17-129,0 2-257,2 15-388,0-1 0,2 6 0,-3-1 0,5-1 0,-3-5 0,3-4 0,-1-4 0,0-6 0,2-3 0,-5-6 0,7 3 0,-9-15-904,7 7-3998,-7-5-258,0-1 129,0-2-516</inkml:trace>
          <inkml:trace contextRef="#ctx0" brushRef="#br2" timeOffset="66315.7162">1885 7566 10191,'7'-20'4515,"-1"-13"129,-6 17-258,0 16-1935,-27-31-1032,27 31-516,-41-23-129,22 20-258,-8-3-129,4 6-129,-2 4 0,4 10-129,-3 2 0,7 7 0,-1 2 0,4 4-129,5 1 258,2 2-258,7 0 129,0-2-129,1-1 0,8-6 0,4 0-129,-1-7 0,4-4 129,0-8-129,0-4 0,2-5 258,-2-11 0,5-6 129,-5-6 0,6-1 258,-6-5-258,3 6-128,-4 0-130,2 4 0,-4 3 0,-13 21 0,26-21 0,-26 21 0,27-2 0,-27 2 0,32 18 0,-12 1 0,1 6 0,-1 2 0,3 7 0,-5-4 0,5 9 0,-16-18-2452,9 8-2450,-9-8-258,4-3-129,-11-18 0</inkml:trace>
          <inkml:trace contextRef="#ctx0" brushRef="#br2" timeOffset="66783.7171">2303 7091 15609,'31'-68'4773,"-17"44"258,0 4-387,9 18-3612,-23 2-516,32 13-129,-18 13 0,1 13-129,-1 8-128,0 10-130,0 5 0,-3 4 0,-4 1 0,-3-1 0,1-2 0,-3-5 0,1-6 0,-3-10 0,4-4 0,-4-11 0,5-6-130,-5-22 130,0 0 0,16 2 130,-5-15-130,5-14 0,2-10 0,7-7 0,5-8 0,7-1 0,2-2 0,2 1 0,-2 6 0,-3 7 0,-2 11-259,-11 3-515,2 20-258,-25 7-2193,0 0-1677,0 0-129,5 18-129,-7 7-258</inkml:trace>
          <inkml:trace contextRef="#ctx0" brushRef="#br2" timeOffset="66970.9174">2748 7534 12900,'2'34'4902,"7"-16"-258,5 3 129,13 6-2709,-15-8-1161,15 6-516,-4-4-258,4 1-258,5 3-516,-9-16-1806,5 3-2193,6-3 0,-2-7-258,4-2-129</inkml:trace>
          <inkml:trace contextRef="#ctx0" brushRef="#br2" timeOffset="67360.9181">3209 7625 11094,'-6'-20'5031,"15"20"-129,11 0 0,8-5-1161,15 5-2451,-6 0-645,15-2-129,-4-7-387,4 2 129,-8-5-258,-5-3 0,-10-3-258,-17-1 129,-12-1 0,-11 1 0,-14 5 0,-8-1 0,-5 6 129,-3 6-129,1 3 129,4 7 129,4 11-129,7 8 129,5 8 129,8 7-129,7 4 129,5 4-258,10 1 129,17-2-129,12-3 0,9-8-258,18 0-258,-4-22-1677,11 1-2580,9-7-129,2-9-258,-1-4-129</inkml:trace>
        </inkml:traceGroup>
        <inkml:traceGroup>
          <inkml:annotationXML>
            <emma:emma xmlns:emma="http://www.w3.org/2003/04/emma" version="1.0">
              <emma:interpretation id="{CB492F15-51D7-4F39-BEAB-E4D53F3B1400}" emma:medium="tactile" emma:mode="ink">
                <msink:context xmlns:msink="http://schemas.microsoft.com/ink/2010/main" type="inkWord" rotatedBoundingBox="7076,7317 9156,7319 9154,8434 7075,8431"/>
              </emma:interpretation>
              <emma:one-of disjunction-type="recognition" id="oneOf11">
                <emma:interpretation id="interp55" emma:lang="en-US" emma:confidence="1">
                  <emma:literal>the</emma:literal>
                </emma:interpretation>
                <emma:interpretation id="interp56" emma:lang="en-US" emma:confidence="0">
                  <emma:literal>tie</emma:literal>
                </emma:interpretation>
                <emma:interpretation id="interp57" emma:lang="en-US" emma:confidence="0">
                  <emma:literal>toe</emma:literal>
                </emma:interpretation>
                <emma:interpretation id="interp58" emma:lang="en-US" emma:confidence="0">
                  <emma:literal>they</emma:literal>
                </emma:interpretation>
                <emma:interpretation id="interp59" emma:lang="en-US" emma:confidence="0">
                  <emma:literal>thew</emma:literal>
                </emma:interpretation>
              </emma:one-of>
            </emma:emma>
          </inkml:annotationXML>
          <inkml:trace contextRef="#ctx0" brushRef="#br2" timeOffset="68156.5197">4632 7584 12384,'0'-16'4902,"19"2"-387,4 10 129,13 4-2322,-11-2-1419,25 2-258,-4 0-129,11 4-516,2 3-129,1-5-645,9 12-903,-5-11-3096,-3-3 258,-2 0-645,-8-7-129</inkml:trace>
          <inkml:trace contextRef="#ctx0" brushRef="#br2" timeOffset="67860.1191">4795 7011 13803,'16'-50'5031,"-16"50"-258,16-11 129,-16 11-3096,13 34-903,-6 4-258,9 20 0,-4 6-386,4 15-259,-3 1 0,-1 5 0,-5-1 0,1-4 0,-3-6 0,-3-6 0,-2-6 0,0-10 0,0-2 0,-7-22-646,7 4-4256,-6-12-258,6-20 0,-28 23-129</inkml:trace>
          <inkml:trace contextRef="#ctx0" brushRef="#br2" timeOffset="68624.5205">5381 7000 16899,'-16'-89'5031,"16"61"129,-4-8-645,4 36-3483,0 0-902,5 39-130,-1 2 0,1 16 0,2 9 0,0 7 0,-1 7 0,1-2 0,-2 1 0,-1-3 0,-2-3 0,-1-5 0,-1-8 0,0-10 0,2-7 0,-2-13 0,4-7 0,-4-23 0,0 0 0,16 0 0,-6-14 0,3-9 0,1-6 0,2-1 0,2-2 0,5 2 0,-2 1 0,4 8 0,2 1 0,0 11 0,-1 4 0,6 5 0,-1 4 0,1 8 0,0 6 0,-6 0 0,3 8 0,-11-6-130,15 15-1805,-17-13-2967,6-3-258,-5-3-129,3-3-258</inkml:trace>
          <inkml:trace contextRef="#ctx0" brushRef="#br2" timeOffset="68967.7211">6142 7685 14061,'48'-12'4902,"-16"5"-129,7 1 0,14 4-3354,-13-10-516,11 3-258,-8-5-258,-2-2-129,-9-2-258,-9-1 129,-11-3-258,-12 3 129,-7-1-129,-16 0-129,-9 6 129,-3 4-129,-5 8 129,-1 2 129,2 7 0,6 11-129,2 7 387,12 8-258,6 5 258,13 6-129,0 1 0,18 1-129,12-3 129,9-4-258,11 2-516,0-20-2322,14 2-1806,4-7 0,5-9-516,3-7 0</inkml:trace>
        </inkml:traceGroup>
        <inkml:traceGroup>
          <inkml:annotationXML>
            <emma:emma xmlns:emma="http://www.w3.org/2003/04/emma" version="1.0">
              <emma:interpretation id="{BDA696D9-A2E0-4480-BEBC-825435D548D3}" emma:medium="tactile" emma:mode="ink">
                <msink:context xmlns:msink="http://schemas.microsoft.com/ink/2010/main" type="inkWord" rotatedBoundingBox="10150,7222 12660,7226 12658,8311 10148,8308"/>
              </emma:interpretation>
              <emma:one-of disjunction-type="recognition" id="oneOf12">
                <emma:interpretation id="interp60" emma:lang="en-US" emma:confidence="1">
                  <emma:literal>dual</emma:literal>
                </emma:interpretation>
                <emma:interpretation id="interp61" emma:lang="en-US" emma:confidence="0">
                  <emma:literal>dhal</emma:literal>
                </emma:interpretation>
                <emma:interpretation id="interp62" emma:lang="en-US" emma:confidence="0">
                  <emma:literal>deal</emma:literal>
                </emma:interpretation>
                <emma:interpretation id="interp63" emma:lang="en-US" emma:confidence="0">
                  <emma:literal>dial</emma:literal>
                </emma:interpretation>
                <emma:interpretation id="interp64" emma:lang="en-US" emma:confidence="0">
                  <emma:literal>duel</emma:literal>
                </emma:interpretation>
              </emma:one-of>
            </emma:emma>
          </inkml:annotationXML>
          <inkml:trace contextRef="#ctx0" brushRef="#br2" timeOffset="69810.1226">8010 7635 11352,'42'-32'4386,"-42"13"-258,-5-3-258,-11 8-2193,-25-11-516,11 11-387,-15-2-129,10 9-258,-6 2 129,12 5-129,-1 1-129,7 14 0,5 6-129,4 4 0,3 3 0,4 6-258,5 3 258,2-1-129,4 1 0,5-3 0,5-5 0,2-4 129,4-9-129,1-6 129,0-10 129,4 0 0,0-14 0,4-7 0,-3-11 129,5-6-129,-5-6-129,5-10 129,-3-6-258,-3-9 0,0-8 0,-7-3-129,-2-5 0,-8-1 0,-6 8 258,-2 3-258,-7 11 129,-9 11-129,-3 12 258,-3 11-129,3 16 0,1 10 129,2 6-129,7 21 129,4 11 129,5 14-128,0 5-130,10 11 0,5 7 0,4 4 0,2 1 0,6 1 0,-4-6 0,4-2 0,-2-3 0,-6-5 0,1-8 0,-6-7 0,4-3 0,-11-14-259,11 4-902,-18-33-1290,9 18-2580,-9-18 258,23 0-516,-5-11 258</inkml:trace>
          <inkml:trace contextRef="#ctx0" brushRef="#br2" timeOffset="70808.5243">8426 7500 11352,'0'-18'4386,"0"18"-129,23-9-258,-23 9-1806,0 0-1677,7 11-258,-7-11-129,2 16-129,-2-16 0,0 18 0,0-18 129,0 0-258,0 19 258,0-19 0,0 0 0,0 0 0,2 20 258,-2-20-387,0 21 387,0-5-258,0 0 129,0 4-129,0 1 129,0 4-258,1-2 129,3-1 0,-2-3-129,3 1 129,-5-20 0,14 25 0,-14-25 0,22 7 0,-22-7 129,32-9-129,-14-9 258,5-3-129,0-8-129,5-4 258,-1-7-258,3 1 258,-5-2-129,2 4 0,-8 1-128,-1 10-130,-5 3 0,-13 23 0,16-22 0,-16 22 0,0 0 0,5 23 0,-3-1 0,-1 6 0,3 4 0,0 6 0,3 3 0,0-2 0,9 2 0,-2-8-259,11 7-257,-4-17-258,20 5-258,-7-19 0,25 5-129,-10-14 0,19-2 258,-11-19 0,5 3 129,-10-10 516,-6-4 387,-9 3 516,-22-8 129,-3 10 258,-17-8-129,-2 15 258,-18-5-258,5 15 0,-12-1-258,7 11-129,-5 0-129,7 9-129,2 5 129,5 6-257,0 1-130,5 2 0,6 0 0,1 0 0,4 2 0,4-2 0,8 2-130,0-7-128,8 0 0,1-7 129,2-3 0,6-8 258,-2 0 0,5-10 0,-4-8 129,2 0 1,-1-1-259,1 1 0,-3 4 0,-1 5 0,-1 7 0,-3 2 0,-1 7 0,-3 9 0,0 9-259,-4-2-128,5 4-129,-4-6-129,8 4-258,-23-25-903,41 9-2838,-15-9 0,6-16-129,4-9-129</inkml:trace>
          <inkml:trace contextRef="#ctx0" brushRef="#br2" timeOffset="71089.3248">10046 6966 14964,'-9'-117'4902,"9"76"0,0 9-258,0 32-3225,9-21-516,-9 21-129,18 23-515,-5 18-259,-10 5 0,8 18 0,-8 7 0,4 11 0,-3 4 0,0 1 0,-1 0 0,1-5 0,5-4 0,-6-10 0,11-1 0,-6-21-646,13 2-4256,-7-10-387,4-8 129,-6-10-258</inkml:trace>
        </inkml:traceGroup>
        <inkml:traceGroup>
          <inkml:annotationXML>
            <emma:emma xmlns:emma="http://www.w3.org/2003/04/emma" version="1.0">
              <emma:interpretation id="{579D7D77-40F1-4D75-9BE2-BC48D66400FB}" emma:medium="tactile" emma:mode="ink">
                <msink:context xmlns:msink="http://schemas.microsoft.com/ink/2010/main" type="inkWord" rotatedBoundingBox="13323,7290 14718,7292 14715,8875 13321,8873"/>
              </emma:interpretation>
              <emma:one-of disjunction-type="recognition" id="oneOf13">
                <emma:interpretation id="interp65" emma:lang="en-US" emma:confidence="1">
                  <emma:literal>of</emma:literal>
                </emma:interpretation>
                <emma:interpretation id="interp66" emma:lang="en-US" emma:confidence="0">
                  <emma:literal>oof</emma:literal>
                </emma:interpretation>
                <emma:interpretation id="interp67" emma:lang="en-US" emma:confidence="0">
                  <emma:literal>oy</emma:literal>
                </emma:interpretation>
                <emma:interpretation id="interp68" emma:lang="en-US" emma:confidence="0">
                  <emma:literal>ot</emma:literal>
                </emma:interpretation>
                <emma:interpretation id="interp69" emma:lang="en-US" emma:confidence="0">
                  <emma:literal>off</emma:literal>
                </emma:interpretation>
              </emma:one-of>
            </emma:emma>
          </inkml:annotationXML>
          <inkml:trace contextRef="#ctx0" brushRef="#br2" timeOffset="71635.3258">11039 7369 11352,'3'-22'4386,"-1"-6"-129,-2 28-129,0 0-2193,-26-4-903,26 4-516,-38 21-258,19 3 0,-3 1-258,4 7 0,1 0 258,4 1-129,4-2 129,6 1-258,3-4 387,0-1-258,7-4 387,7-2-129,-14-21 0,38 23 129,-21-23 0,10 2 129,-6-5-128,4-8-517,-3-9 0,-3-3 0,-1-2 0,-6-5 0,4 7-388,-14-16-1934,9 14-2451,-2-2-258,5 4-129,0 4-258</inkml:trace>
          <inkml:trace contextRef="#ctx0" brushRef="#br2" timeOffset="72118.9264">11373 7436 11352,'79'13'5031,"-39"-13"-645,3 0 387,7-18-1806,12 4-1935,-12-11-387,12-4-258,-5-6-129,-2-8-258,-5-5 0,-7-9-129,-9 0 0,-11-3-129,-7 4 129,-9 1 0,-7 9 129,-2 7 0,-9 9 0,1 14 129,10 16 0,-18 0 0,11 21 129,7 18 0,0 6 0,2 13 258,5 6-258,3 13 258,-1-1-257,2 10-259,-4-6 0,0 3 0,-7 3 0,2 3 0,-2 1 0,0 5 0,-5-5 0,1-1 0,-1-7 0,-1-7 0,1-8 0,0-11 0,-1-8 0,-2-16 0,4 0 0,-14-25-2065,18-7-2708,-23 16-258,23-16 0,-27-13-387</inkml:trace>
          <inkml:trace contextRef="#ctx0" brushRef="#br2" timeOffset="72321.727">11681 7657 13545,'73'-11'4644,"-25"6"-645,14 5 0,6 0-4902,-6-9-2967,25 7-129,2-10-516,14 4-129</inkml:trace>
        </inkml:traceGroup>
        <inkml:traceGroup>
          <inkml:annotationXML>
            <emma:emma xmlns:emma="http://www.w3.org/2003/04/emma" version="1.0">
              <emma:interpretation id="{67762FF3-CC5B-4309-899B-B242C6ED9E85}" emma:medium="tactile" emma:mode="ink">
                <msink:context xmlns:msink="http://schemas.microsoft.com/ink/2010/main" type="inkWord" rotatedBoundingBox="15392,7253 17691,7256 17690,8171 15391,8168"/>
              </emma:interpretation>
              <emma:one-of disjunction-type="recognition" id="oneOf14">
                <emma:interpretation id="interp70" emma:lang="en-US" emma:confidence="1">
                  <emma:literal>the</emma:literal>
                </emma:interpretation>
                <emma:interpretation id="interp71" emma:lang="en-US" emma:confidence="0">
                  <emma:literal>they</emma:literal>
                </emma:interpretation>
                <emma:interpretation id="interp72" emma:lang="en-US" emma:confidence="0">
                  <emma:literal>thew</emma:literal>
                </emma:interpretation>
                <emma:interpretation id="interp73" emma:lang="en-US" emma:confidence="0">
                  <emma:literal>then</emma:literal>
                </emma:interpretation>
                <emma:interpretation id="interp74" emma:lang="en-US" emma:confidence="0">
                  <emma:literal>them</emma:literal>
                </emma:interpretation>
              </emma:one-of>
            </emma:emma>
          </inkml:annotationXML>
          <inkml:trace contextRef="#ctx0" brushRef="#br2" timeOffset="72805.3278">13232 6869 10449,'16'-63'4902,"-12"40"-258,-4 23 0,0 0-1161,0 0-1935,14 18-645,-14 18-258,7 19-129,-3 3 0,3 17-129,-2 0-257,2 7-130,-3-2 0,1-4 0,-1-5 0,-3-8 0,-1-5 0,0-13 0,0-1-646,-17-17-3224,4-6-903,-5-10-258,-1-7-129,-1-4-129</inkml:trace>
          <inkml:trace contextRef="#ctx0" brushRef="#br2" timeOffset="73054.9283">12948 7443 12513,'28'-39'4644,"-8"28"-129,4 4 0,3 6-2193,-2-7-1548,14 8-387,2-3-258,5 1-129,6 0-129,0-3-258,10 5-516,-11-9-2322,8-2-1290,0-1 0,-4-9-258,-4-3-258</inkml:trace>
          <inkml:trace contextRef="#ctx0" brushRef="#br2" timeOffset="73476.129">13757 6968 13803,'-25'-41'4902,"25"41"-129,-20 0-129,1 0-2451,19 31-1032,0 1-387,0 16-257,0-2-517,0 11 0,0 0 0,2 0 0,-2 1 0,0-2 0,0-1 0,0-7 0,0-4 0,0-12 0,0-3-259,0-29 1,21 19 129,-5-19 0,5-12 129,2-8 258,2-8-129,6-4 129,-1-4-128,4 4-130,-2 0 0,0 4 0,0 3 0,0 9 0,0 5 0,-2 11 0,0 0 0,0 16 0,-1 5 0,1 6 0,-3 7 0,-2 1 0,0 1 0,-4 0 0,-1-1 0,-6-6 0,4 6-388,-13-10-4385,7-4-387,-12-21 258,25 25-645</inkml:trace>
          <inkml:trace contextRef="#ctx0" brushRef="#br2" timeOffset="74068.9299">14963 7415 6321,'0'0'4515,"21"-11"0,-1 11-129,-2 0-903,-18 0-1032,49-3-645,-31-6-645,20 9-258,-15-7-129,9 5-258,-11-5-129,4 3 0,-25 4-129,19-16-129,-19 16 0,-12-18-129,-15 9 0,-12 2-129,-5 4-129,-11 3 129,-2 0-129,-4 10 0,4 12 129,4 1 0,10 7 0,9 2 0,11 5 258,14-1-258,9 0 129,16-1 0,16-3 129,15-5-387,11 0 0,5-17-1677,2 1-2580,12-4 0,-4-7-258,2 0-129</inkml:trace>
        </inkml:traceGroup>
        <inkml:traceGroup>
          <inkml:annotationXML>
            <emma:emma xmlns:emma="http://www.w3.org/2003/04/emma" version="1.0">
              <emma:interpretation id="{BC11E75A-FBC5-462F-90D6-8664B723E22C}" emma:medium="tactile" emma:mode="ink">
                <msink:context xmlns:msink="http://schemas.microsoft.com/ink/2010/main" type="inkWord" rotatedBoundingBox="18469,7177 23157,7183 23155,8834 18467,8828"/>
              </emma:interpretation>
              <emma:one-of disjunction-type="recognition" id="oneOf15">
                <emma:interpretation id="interp75" emma:lang="en-US" emma:confidence="0">
                  <emma:literal>function</emma:literal>
                </emma:interpretation>
                <emma:interpretation id="interp76" emma:lang="en-US" emma:confidence="0">
                  <emma:literal>functions</emma:literal>
                </emma:interpretation>
                <emma:interpretation id="interp77" emma:lang="en-US" emma:confidence="0">
                  <emma:literal>Function</emma:literal>
                </emma:interpretation>
                <emma:interpretation id="interp78" emma:lang="en-US" emma:confidence="0">
                  <emma:literal>ferreting</emma:literal>
                </emma:interpretation>
                <emma:interpretation id="interp79" emma:lang="en-US" emma:confidence="0">
                  <emma:literal>Ferreting</emma:literal>
                </emma:interpretation>
              </emma:one-of>
            </emma:emma>
          </inkml:annotationXML>
          <inkml:trace contextRef="#ctx0" brushRef="#br2" timeOffset="74599.331">16025 7319 14577,'41'-4'4644,"-15"4"0,8-2-129,20 2-3225,-19-5-516,17 0-387,-6-11 0,6 0-258,-3-9 129,1-7-387,-2-4 129,-5-10-258,-2-4 0,-13-9 0,-3 6-129,-16-7 129,-4 4 0,-5 8 0,-7 4 129,-9 14 129,-3 8 0,1 19 258,-2 3 0,10 28 129,-1 13 0,7 20 129,1 4 0,3 17 129,0 4-257,11 10-388,-6-2 0,6 6 0,-3-4 0,1 7 0,-2 0 0,-1 6 0,-1-5 0,-1-4 0,-4-4 0,0-14 0,0-7 0,-7-22 0,-1-5 0,-15-30-3871,7-7-1160,-7-11-129,0-2-258,-4-18-129</inkml:trace>
          <inkml:trace contextRef="#ctx0" brushRef="#br2" timeOffset="74817.7314">16204 7598 14319,'31'-32'4773,"-3"21"-129,6 6 0,0-4-2967,21 9-1161,-2 4-129,8-1-774,10 11-1677,-2-8-2580,-3-4 129,-2-1-387,-5-1-258</inkml:trace>
          <inkml:trace contextRef="#ctx0" brushRef="#br2" timeOffset="75285.732">16996 7283 11868,'0'0'4902,"0"0"-516,0 0 129,4 14-1806,-4 9-1935,-2-1-387,-4 6 0,-2 3-258,0 2 0,3 1 0,0 0-258,5-4 129,0-1-129,0-4 129,5-6-258,-5-19 258,21 20-129,-5-19 129,0-1 129,4-7-129,3-9 129,-3-5 0,3-2 129,-2-7-129,2 1 258,-3-3-129,1 4 129,-8-1 129,3 8-129,-7 3-129,-9 18-128,19-12-130,-19 12 0,18 16 0,-7 7 0,-1 5 0,3 6 0,3 3 0,-2-1 0,7 7-904,-14-13-3353,15-2-774,-1-8 129,4-6-516,4-9 0</inkml:trace>
          <inkml:trace contextRef="#ctx0" brushRef="#br2" timeOffset="75862.9331">17709 7505 14835,'13'-19'4773,"10"19"0,-7 2-258,7 15-3096,-23-17-774,32 27-258,-32-27-129,29 32-387,-21-14 0,-4-2-387,1 2 129,-5-18-129,0 19 258,0-19-129,0 0 129,0 0 258,11-16-129,1-1 387,-1-8-129,9 2 129,-3-2-258,7 1 258,-3 7-258,6 2 129,-1 8-129,5 7 0,2 0 0,6 7 0,8 8 0,4-3-129,6 1 0,2-5 129,3-2-129,-3-6 0,-4-2 0,-9-10 0,-12-4 129,-9-2 129,-16-4 129,-6 6 0,-6-1 129,3 17-129,-38-18 0,15 18 129,-7 0-129,2 14 0,-4 6 0,5 5 0,0 7-129,9 5 129,4 6-129,9 1-258,5 6 0,11-4 0,15 0-129,10-6 0,7-5-129,5-14 0,7-5-258,-5-16-645,15-8-2709,-11-16-645,-6-11-129,-4-10-387</inkml:trace>
          <inkml:trace contextRef="#ctx0" brushRef="#br2" timeOffset="76393.3341">18937 7527 11352,'9'-18'4773,"14"18"129,12 0-129,15 2-1548,0-2-1935,25 0-516,-2 0-258,3 0-129,-7-6 0,-5 3 1,-14-2-388,-7 3 0,-18-2 0,-9 4 0,-16 0 0,0 0 0,0 16 0,-9 0 0,0 6 0,-5-1 0,8 7 0,-10-8-1420,16 3-3353,-3-3-516,1-4 129,2-16-129</inkml:trace>
          <inkml:trace contextRef="#ctx0" brushRef="#br2" timeOffset="76112.5336">19171 6956 14964,'2'-73'4902,"-2"73"129,-3-20-129,8 36-3096,-7 6-644,2 26-1162,0 2 0,2 15 0,-2 6 0,5 10 0,-1 2 0,1-6 0,1 3 0,-6-13 0,3-1 0,-3-14 0,0 3-2065,-5-21-2966,-1-9-258,6-25 0,-21 12-129</inkml:trace>
          <inkml:trace contextRef="#ctx0" brushRef="#br2" timeOffset="76549.3344">19501 7203 13674,'5'-94'4644,"-5"71"-258,0 3-387,0 20-3870,0 13-4128,-2 10-129,2 14-516,4-1-258</inkml:trace>
          <inkml:trace contextRef="#ctx0" brushRef="#br2" timeOffset="76814.5349">19867 7425 12642,'0'0'4902,"0"0"-258,-21 8 0,6 13-2451,-9-9-1161,13 13-387,-5-3-129,9 6-129,0 1-129,7-1-258,0 2 129,10-5-258,4-4 258,1-5-387,3-5 129,-1-11-387,10 0-1032,-6-11-3096,2-13-129,4-7-129,2-2-129</inkml:trace>
          <inkml:trace contextRef="#ctx0" brushRef="#br2" timeOffset="77126.5354">20137 7418 13416,'18'11'5289,"-18"-11"-387,14 32 258,-14-32-2580,32 32-1290,-21-12-1160,9 3-130,-4-2 0,-2-1 0,4 3 0,-6-7-517,6 2-128,-18-18 129,32 12 129,-14-12 129,3-2 387,9-8 258,-1-6 129,10 3 129,-7-5 1,9 15-646,-9-1 0,5 8 0,-8 14 0,-4 10 0,-8 6 0,-6 5 0,-2 11 0,-23-11-2839,3 7-2192,-10-7-387,-2-1-258,-2-8-129</inkml:trace>
        </inkml:traceGroup>
      </inkml:traceGroup>
    </inkml:traceGroup>
    <inkml:traceGroup>
      <inkml:annotationXML>
        <emma:emma xmlns:emma="http://www.w3.org/2003/04/emma" version="1.0">
          <emma:interpretation id="{906D3542-F5F3-42A1-B23C-1EF7D268FBBB}" emma:medium="tactile" emma:mode="ink">
            <msink:context xmlns:msink="http://schemas.microsoft.com/ink/2010/main" type="paragraph" rotatedBoundingBox="969,8942 20771,8714 20790,10365 988,105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F7DF66-11A7-43A5-A9AD-D293D914C20A}" emma:medium="tactile" emma:mode="ink">
              <msink:context xmlns:msink="http://schemas.microsoft.com/ink/2010/main" type="inkBullet" rotatedBoundingBox="971,9081 2745,9060 2759,10282 985,10302"/>
            </emma:interpretation>
            <emma:one-of disjunction-type="recognition" id="oneOf16">
              <emma:interpretation id="interp80" emma:lang="en-US" emma:confidence="0">
                <emma:literal>in</emma:literal>
              </emma:interpretation>
              <emma:interpretation id="interp81" emma:lang="en-US" emma:confidence="0">
                <emma:literal>is</emma:literal>
              </emma:interpretation>
              <emma:interpretation id="interp82" emma:lang="en-US" emma:confidence="0">
                <emma:literal>it)</emma:literal>
              </emma:interpretation>
              <emma:interpretation id="interp83" emma:lang="en-US" emma:confidence="0">
                <emma:literal>if)</emma:literal>
              </emma:interpretation>
              <emma:interpretation id="interp84" emma:lang="en-US" emma:confidence="0">
                <emma:literal>Clip</emma:literal>
              </emma:interpretation>
            </emma:one-of>
          </emma:emma>
        </inkml:annotationXML>
        <inkml:trace contextRef="#ctx0" brushRef="#br2" timeOffset="84146.5477">-1178 8872 14190,'-76'35'4644,"37"-8"-129,-4 5-129,-5 0-3354,25 18-387,-6 1-129,15 12-129,0 1 0,14 5-129,0 0-129,23 1 0,11-1 0,12-5-258,16-2 129,13-8-258,16-4 129,5-17-258,10-1 0,-2-21-774,15 2-1935,-12-13-1419,-10-17 0,-4-7-258,-18-16-258</inkml:trace>
        <inkml:trace contextRef="#ctx0" brushRef="#br2" timeOffset="83038.9457">-753 9137 12513,'-7'-20'4773,"7"20"-258,0 0 129,-25 4-2580,25 24-903,-1-5-387,1 16-129,-6-1-258,6 10-129,0-4 0,0 2 0,4-5-258,1-3-129,2-1-258,-7-16-645,11 11-2193,-9-12-1677,-2-20 258,0 21-516,0-21 258</inkml:trace>
        <inkml:trace contextRef="#ctx0" brushRef="#br2" timeOffset="83569.3467">-470 8639 15351,'-7'-16'4902,"-2"-8"-258,9 24-258,0 0-3483,0 0-645,-18 0-645,18 15-2193,0-15-2064,-17 26 129,6-10-387,-5 0-258</inkml:trace>
        <inkml:trace contextRef="#ctx0" brushRef="#br2" timeOffset="83319.7461">-390 9035 10965,'11'-18'4773,"-11"18"0,19-5 0,-19 21-1032,0-16-2451,-3 46-645,-1-10-129,3 8 0,-5 3-129,4 3-258,-1 1-258,-1-5-258,3 4-258,-10-20-645,11 8-1935,0-15-1677,0-23 258,-7 21-387,7-21 0</inkml:trace>
        <inkml:trace contextRef="#ctx0" brushRef="#br2" timeOffset="84396.1482">57 8877 14706,'25'-14'5160,"-6"14"-129,6 14-258,4-3-2838,10 31-903,-11 5-902,8 17-130,-13 7 0,-4 9 0,-10 2 0,-9-4 0,-14 2 0,-20-14 0,6 1-3355,-22-19-1676,-3-7 129,-6-12-387,0-8-129</inkml:trace>
      </inkml:traceGroup>
      <inkml:traceGroup>
        <inkml:annotationXML>
          <emma:emma xmlns:emma="http://www.w3.org/2003/04/emma" version="1.0">
            <emma:interpretation id="{C61C0A25-6608-46E8-ACDD-3D38BF8F9D37}" emma:medium="tactile" emma:mode="ink">
              <msink:context xmlns:msink="http://schemas.microsoft.com/ink/2010/main" type="line" rotatedBoundingBox="3808,8909 20771,8714 20790,10365 3827,10561"/>
            </emma:interpretation>
          </emma:emma>
        </inkml:annotationXML>
        <inkml:traceGroup>
          <inkml:annotationXML>
            <emma:emma xmlns:emma="http://www.w3.org/2003/04/emma" version="1.0">
              <emma:interpretation id="{F356F036-F433-4594-A9A5-15CA03E10A9C}" emma:medium="tactile" emma:mode="ink">
                <msink:context xmlns:msink="http://schemas.microsoft.com/ink/2010/main" type="inkWord" rotatedBoundingBox="3808,8909 11934,8816 11953,10467 3827,10561"/>
              </emma:interpretation>
              <emma:one-of disjunction-type="recognition" id="oneOf17">
                <emma:interpretation id="interp85" emma:lang="en-US" emma:confidence="0">
                  <emma:literal>complement</emma:literal>
                </emma:interpretation>
                <emma:interpretation id="interp86" emma:lang="en-US" emma:confidence="0">
                  <emma:literal>Complement</emma:literal>
                </emma:interpretation>
                <emma:interpretation id="interp87" emma:lang="en-US" emma:confidence="0">
                  <emma:literal>compliment</emma:literal>
                </emma:interpretation>
                <emma:interpretation id="interp88" emma:lang="en-US" emma:confidence="0">
                  <emma:literal>Compliment</emma:literal>
                </emma:interpretation>
                <emma:interpretation id="interp89" emma:lang="en-US" emma:confidence="0">
                  <emma:literal>complements</emma:literal>
                </emma:interpretation>
              </emma:one-of>
            </emma:emma>
          </inkml:annotationXML>
          <inkml:trace contextRef="#ctx0" brushRef="#br2" timeOffset="89138.5564">6514 9110 11223,'-9'0'4128,"-9"14"0,18-14-516,-11 16-2451,6 2-1548,1 9-387,4-27-387,-12 41 129,12-41 0,-16 32 387,16-32 258,-18 26 645,15-8 387,3-18 387,-7 30 258,7-30 258,0 34 0,0-34-387,0 37-258,0-37-129,7 31-258,-7-31-129,12 19 0,-12-19-129,0 0-129,11-9 0,-8-12 0,-1-7 129,2-6-129,-1-11 129,3 1-129,-1-4 258,6 5-129,-3 2 129,8 13-129,-3 1 129,5 18-129,-2 7-128,5 10-130,-3 11 0,3 11 0,-1 1 0,-2 6 0,-2 2 0,-4-2 0,-3 1 0,-4-4 0,-1-6 0,-4-7 0,2-3 0,-2-18-130,0 0 1,0 0 129,0 0 0,3-23 0,2-2 259,4-2-259,0-3 0,5 2 0,-1-2 0,5 5 0,1 3 0,6 10 0,5 5 0,6 7 0,5 3 0,5 13 0,6 6 0,6 1 0,5-2 0,4-3 0,1-6 0,-1-8 0,-2-4 0,-9-14 0,-6-6 0,-11-3 0,-8-6 0,-15 3 0,-15 4 0,-1 6 0,0 16 0,-37-8 0,12 11 0,-3 17 0,3 8 0,3 11 0,8 4 0,5 5 0,6 5 0,3-3 0,9-2 0,7-5 0,5-4 0,-1-14-517,13 7-1547,-4-21-2580,1-8-258,-1-5-129,1-14-129</inkml:trace>
          <inkml:trace contextRef="#ctx0" brushRef="#br2" timeOffset="89528.5572">7837 9245 15867,'0'0'4902,"13"11"-129,-6 19-258,-7-10-3354,14 15-387,-9-8-258,6 7-257,-4-2-259,-2-6 0,1 1-259,-3-9-128,3 0 0,-6-18 0,0 0-129,0 0 129,19-11 258,-8-14 0,-1-7 258,8-4 129,0-6 0,9 3 0,-2 1 258,7 13-129,-6 2-129,6 20 129,-3 3-257,1 21-130,-5 13 0,0 9 0,-2 5 0,-3-4 0,1 4 0,-5-11 0,9-1-775,-25-36-902,43 23-2838,-20-23-516,3-11 258,6-19-387</inkml:trace>
          <inkml:trace contextRef="#ctx0" brushRef="#br2" timeOffset="89980.958">8659 9249 15867,'-20'-41'4902,"20"41"129,16-11-387,22 15-3096,-5-4-773,23 9-775,6-8 0,16 3 0,13 1 0,0-10-517,17 0-4127,-7-4-258,-4 0-129,-7-5-258</inkml:trace>
          <inkml:trace contextRef="#ctx0" brushRef="#br2" timeOffset="89778.1576">8863 8706 15351,'16'-69'5160,"-16"69"-129,0 0 0,15 28-3096,-15 8-1676,0 21-259,0 9 0,1 19 0,-1 7 0,4 13 0,-2 4 0,1-1 0,3 3 0,-1-13 0,6-6 0,-8-26 0,8-6-130,-11-35-3740,0-7-1032,0-18 0,-2-12 0,-7-15-258</inkml:trace>
          <inkml:trace contextRef="#ctx0" brushRef="#br2" timeOffset="85534.9501">1816 8754 10836,'-14'-35'4515,"-15"8"0,10 25-129,-6 2-1806,-11 4-1161,8 17-645,-8 2-258,-1 18-129,-9 7-129,5 11 0,2 10-129,5 9 0,5 4-129,11 4 0,8-1-129,10-7 0,18-3 0,8-13 0,12-10 0,8-15 0,5-10 129,8-13 0,2-10 129,6-4 0,1-16 0,1-7 0,-1-11 0,-2-7 0,-8-7 0,-10-4-129,-10-5 129,-12 4 0,-13 0 0,-10 6 0,-3 6 0,-9 15-129,-8 8 129,-3 16-129,1 8 129,3 15-129,1 13-129,5 7 129,4 7 0,3 1 0,3 3-129,3-2 129,12-6 0,-1-1-129,5-9 129,3-6 0,3-8 0,3-8 258,2-12 0,4 0 129,-2-18 0,4-6-257,-10-17-130,3-2 0,-11-16 0,-6 1 0,-12-3 0,-7 4 0,-14 6 0,-11 8 0,0 16 0,-13 4 0,13 30-2323,-11 4-2579,6 10-258,7 6 0,3 3-258</inkml:trace>
          <inkml:trace contextRef="#ctx0" brushRef="#br2" timeOffset="87562.9537">2903 9074 13803,'18'-14'4902,"-18"14"-387,19 6 0,-19-6-2838,18 42-903,-11-6-258,7 10-129,-5 2-129,0 4 0,-4-1-129,-1-1-129,-2-4 0,-2-10-129,0-6-129,0-9 0,0-21 0,0 16-129,0-16 129,0-16 0,3-5 129,1-9 0,1-4 0,2-9 129,0-1 129,2-1 0,2-1 129,1 12-129,-1-1 129,3 12 0,-1 3-129,-13 20 0,28-2 0,-12 9-129,-2 13 129,2 3-129,-1 2 0,-3 4 0,2 1-129,-3-2 0,2 1-129,-6-8 129,3 0-129,-10-21 0,16 25 129,-16-25 0,20 0 0,-20 0 258,19-26 129,-6 2-129,-2-6 129,3 0 0,-2-2 0,4 3-129,-2 3 129,4 8-129,-2 6 0,2 10-129,0 2 129,1 18-129,-1 8 129,0 6-129,0 2 0,0 5 129,-2-1-258,0-3 129,0-1-129,-2-7 0,2-2 0,-4-9 129,6-4-129,-18-12 0,34 2 129,-13-6 0,2-15 0,2-10 0,2-8 129,3-9-129,-1-4 129,1 2 0,-7 1 258,0 10-129,-9 2 0,1 11 1,-15 24-259,0 0 0,0 0 0,17 34 0,-17 4 0,4 13 0,1 6 0,2 11 0,-3 3 0,3 0 0,-3 2 0,1-2 0,0 2 0,-3-7 0,0-4 0,-2-9 0,0-6 0,0-12 0,0-6 0,0-29-130,-2 23-773,2-23-387,0 0-774,-30-30-774,30 10-387,-14-23 258,12 8 129,-9-22-258,11 5 516,0-15 516,0-3 1032,2-6 1419,3 5 645,-3-6 774,2 4 129,4 7 516,-4 1 129,10 15 0,-7-5 0,20 26-129,-9-10-645,25 30-258,-8-7-516,17 16-258,-4 0-129,7 20-129,-7-1-129,0 13-129,-7 2-129,-13 9 1,-8-2-130,-13 0 0,-7-2 0,-11-2 0,-14-5 0,-12-7-388,-4-2-257,-18-21-387,6 14-903,-18-16-2064,5-7-774,2-6-129,2-6 0,12-3-258</inkml:trace>
          <inkml:trace contextRef="#ctx0" brushRef="#br2" timeOffset="87890.5543">4692 8414 15093,'43'-14'5031,"-25"14"0,-2 14-129,-16 4-3612,14 23-387,-9 2-386,9 17-517,-10 4 0,3 13 0,-5 6 0,2 8 0,-3 7 0,1-2 0,2-2 0,-3-6 0,8-8 0,-5-18 0,12 0-1549,-14-23-3224,12-16-258,4-10 129,1-13-258</inkml:trace>
          <inkml:trace contextRef="#ctx0" brushRef="#br2" timeOffset="88280.555">5137 9306 14448,'43'-36'4773,"-22"27"-129,9 2 0,9 7-2838,-3-11-903,14 2-387,-2-5-129,2 2-258,-4-8 0,-5-1 0,-9-2 0,-11-2-258,-16 4 129,-5 3 0,-14 5 0,-13 3-129,-3 8 0,-5 2 0,1 9 129,2 12 0,3 8 0,8 8 0,5 6 129,11 5 0,3 3-129,4 4 129,12 0 0,7 1 1,8-10-130,8-3 0,6-8-130,5-8-128,12-4-387,-10-23-1935,14 0-1935,5-2-387,4-17-129,4-10-258</inkml:trace>
        </inkml:traceGroup>
        <inkml:traceGroup>
          <inkml:annotationXML>
            <emma:emma xmlns:emma="http://www.w3.org/2003/04/emma" version="1.0">
              <emma:interpretation id="{3BC0A616-8163-40DB-BDCE-8445CCBEE904}" emma:medium="tactile" emma:mode="ink">
                <msink:context xmlns:msink="http://schemas.microsoft.com/ink/2010/main" type="inkWord" rotatedBoundingBox="12547,8974 15718,8937 15733,10206 12561,10243"/>
              </emma:interpretation>
              <emma:one-of disjunction-type="recognition" id="oneOf18">
                <emma:interpretation id="interp90" emma:lang="en-US" emma:confidence="1">
                  <emma:literal>each</emma:literal>
                </emma:interpretation>
                <emma:interpretation id="interp91" emma:lang="en-US" emma:confidence="0">
                  <emma:literal>•ach</emma:literal>
                </emma:interpretation>
                <emma:interpretation id="interp92" emma:lang="en-US" emma:confidence="0">
                  <emma:literal>Each</emma:literal>
                </emma:interpretation>
                <emma:interpretation id="interp93" emma:lang="en-US" emma:confidence="0">
                  <emma:literal>conch</emma:literal>
                </emma:interpretation>
                <emma:interpretation id="interp94" emma:lang="en-US" emma:confidence="0">
                  <emma:literal>Mach</emma:literal>
                </emma:interpretation>
              </emma:one-of>
            </emma:emma>
          </inkml:annotationXML>
          <inkml:trace contextRef="#ctx0" brushRef="#br2" timeOffset="91275.7603">10142 9322 9675,'22'-15'4515,"-1"5"0,-21 10-516,23-22-1032,2 22-1290,-25 0-516,45 0-387,-19-5-258,15 5-129,0-5 0,9 3-258,0-5 129,3-2-129,-5-5 0,-2-2 0,-7-6-129,-8 1 0,-10-4 0,-14-2 0,-7 3-129,-16 0 129,-12 5-129,-11-1 0,-8 8 0,-8 5 0,-4 7 129,3 1 0,-1 14 0,3 10 0,3 7 0,8 7 129,6 5 0,8 8 0,6 1 0,9 2 0,5-1 0,9-1 129,9-5-129,16-3 0,10-8 0,15-5 129,11-11-129,13-5 0,8-9 1,11-7-130,4 0 0,7-14 0,-1-5 0,0-10 0,-2-3 0,-6-11 0,-8-1 0,-11-6 0,-15-1 0,-17-3 0,-15 3 0,-22 4 0,-9 6 0,-23 11 0,-10 5 0,-8 8 0,-2 9 0,3 8 0,1 0 0,7 15 0,4 4 0,7 6 0,3 4 0,9 4 0,2 1 0,6 2 0,3-2 0,0 1 0,5-3 0,6-2 0,1-3 0,3-9 0,1-4 0,3-9 0,3-5 0,1-1 0,3-17 0,5-5 0,-1-8 0,5 3 0,1 0 0,7 6 0,-4 6 0,3 11 0,-2 5 0,-1 12 0,-4 13 0,-4 2 0,-1 7 0,-9-4 0,4 2 0,-9-12 0,13 8-775,-29-28-2708,44 9-1548,-14-9 0,8-7 129,4-11-258</inkml:trace>
          <inkml:trace contextRef="#ctx0" brushRef="#br2" timeOffset="91525.3607">12220 9162 10449,'-11'-59'4644,"-8"38"0,1 10-258,-7 11-516,-7 0-2322,11 21-774,-6 4-387,6 12 0,-1 4-129,8 7-129,3 2-129,10 0 129,1-2-258,17-3 129,10-5-258,9-6 129,10-7-258,2-9-129,12-1-387,-13-17-1161,10 0-2451,-6-10 129,-10-15-129,-2-5-258</inkml:trace>
          <inkml:trace contextRef="#ctx0" brushRef="#br2" timeOffset="92040.1616">12725 8491 13416,'-19'-18'4902,"19"18"-387,0 0 387,0 0-2451,-2 22-1548,-2-3-258,4 13-129,-2 2-129,2 10-257,-3 6-130,1 12 0,-1 8 0,1 12 0,-4 7 0,5 12 0,-3 0 0,1 4 0,-3-2 0,3-6 0,-1-14 0,2-15 0,1-15 0,1-17 0,0-17 0,0-19 0,12-5 0,4-24 0,2-10 0,3-11 0,2-8 0,6-6 0,-1-6 0,2 8 0,-1 5 0,1 9 0,0 11 0,1 19 0,-3 14 0,1 13 0,-3 23 0,-1 13 0,-2 8 0,-1 4 0,-1 7 0,-3-5 0,7-2 0,-11-16 0,16-2-4774,-9-11-515,4-5 387,2-8-645</inkml:trace>
        </inkml:traceGroup>
        <inkml:traceGroup>
          <inkml:annotationXML>
            <emma:emma xmlns:emma="http://www.w3.org/2003/04/emma" version="1.0">
              <emma:interpretation id="{96455EE1-CB42-4B4B-8AD7-5059E133D142}" emma:medium="tactile" emma:mode="ink">
                <msink:context xmlns:msink="http://schemas.microsoft.com/ink/2010/main" type="inkWord" rotatedBoundingBox="16662,8775 20771,8728 20786,10068 16677,10116"/>
              </emma:interpretation>
              <emma:one-of disjunction-type="recognition" id="oneOf19">
                <emma:interpretation id="interp95" emma:lang="en-US" emma:confidence="1">
                  <emma:literal>literal</emma:literal>
                </emma:interpretation>
                <emma:interpretation id="interp96" emma:lang="en-US" emma:confidence="1">
                  <emma:literal>lit oral</emma:literal>
                </emma:interpretation>
                <emma:interpretation id="interp97" emma:lang="en-US" emma:confidence="1">
                  <emma:literal>liter al</emma:literal>
                </emma:interpretation>
                <emma:interpretation id="interp98" emma:lang="en-US" emma:confidence="0">
                  <emma:literal>hit oral</emma:literal>
                </emma:interpretation>
                <emma:interpretation id="interp99" emma:lang="en-US" emma:confidence="0">
                  <emma:literal>bit oral</emma:literal>
                </emma:interpretation>
              </emma:one-of>
            </emma:emma>
          </inkml:annotationXML>
          <inkml:trace contextRef="#ctx0" brushRef="#br2" timeOffset="92851.363">14221 8527 11610,'16'-16'4386,"-16"16"0,0 0 129,0 0-2451,0 10-903,0 10-258,0 15-258,-2 3 0,2 17-129,0 2 0,2 14-129,2 4 0,5 6-129,-2 1 0,0 2-258,0-4-129,-4-7-129,5-2-129,-7-18-129,7 1-516,-8-28-1032,3-1-2451,-3-25-129,4 20-129,-4-20-258</inkml:trace>
          <inkml:trace contextRef="#ctx0" brushRef="#br2" timeOffset="93054.1634">14527 9176 10191,'29'0'4515,"-10"37"-129,-15-8-258,-3-6-1806,8 18-1032,-9-9-645,2 3-516,2 1-645,-4-13-1419,0-2-2322,0-1 0,0-20-258,0 18-258</inkml:trace>
          <inkml:trace contextRef="#ctx0" brushRef="#br2" timeOffset="93225.7637">14598 9048 12255,'16'-112'4515,"-14"67"-387,3 15 0,4 10-2709,-9 4-903,0 16-903,0 0-1290,0 0-2451,0 0 0,9 15-258,-9-15-387</inkml:trace>
          <inkml:trace contextRef="#ctx0" brushRef="#br2" timeOffset="93740.5646">14995 9082 10707,'37'-33'4644,"-5"26"-258,13 7-387,3 0-1806,9-3-5547,14 3-387,-9 0-645,7 0-258</inkml:trace>
          <inkml:trace contextRef="#ctx0" brushRef="#br2" timeOffset="93553.3643">15146 8534 12900,'41'-56'4773,"-21"35"-129,-20 21 0,28-11-2322,-28 11-1290,0 0-258,11 27-258,-11 7 129,0 5-128,-6 13-517,-4 8 0,3 10 0,-2 6 0,2 9 0,3 8 0,0 1 0,4 2 0,0-7 0,0-3 0,2-15 0,5-9-646,-7-23-644,16-9-3225,-16-14-516,0-16 387,0 0-645</inkml:trace>
          <inkml:trace contextRef="#ctx0" brushRef="#br2" timeOffset="94676.5661">15820 9110 11352,'52'-9'4515,"-25"4"-129,12 3-258,5 2-2322,-10-9-903,9 4-387,-10-8-129,-1 3-129,-8-6-129,-12 0-129,-12-2 0,-7 2 0,-14 0 0,-13 3-129,-5 6 0,-8 4 129,-1 3-129,2 12 129,2 8 0,6 8 0,8 8-129,9 6 258,8 8 0,13 5 129,0-1-129,23 1 258,6-7 0,17 0 129,2-14-129,14-4 129,2-16 0,8-5-129,-3-9 0,2-9-129,-3-14 0,-6-11 1,-5-10-259,-6-8 0,-8-5 0,-11-1 0,-7-1 0,-13 0 0,-4 6 0,-8 8-259,-9 12 1,-9 4-129,0 13 129,-5 5-129,5 8 129,-3 3-129,21 0 129,-27 7 0,27-7 129,-10 23 0,10-23 0,5 21 129,-5-21 0,34 15 258,-9-15 0,8 0 0,-1 0 129,7-6 129,-5-6 0,5 5-129,-8-6 130,1 6-517,-9-2 0,0 6 0,-5-1 0,-2 4 0,-16 0 0,30 18 0,-16 2 0,0 6 0,1 6 0,-1 9 0,-3 5 0,-3 2 0,0 4 0,-7-2 0,6 5-388,-7-16-1031,15 4-3096,-12-8-516,4-4 129,2-6-516</inkml:trace>
          <inkml:trace contextRef="#ctx0" brushRef="#br2" timeOffset="95175.7671">17547 9112 10836,'-12'-71'4773,"-11"44"-387,0 7 0,-6 15-1935,-8-7-1290,16 12-387,-10 0-129,10 12-258,-4 2 0,9 11 0,0 2-129,5 3-129,4 6 0,4 1-129,3 2 0,0-2-258,0 4 0,3-7-129,12-2 0,-3-10 129,6-6 0,1-13 129,4-3 258,8-7 0,-3-18 258,10-3 0,-8-8 129,7 2-129,-7-1 0,2 8-129,-7 2 129,0 13-258,-5 10 0,-2 7 0,-4 18-129,-2 11 0,1 5-129,-1 4 0,2 0-129,-1-2-129,3-4 0,-4-14-129,6 0-258,-18-23-1161,20 4-2709,-20-4 0,21-9-387,-21 9 129</inkml:trace>
          <inkml:trace contextRef="#ctx0" brushRef="#br2" timeOffset="95518.9675">18239 8382 14319,'0'-69'5289,"6"44"-258,-6 25-129,28-30-2709,-8 44-1160,-11 13-1033,7 21 0,-11 11 0,2 13 0,-7 12 0,0 12 0,-2 9 0,-7 7 0,1 0 0,-5-1 0,8-5 0,-4-11 0,7-5 0,-10-24-1033,12-7-3998,-6-20-258,1-11 258,-7-10-645</inkml:trace>
        </inkml:traceGroup>
      </inkml:traceGroup>
    </inkml:traceGroup>
    <inkml:traceGroup>
      <inkml:annotationXML>
        <emma:emma xmlns:emma="http://www.w3.org/2003/04/emma" version="1.0">
          <emma:interpretation id="{CB1600E3-B9CE-4DA4-9596-C154C771A17D}" emma:medium="tactile" emma:mode="ink">
            <msink:context xmlns:msink="http://schemas.microsoft.com/ink/2010/main" type="paragraph" rotatedBoundingBox="1666,11181 13687,10968 13717,12624 1695,12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EF30EB-0C05-4036-A800-6C08A8DAA951}" emma:medium="tactile" emma:mode="ink">
              <msink:context xmlns:msink="http://schemas.microsoft.com/ink/2010/main" type="line" rotatedBoundingBox="1666,11181 13687,10968 13717,12624 1695,12836"/>
            </emma:interpretation>
          </emma:emma>
        </inkml:annotationXML>
        <inkml:traceGroup>
          <inkml:annotationXML>
            <emma:emma xmlns:emma="http://www.w3.org/2003/04/emma" version="1.0">
              <emma:interpretation id="{8ECFF663-C041-4F57-B429-F64B8BBD0693}" emma:medium="tactile" emma:mode="ink">
                <msink:context xmlns:msink="http://schemas.microsoft.com/ink/2010/main" type="inkWord" rotatedBoundingBox="1666,11181 13687,10968 13717,12624 1695,12836"/>
              </emma:interpretation>
              <emma:one-of disjunction-type="recognition" id="oneOf20">
                <emma:interpretation id="interp100" emma:lang="en-US" emma:confidence="0">
                  <emma:literal>Fayette</emma:literal>
                </emma:interpretation>
                <emma:interpretation id="interp101" emma:lang="en-US" emma:confidence="0">
                  <emma:literal>FIFE</emma:literal>
                </emma:interpretation>
                <emma:interpretation id="interp102" emma:lang="en-US" emma:confidence="0">
                  <emma:literal>Fayez</emma:literal>
                </emma:interpretation>
                <emma:interpretation id="interp103" emma:lang="en-US" emma:confidence="0">
                  <emma:literal>Fi=eyetniz</emma:literal>
                </emma:interpretation>
                <emma:interpretation id="interp104" emma:lang="en-US" emma:confidence="0">
                  <emma:literal>Fi=eyeteiz</emma:literal>
                </emma:interpretation>
              </emma:one-of>
            </emma:emma>
          </inkml:annotationXML>
          <inkml:trace contextRef="#ctx0" brushRef="#br1" timeOffset="111524.5958">6757 11204 14448,'18'-2'4902,"2"0"-129,-20 2 0,34 4-3354,-34-4-387,42 3-129,-15-1-386,14 3-517,2-3 0,10 3 0,4-5 0,5 0 0,4 0 0,-9 0 0,10 0-1807,-15-3-2837,-9-6-516,-15-7 129,-8 2-387</inkml:trace>
          <inkml:trace contextRef="#ctx0" brushRef="#br1" timeOffset="111711.7961">7286 11068 12255,'-38'9'5031,"38"-9"-129,-14 34 129,12-18-1806,8 20-1806,-5-10-515,14 17-904,-6-2 0,7 9 0,0 5 0,0-2 0,3 10 0,-8-14-904,10 10-3869,-5-9-387,4-2 258,-2-9-516</inkml:trace>
          <inkml:trace contextRef="#ctx0" brushRef="#br1" timeOffset="112897.3982">8019 10599 14835,'0'0'5160,"19"-20"-258,-19 20 0,0 0-2322,34 0-2192,-18 0-388,19 6 0,10-1 0,14 2 0,12-5 0,12 1 0,8-1 0,-2-2 0,0 0 0,-9-3 0,-11-1 0,-13-1 0,-14 5 0,-22-9 0,-20 9-4774,0 0-386,3 12 129,-13-1-516</inkml:trace>
          <inkml:trace contextRef="#ctx0" brushRef="#br1" timeOffset="112522.9974">8125 11090 12642,'47'-41'5160,"-19"21"-258,4 6 129,2-9-1419,8 23-2451,-11-2-902,10 6-259,-9 8 0,-2 8 0,-5 6 0,-9 6 0,-7 6 0,-9-1 0,0 6 0,-22-9-388,1 8-386,-16-15-129,10 9-129,-14-20 0,16 5 258,-9-17 0,18 3 129,-1-7 258,17 0 387,0-18 129,12-3 258,18 5 129,2-13 129,16 8 0,-3-13 0,10 9-129,-7-7 0,2 7-129,-11-2 0,-4 4-129,-11 2-129,-10 5 0,-14 16 129,2-23-129,-2 23 129,-22-4-129,3 4 0,1 7 0,-3 9 0,1 9 0,4 5 1,2 4-130,7 7 0,3 5 0,4 6 0,7 0 0,9-1 0,6-8 0,2 0 0,3-13-259,2-5 1,-6-16-258,3 0-387,-26-9-3612,22-22-387,-15 1 258,-7-9-387</inkml:trace>
          <inkml:trace contextRef="#ctx0" brushRef="#br1" timeOffset="113380.9991">9194 10992 14190,'86'39'4902,"-44"-14"-387,1 2 129,-4-4-2064,6 11-2064,-10-4-129,1-3-258,-4-6 0,-2-5-129,-3-7-129,-4-9 129,-2 0-129,-1-16 129,-4-4-129,-4-1 258,-1-4 0,0 2 0,-8 1 129,2 5 129,-3 1-257,-2 16-130,2-16 0,-2 16 0,0 0 0,4 28 0,-4 1 0,0 12 0,0 8 0,-6 15 0,-3 9 0,-1 4 0,-5 3 0,1-2 0,0-1 0,-2-13 0,2-2 0,-2-19 0,5-6 0,-10-26-1549,21-11-3224,-23 3-387,23-3 387,-25-28-645</inkml:trace>
          <inkml:trace contextRef="#ctx0" brushRef="#br1" timeOffset="113724.1997">9397 10581 14706,'-5'-21'4773,"5"21"0,0 0 0,0 0-2709,0 0-903,2 9-644,-2-9-517,37 16 0,-5-11 0,14 0 0,9-3 0,9-2 0,11 0 0,-6-5-1291,6 3-3353,-7 2-387,-4 0 129,-14 5-387</inkml:trace>
          <inkml:trace contextRef="#ctx0" brushRef="#br1" timeOffset="114285.8007">10528 11056 15867,'59'-9'4902,"-29"6"129,2-1-387,-14-3-3225,23 7-515,-4 0-904,10 0 0,-3 0 0,2 0 0,-3 0 0,-4 7 0,-7 2 0,-9 7 0,-12 2 0,-11 5 0,-4 7 0,-19 4 0,-3 3 0,-10-3 0,2 5 0,-3-7 0,5 0 0,3-5 0,5-6 0,6 2 0,5-3 0,6 3 0,2-7 0,5 7 0,0-2 0,11 3 0,5 1 0,7-4 0,3-2 0,10-1 0,3 0 0,4-7 0,1 3 0,-5-12 0,4 12-646,-16-14-4256,-4-9-258,-16-11 129,-5-3-387</inkml:trace>
          <inkml:trace contextRef="#ctx0" brushRef="#br1" timeOffset="114488.601">10608 11225 18060,'16'-23'5160,"24"21"-129,4-3-515,20 5-4516,-2-6 0,11 1 0,6 5 0,-14-7-1549,5 5-3353,-13 2-258,-11 0 0,-14 6-516</inkml:trace>
          <inkml:trace contextRef="#ctx0" brushRef="#br1" timeOffset="105924.186">-642 11036 13416,'17'-14'5418,"-17"14"-645,0 0 258,0 0-2838,0 0-1032,0 0-386,0 0-775,0 27 0,0-6 0,-3 11 0,-2 6 0,3 11 0,-2 3 0,4 8 0,0 1 0,0 5 0,0 3 0,0-5 0,0 0 0,2-5 0,2-7 0,-3-15 0,3-3 0,-4-11 0,2-4 0,-2-19 0,0 0-517,0 0-2450,-13-17-1935,6-5-129,4-6 0,-3-10-387</inkml:trace>
          <inkml:trace contextRef="#ctx0" brushRef="#br1" timeOffset="106173.7864">-772 11013 14835,'26'-37'5031,"-1"23"-129,6-1-129,18 14-3096,-8-10-774,16 9-257,-3-1-646,10 1 0,-2 0 0,0 0 0,2 2 0,-9-3 0,-3 3-259,-20-4-1805,-5 4-2580,-11 0-387,-16 0 129,-4 14-516</inkml:trace>
          <inkml:trace contextRef="#ctx0" brushRef="#br1" timeOffset="106454.5869">-559 11278 14577,'0'0'5031,"-9"22"-387,9-22 258,7 19-3483,-7-19-387,27 15-258,-9-10-386,12 2-388,2 0 0,9-2 0,2-1 0,1-2 0,6 7-775,-11-11-1547,9 2-2451,-2 0-258,1 0-258,-5 0 0</inkml:trace>
          <inkml:trace contextRef="#ctx0" brushRef="#br1" timeOffset="106704.1874">204 11415 13287,'11'18'5547,"-11"-18"-516,0 36 129,0-20-1935,0 23-2708,-9 0-517,7 11 0,-1 5 0,1 2 0,2 0 0,0-11 0,5 6 0,-3-20-904,23 3-3869,-16-10-516,5-7 387,-14-18-645</inkml:trace>
          <inkml:trace contextRef="#ctx0" brushRef="#br1" timeOffset="106953.7877">863 11474 15738,'44'-36'5031,"-16"22"0,8 9-129,3-20-3354,9 25-1031,0 0-517,2 0 0,3 11-259,-17-11-1289,3 3-3225,-14 3-258,-25-6 0,9 23-387</inkml:trace>
          <inkml:trace contextRef="#ctx0" brushRef="#br1" timeOffset="107156.5882">935 11673 15093,'38'29'5031,"-12"-19"-129,6-1-258,-10-5-3612,22 5-774,10-4-387,-1-5-903,20-5-3354,-2 1-516,4-5 129,3 4-516</inkml:trace>
          <inkml:trace contextRef="#ctx0" brushRef="#br1" timeOffset="108576.1907">2593 11095 14448,'48'-32'5031,"-19"21"-258,1 3 0,7 8-3225,-12 0-774,13 7-258,-8 3-129,2 12-129,-7 1-129,-6 2 1,-3 5-130,-7 2-130,-7 5-128,-2-6-129,-7 6-129,-13-10-129,4 12-516,-14-21-129,16 17-387,-18-26 129,19 14 0,-10-21 0,23-2 387,-19 5 258,19-5 516,0 0 645,5-25 516,15 13 129,-4-17 129,16 12 258,-6-17 0,19 11-129,-6-13-258,12 9-129,-6-8-129,7 6-258,-12-3 0,1 7 0,-12-1-129,-8 10 0,-12-2 129,-9 18-129,-2-20 0,2 20-129,-37 0 129,14 8-129,-2 8 0,0 5 0,0 6 0,6 5 0,3 3 0,5 8 0,6 1 0,5 8 1,8 1-130,14 2 0,4-5 0,12-2 0,3-7 0,3-5 0,4-11 0,-3-11 0,-1-5-259,-14-15-773,11-2-3612,-23-10-387,-13-4 258,-5-6-516</inkml:trace>
          <inkml:trace contextRef="#ctx0" brushRef="#br1" timeOffset="108950.5913">2668 10720 13416,'18'-13'4902,"-18"13"0,0 0-129,0 0-1935,0 0-1548,37-9-644,-16 4-646,20 5 0,7-2 0,18 1 0,12-5 0,15 1 0,7 0 0,3-3 0,-7 0 0,-9-1 0,-11 3 0,-20-4 0,-5 10-775,-29 0-4256,-22 0-129,-9 7 0,-16 3-387</inkml:trace>
          <inkml:trace contextRef="#ctx0" brushRef="#br1" timeOffset="109590.1924">4167 11054 15867,'16'6'4902,"-16"-6"0,13 33-258,-2-1-3741,-8-3-387,10 12-129,-3 0 0,5 1-387,1 3 0,1-6-129,3-2-129,-1-12 0,6 0 0,-3-18-129,4-3 0,-4-8 0,4-14 129,-2-8-129,-1-6 258,-6-4 0,1-3 129,-5 0 0,-4-2 387,1 9 0,-8-2 129,5 13 0,-7-2 129,0 23 0,0 0-515,0 0-130,0 14 0,0 18 0,-3 7 0,-6 16 0,0 9 0,0 13 0,-4 8 0,-1 6 0,-4 5 0,1-2 0,-1 2 0,-2-7 0,3-7 0,-5-13 0,6-8 0,-5-20-517,15 5-1805,-8-26-2580,14-20-387,-21 10 129,21-10-258</inkml:trace>
          <inkml:trace contextRef="#ctx0" brushRef="#br1" timeOffset="110151.7934">5171 11102 12126,'50'-14'4902,"-20"9"-387,7 3 129,18 2-2709,-10 0-774,17 0-387,-3 0-129,8 5-258,-6-1 0,-3 6-129,-10 3 0,-10 5-129,-17 3 0,-15 6 0,-10 3-129,-19 4-129,-9 3 0,-9-1 0,-2 6-129,-5-6 129,4 1-129,1-1 0,6-1 129,1-2 129,4-3-129,5-2 258,4-5-129,7 0 129,6-5 0,6 2 129,4-20 0,5 23 0,-5-23 129,41 16-129,-10-11-128,8 2-130,2-1 0,3-3 0,4 1 0,-9-4-646,9 3-773,-23-3-3354,-2-10-258,-10-6 0,-8-4-129</inkml:trace>
          <inkml:trace contextRef="#ctx0" brushRef="#br1" timeOffset="110338.9937">5382 11428 14577,'0'0'4902,"4"-16"-258,24 16-129,24 0-3354,1 0-645,17-2-516,12 2-645,-11-5-2967,9-4-1032,-2 3 0,-10-6-387,-6 0-387</inkml:trace>
          <inkml:trace contextRef="#ctx0" brushRef="#br1" timeOffset="110806.9946">5128 10693 15996,'-39'-14'4902,"39"14"258,0 0-387,0 0-2967,14-11-1676,20 11-130,9 0 0,17 7 0,13-7 0,18 6 0,10-3 0,8-1 0,-3-2 0,-2 0 0,-14 0 0,-13 0 0,-15 0 0,-25-7 0,-1 9-1033,-36-2-3998,0 0-258,0 0-129,-23 0-129</inkml:trace>
        </inkml:traceGroup>
      </inkml:traceGroup>
    </inkml:traceGroup>
    <inkml:traceGroup>
      <inkml:annotationXML>
        <emma:emma xmlns:emma="http://www.w3.org/2003/04/emma" version="1.0">
          <emma:interpretation id="{E3AECAFC-8A60-47C7-82EC-A634E512B28C}" emma:medium="tactile" emma:mode="ink">
            <msink:context xmlns:msink="http://schemas.microsoft.com/ink/2010/main" type="paragraph" rotatedBoundingBox="958,12625 24571,12541 24578,14624 965,147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A417EB-52C5-409A-A0F7-0523F44DC5A7}" emma:medium="tactile" emma:mode="ink">
              <msink:context xmlns:msink="http://schemas.microsoft.com/ink/2010/main" type="line" rotatedBoundingBox="958,12625 24571,12541 24578,14624 965,14708"/>
            </emma:interpretation>
          </emma:emma>
        </inkml:annotationXML>
        <inkml:traceGroup>
          <inkml:annotationXML>
            <emma:emma xmlns:emma="http://www.w3.org/2003/04/emma" version="1.0">
              <emma:interpretation id="{D22F2B15-EB60-4CC6-930A-DD5BDE0521A6}" emma:medium="tactile" emma:mode="ink">
                <msink:context xmlns:msink="http://schemas.microsoft.com/ink/2010/main" type="inkWord" rotatedBoundingBox="983,12911 3967,12991 3941,13991 956,13911"/>
              </emma:interpretation>
              <emma:one-of disjunction-type="recognition" id="oneOf21">
                <emma:interpretation id="interp105" emma:lang="en-US" emma:confidence="0">
                  <emma:literal>Dnal(Fi)=d+y+zI).</emma:literal>
                </emma:interpretation>
                <emma:interpretation id="interp106" emma:lang="en-US" emma:confidence="0">
                  <emma:literal>Dnal(Fi)=d+y+zt).</emma:literal>
                </emma:interpretation>
                <emma:interpretation id="interp107" emma:lang="en-US" emma:confidence="0">
                  <emma:literal>Draftiest).</emma:literal>
                </emma:interpretation>
                <emma:interpretation id="interp108" emma:lang="en-US" emma:confidence="0">
                  <emma:literal>Draftiest].</emma:literal>
                </emma:interpretation>
                <emma:interpretation id="interp109" emma:lang="en-US" emma:confidence="0">
                  <emma:literal>Draftiest}.</emma:literal>
                </emma:interpretation>
              </emma:one-of>
            </emma:emma>
          </inkml:annotationXML>
          <inkml:trace contextRef="#ctx0" brushRef="#br1" timeOffset="132990.2335">-834 12831 13803,'1'-25'5031,"-1"25"-387,0 0 258,0 0-3096,0 16-774,0 7-387,0 13 0,0 1-386,7 11-259,-5-1 0,5 3 0,-1-2 0,3 0 0,-1-2 0,0-3 0,-1-6 0,-2-5 0,0-4 0,-5-10 0,4 3-646,-4-21-1160,0 0-3096,-9 0-129,9 0-129,-18-21-129</inkml:trace>
          <inkml:trace contextRef="#ctx0" brushRef="#br1" timeOffset="133551.8343">-1242 12653 12255,'0'-23'4773,"0"23"-129,18-9 0,5 18-2709,-23-9-774,50 20-387,-11-9-129,16 12-129,7-6-129,11 7 0,6 0-129,4 3-129,1 0 0,-2 1 1,-6 3-130,-6 1 0,-8 3 0,-11 2 0,-11 1 0,-14-1 0,-10 4 0,-16-2 0,-5 0 0,-22 0 0,-7-1-259,-12-6 1,-4-2 0,-10-5 0,-4-2-129,-7-9 258,0-3-129,-8-7 129,3-4 129,-3 0 0,3-11 0,1-3 129,2-6 0,6 2-129,5-1 129,10 3-129,7 0 0,5 0 0,9 9-258,8-4 129,23 11-645,-23-5-645,23 5-3225,13 0 129,3 7-516,5 3 0</inkml:trace>
          <inkml:trace contextRef="#ctx0" brushRef="#br1" timeOffset="134768.6367">-127 13102 11739,'24'-7'4773,"-7"7"-516,-17 0 387,0 0-2967,0 19-774,0-19-258,4 30-258,-4-12 0,2 3-258,0 3 129,1-1-258,1-2 129,-1 2-129,1-1 129,-4-1-258,5-3 129,-3-2 0,-2-16-129,7 23 0,-7-23 129,0 0 0,28 3-129,-10-3 258,2-14-129,6 0 129,-1-7-129,4 1 258,-4-5-129,3 0 129,-6-1-129,-1 2 129,-7 1 0,0 4 129,-5-1-129,-9 20 129,18-27-129,-18 27 0,0 0-128,16-3-130,-16 3 0,13 16 0,-6 3 0,2 8 0,3 3 0,2 4 0,2 2 0,0 1 0,4 2 0,-2-5 0,6 0-259,-2-9-257,10 0-129,-7-16-129,14 5-387,-9-14-387,20 0-774,-11-13-2064,4-6-129,1-6-258,-8-5-258,-4-4 1548,0 4 1419,-18-2 1806,-7-4 1548,-7 4 2709,0 9 774,-21 0-258,1 7-258,-3 9-903,-9-6-903,13 13-1032,-12 0-387,15 9-258,-7 2-129,14 6-387,0-1 129,6 6-258,1-3 129,2 3-387,0-1 129,5-1-129,4-1 0,-9-19 0,20 29-129,-20-29 258,27 10-129,-10-10 129,3-3 129,1-8 129,4-7 0,4-1 129,-3-3-129,6 5 0,-3 1 0,1 7-129,-3 3 0,-1 6-258,-1 11 0,-7 7-129,3 7-129,-8-4-258,6 8-129,-10-12-258,18 8-258,-27-25-387,43 13-1161,-24-15-645,11-18-1161,13 1 0,-9-19 129,16 6 258</inkml:trace>
          <inkml:trace contextRef="#ctx0" brushRef="#br1" timeOffset="135033.8371">1499 12744 9546,'-26'-117'4902,"11"72"-129,8 10-258,7 35-1419,-14-29-1290,19 38-645,-5-9-258,7 50-129,-7-13-129,9 15-129,-5 5-386,3 7-130,-3 2 0,-1 1 0,-1-1 0,0-5 0,1 1 0,-3-11-388,7 6-644,-7-21-1032,4 1-2967,0-5 0,-3-3-129,1-6 0</inkml:trace>
        </inkml:traceGroup>
        <inkml:traceGroup>
          <inkml:annotationXML>
            <emma:emma xmlns:emma="http://www.w3.org/2003/04/emma" version="1.0">
              <emma:interpretation id="{1479DA54-C12E-4223-9B4E-A03D5B043C21}" emma:medium="tactile" emma:mode="ink">
                <msink:context xmlns:msink="http://schemas.microsoft.com/ink/2010/main" type="inkWord" rotatedBoundingBox="4892,12838 8585,12825 8591,14284 4897,14298"/>
              </emma:interpretation>
            </emma:emma>
          </inkml:annotationXML>
          <inkml:trace contextRef="#ctx0" brushRef="#br1" timeOffset="135642.2382">2752 12440 8901,'-4'-48'4644,"-10"28"-129,14 20-129,-32-5-1548,-2 5-1161,13 23-516,-15 11-387,8 21-129,-6 7-129,4 18-129,1 6-129,8 8 0,7 0 0,10 4-129,4-9 0,7-4 0,11-3-129,10-9 0,10-2 0,4-7-129,8-5-129,4-11 0,6-2-129,-3-14-129,9 2-387,-15-25-1032,15 0-2451,-12-9-129,-10-5-387,-3-10 0</inkml:trace>
          <inkml:trace contextRef="#ctx0" brushRef="#br1" timeOffset="136203.839">3278 12922 14061,'-25'-23'5031,"25"23"-258,-19 2 129,3 10-3354,16 24-645,-6 3-387,6 11 0,-2 1-129,2 8-257,0-2-130,4-4 0,1-1 0,2-10-130,1-4 1,-3-10-258,2-6 0,-7-22 0,0 0-129,0 0-129,0 0 129,2-36-129,-2 6 129,0-15 0,0 3 0,-9-12 129,5 1 129,-1-4 129,1 2 0,3 3 258,-5 4 0,6 6 0,-3 2 258,3 12 0,0 1 129,0 27 0,0-32 0,0 32 0,12-21 0,4 16 0,-16 5 0,45-15-129,-11 5 0,19 1 0,9-2-128,11 2-259,5 6 0,4-1 0,-2 2 0,-9 2 0,-7 2-388,-21 3-257,-6 17-1032,-37-22-3096,15 23-258,-15-23-129,-25 23-258</inkml:trace>
          <inkml:trace contextRef="#ctx0" brushRef="#br1" timeOffset="136484.6397">3221 13064 11094,'0'16'4515,"18"-5"0,2-4-387,4 4-2193,-6-9-903,18 6-387,-2-4-258,10 5-258,6-4-129,1-3-645,13 10-903,-5-3-2967,0-9 258,7 2-516,-9-2 129</inkml:trace>
          <inkml:trace contextRef="#ctx0" brushRef="#br1" timeOffset="136687.44">4111 13127 11739,'0'0'4902,"0"0"-129,0 8 129,-2 16-2193,2-24-1290,-14 40-516,8-16-129,6 9-258,0-1-386,4 4-130,5 1-130,0-5-257,7 6-387,-8-19-387,16 13-1677,-8-19-2193,-16-13 129,28 0-129,-16-18-129</inkml:trace>
          <inkml:trace contextRef="#ctx0" brushRef="#br1" timeOffset="136983.8406">4365 12431 13803,'52'-30'5160,"-17"30"-387,4 19 0,15 28-3225,-12 2-645,13 24-129,-7 4-258,4 15 1,-11 4-517,-4 8 0,-12-1 0,-11 0 0,-12-7 0,-7-4 0,-20-3 0,-14-9 0,-6 0 0,-20-23-2839,4 0-2063,-3-12-258,2-8-129,1-14-258</inkml:trace>
          <inkml:trace contextRef="#ctx0" brushRef="#br1" timeOffset="137311.4411">5525 13132 16512,'92'-5'4902,"-35"-1"-258,0 4-129,-5-1-4128,-3 1-774,5 2-774,-29 0-2967,0 0-516,-25 0-258,0 0 0</inkml:trace>
          <inkml:trace contextRef="#ctx0" brushRef="#br1" timeOffset="137483.0413">5571 13205 11610,'-7'16'4902,"16"-5"-516,16-6 129,23-2-2193,17-1-3225,14-2-3225,27 6-129,10-6-129,17 0-516</inkml:trace>
        </inkml:traceGroup>
        <inkml:traceGroup>
          <inkml:annotationXML>
            <emma:emma xmlns:emma="http://www.w3.org/2003/04/emma" version="1.0">
              <emma:interpretation id="{7AE696A4-5E22-4163-8C5D-4D0151466244}" emma:medium="tactile" emma:mode="ink">
                <msink:context xmlns:msink="http://schemas.microsoft.com/ink/2010/main" type="inkWord" rotatedBoundingBox="9668,12629 11604,12622 11610,14276 9674,14283"/>
              </emma:interpretation>
            </emma:emma>
          </inkml:annotationXML>
          <inkml:trace contextRef="#ctx0" brushRef="#br1" timeOffset="142334.65">7611 12171 13674,'-23'-14'4644,"2"16"-129,-8 17 0,-15 5-3225,8 24-387,-10 10-516,3 21 129,-3 6-258,7 13 129,5 5-258,16 5 129,13 3-258,9-3-129,28-1 0,16-9-129,26 0-129,17-9-129,37 5-129,14-23-1032,33 4-2580,10-8-129,12-10-129,22-5-258</inkml:trace>
          <inkml:trace contextRef="#ctx0" brushRef="#br1" timeOffset="138512.6432">8188 12862 12900,'26'-34'4902,"-6"19"-387,6 3 258,-8-6-2709,25 18-903,-11 0-387,9 7-129,-9 4-258,3 10-129,-6 1 0,-8 6-128,-7 4-130,-8 2-130,-6 2-128,-6-6 0,-11 4-129,-12-8 0,1 3-129,-10-8 129,6-3-129,-1-6 258,6-3 0,2-7 0,9-2 129,16 0 129,0 0 0,0-16 0,12 0 129,17-2 0,5-3 129,12-2 0,2-2 0,7 0 0,-5-7 0,0 2 0,-8-1 0,-2 3-129,-10 0 0,-7 3 0,-11 1 0,-3 5 0,-7 3 0,-2 16 0,0 0 0,-12-2 129,12 2-129,-31 29-129,14-3 129,-1 10-129,-2 3 0,2 5 130,4 1-130,5 1 0,6 0 0,3-1 0,3-2 0,15-4 0,5-5 0,6-2 0,6-6 0,1-8 0,3 0-259,-5-11-257,5 2-516,-20-9-3354,8-4-516,-9-8 258,-7-8-387</inkml:trace>
          <inkml:trace contextRef="#ctx0" brushRef="#br1" timeOffset="138933.8439">8358 12228 11868,'-19'-7'4773,"19"7"-516,-16-2 387,16 2-2709,0 0-645,0 0-387,-6 9-258,6-9 0,11 14 0,12-3-129,0-6 0,16 3-386,8-7-130,15 1 0,6-2 0,10 0 0,4-5 0,1-1 0,-1-1 0,-9 0 0,-9 4 0,-16-4 0,-9 7 0,-39 0-1291,22 0-3611,-22 0-258,-24 5 129,-4 4-387</inkml:trace>
        </inkml:traceGroup>
        <inkml:traceGroup>
          <inkml:annotationXML>
            <emma:emma xmlns:emma="http://www.w3.org/2003/04/emma" version="1.0">
              <emma:interpretation id="{4B5674CA-C179-43D3-8635-96C862E5080B}" emma:medium="tactile" emma:mode="ink">
                <msink:context xmlns:msink="http://schemas.microsoft.com/ink/2010/main" type="inkWord" rotatedBoundingBox="12173,12619 17290,12601 17297,14511 12180,14529"/>
              </emma:interpretation>
            </emma:emma>
          </inkml:annotationXML>
          <inkml:trace contextRef="#ctx0" brushRef="#br1" timeOffset="139495.445">9733 13011 12126,'0'0'4773,"0"0"-258,0 0 258,0 0-2064,0 0-1290,29-4-387,-8-3-387,16 7 0,1 0-515,12-2-130,-1 1 0,8-1 0,0 0 0,-2-1 0,4 3-259,-20-11-1934,2 7-2451,-14-5-387,-6-1 0,-21 10-387</inkml:trace>
          <inkml:trace contextRef="#ctx0" brushRef="#br1" timeOffset="139729.4454">10142 12755 13803,'-25'-11'5031,"25"11"-129,-19 9 0,15 27-2451,-6-19-1290,10 19-644,-4-4-517,4 11 0,0-2 0,0 5 0,0 0 0,4 0 0,-1 2 0,-3-7 0,9 7-517,-9-12-4256,0-6-258,9-9 0,5-3-387</inkml:trace>
          <inkml:trace contextRef="#ctx0" brushRef="#br1" timeOffset="140197.4462">10617 12886 15996,'36'-37'4773,"-20"37"129,-16 0-258,34 23-3483,-24 2-387,14 9-257,-7 0-517,5 5 0,-3-5 0,3-1 0,-1-2 0,-2-10 0,3-5 0,1-7 0,0-6 0,4-3 0,1-10 0,2-13 0,2-6 0,0-6 0,-1-3 0,-5 1 0,-4 1 0,-4 6 0,-4 3 0,-14 27 0,7-17 0,-7 17 0,-4 26 0,-8 8 0,-2 7 0,-4 7 0,-3 7 0,-3 6 0,1-1 0,-2 1 0,0 1 0,1 0 0,0 2 0,-2-7 0,6 7 0,-8-18 0,17 15-2581,-9-24-2321,4-7-258,-1-12-129,17-18-129</inkml:trace>
          <inkml:trace contextRef="#ctx0" brushRef="#br1" timeOffset="140618.6469">11622 13116 14319,'61'-9'5031,"-20"5"-387,9 4 258,1-8-3225,10 8-774,-6 5-516,3 2-129,-4-2-387,-8 1-258,-1 4-516,-24-8-3741,4-2-129,-25 0 0,16-5-516</inkml:trace>
          <inkml:trace contextRef="#ctx0" brushRef="#br1" timeOffset="140805.8473">12024 12947 14319,'-17'-2'4902,"-5"11"0,22-9 0,-5 48-2838,-2-25-1032,7 16-386,-2-3-646,2 7 0,0-1 0,0-1 0,0 5 0,-4-14-1291,4 6-3482,0-6-258,4-2-129,3-9-387</inkml:trace>
          <inkml:trace contextRef="#ctx0" brushRef="#br1" timeOffset="141788.649">12690 12394 15738,'5'-27'5031,"27"25"0,20 2-258,-1 0-3612,26 0-516,4 4-257,17 3-388,4-4 0,3 1 0,7 0-130,-13-3-644,1 14-774,-29-10-3225,-18 0-258,-26 1-258,-27-6-129</inkml:trace>
          <inkml:trace contextRef="#ctx0" brushRef="#br1" timeOffset="141289.4481">12768 12917 15351,'41'-31'4902,"-13"26"0,6-2-258,16 9-3612,-9 1-387,12 10-129,-1-4-129,-2 10-129,-6 1-128,-5 5-130,-12 1 0,-8 5 0,-13-6 0,-6 5 0,-9 0 0,-14-3 0,-8-1 0,-8 1 0,2 0 0,-8-4-259,5 4 130,-1-6-129,3 2 258,6-2-258,7-3 258,8 0 0,17-18 0,-18 27 129,18-27 0,9 17 0,10-9 129,12-1-129,2-4 1,12-1-130,1 0 0,0-2 0,2 2-259,-9-6-773,9-3-3612,-21-7-258,-9 1-129,-15-5-129</inkml:trace>
          <inkml:trace contextRef="#ctx0" brushRef="#br1" timeOffset="141507.8485">12905 13191 12126,'0'0'5160,"21"0"-516,18 0 129,8 10-1548,4-6-2451,19 5-645,-1-2 0,-2-4-516,5 6-645,-21-9-2064,-1-1-1806,-13-7 258,-13-9-387,-14-5-129</inkml:trace>
          <inkml:trace contextRef="#ctx0" brushRef="#br1" timeOffset="142943.0509">13816 12138 12255,'17'-4'4902,"1"11"-258,3 22 129,8 8-2451,17 32-1290,-7 10-258,20 25 0,-2 10-516,5 16 258,-5 4 1,-4 8-517,-10-2 0,-16 3 0,-16-8 0,-13-9 0,-23-10 0,-18-15 0,-10-10 0,-15-20 0,-1-10-646,-6-24 1,9-7-387,-8-28-645,29 10-1677,-6-12-1548,11-3 258,12-10-258,10-4-516</inkml:trace>
          <inkml:trace contextRef="#ctx0" brushRef="#br1" timeOffset="143567.0521">14707 13292 14964,'73'-12'5031,"-45"8"129,-5 4-387,-23 0-3096,20 0-1032,-20 0-128,-13 12-517,-3-6 0,-3 1 0,-1 0 0,1-5 0,19-2 0,-29 0-259,29 0-515,-14-13-1935,14 13-2193,0 0 0,0-21-516,0 21 129</inkml:trace>
        </inkml:traceGroup>
        <inkml:traceGroup>
          <inkml:annotationXML>
            <emma:emma xmlns:emma="http://www.w3.org/2003/04/emma" version="1.0">
              <emma:interpretation id="{326CEE50-7848-427A-BCF5-6E9ECE3860CD}" emma:medium="tactile" emma:mode="ink">
                <msink:context xmlns:msink="http://schemas.microsoft.com/ink/2010/main" type="inkWord" rotatedBoundingBox="17941,12565 20567,12556 20574,14638 17949,14648"/>
              </emma:interpretation>
              <emma:one-of disjunction-type="recognition" id="oneOf22">
                <emma:interpretation id="interp110" emma:lang="en-US" emma:confidence="0">
                  <emma:literal>(2 t</emma:literal>
                </emma:interpretation>
                <emma:interpretation id="interp111" emma:lang="en-US" emma:confidence="0">
                  <emma:literal>(5 t</emma:literal>
                </emma:interpretation>
                <emma:interpretation id="interp112" emma:lang="en-US" emma:confidence="0">
                  <emma:literal>(it</emma:literal>
                </emma:interpretation>
                <emma:interpretation id="interp113" emma:lang="en-US" emma:confidence="0">
                  <emma:literal>(at</emma:literal>
                </emma:interpretation>
                <emma:interpretation id="interp114" emma:lang="en-US" emma:confidence="0">
                  <emma:literal>(act</emma:literal>
                </emma:interpretation>
              </emma:one-of>
            </emma:emma>
          </inkml:annotationXML>
          <inkml:trace contextRef="#ctx0" brushRef="#br1" timeOffset="143769.8523">15849 12180 13287,'26'-55'4902,"-13"39"0,-13 16-387,-4-16-2709,-3 30-774,-20 15-645,-1 22-129,-15 15 129,-3 23-258,-7 16 0,1 14 258,4 9-387,11 7 258,8 4 0,17 2-128,12-1-130,14-1 0,22-6 0,15-8 0,19-9 0,11-11 0,12-13 0,5-19 0,3-11-259,-8-28-386,3-2-774,-23-18-3354,-6-14-258,-13-2-258,-13-14-129</inkml:trace>
          <inkml:trace contextRef="#ctx0" brushRef="#br1" timeOffset="144955.4544">16599 12305 10707,'-25'-14'4644,"25"14"0,-28-8 0,5-2-2193,23 10-1161,-30 0-258,30 0-258,-32 9-258,32-9 0,-29 10-129,29-10 129,-21 6-258,21-6 0,0 0-128,0 0-130,-16 3 0,16-3 0,0 0 0,0 0 0,14 6 0,6-5 0,10 3 0,13-1 0,13-3 0,19 0 0,12 0 0,13-3 0,5-2 0,0-4 0,-7 3 0,-17-1 0,-8 7 0,-37-3-3097,-11 3-2192,-25 0 129,-16 10-387,-21-1 0</inkml:trace>
          <inkml:trace contextRef="#ctx0" brushRef="#br1" timeOffset="144471.8535">16468 12977 14190,'26'-21'5160,"-6"12"-387,1 7 129,-5-7-3483,16 13-645,-7 5-258,2 10 0,-7 6-387,-4 7 0,-9 2-129,-6 0-129,-1 3 0,-12-5-129,-4 0 0,-9-7-258,4-4 129,-6-8-129,9-1 258,-1-10-258,19-2 258,-18 0 129,18 0-129,3-16 258,15 2 0,7-4 129,7-5-129,11-2 129,3-5 0,7 1 0,1-4 0,1 1 129,-5-1-129,-6 3 0,-8 4 0,-10 2 129,-13 5-129,-13 19 0,0-18 0,-14 18 129,-9 5-129,-6 13 0,-1 5 0,0 11 129,-1 5 0,6 6-129,4 3 258,9 5-258,3 0 1,9 4-130,5-5 0,13-4 0,7-2 0,3-8 0,10-6-388,-5-15-128,7 1-258,-17-18-1290,2-5-2838,-6-11 0,-8-7-258,-6-7 0</inkml:trace>
          <inkml:trace contextRef="#ctx0" brushRef="#br1" timeOffset="146125.4564">17665 13182 10191,'0'0'4773,"0"0"258,0 0-387,0 0-1290,0 0-1935,0 0-387,0 0-129,0 0-129,0 0-258,0 0-386,-11-7-130,11 7 0,0 0 0,0 0 0,-10-18 0,10 18 0,0 0 0,0 0 0,0 0 0,0 0 0,0 0 0,-17 0 0,17 0 0,0 0 0,0 0 0,0 0 0,0 0 0,0 0 0,0 0 0,0 0 0,0 0 0,0 0 0,0 0 0,0 0 0,0 0 0,0 0 0,0 0 0,0 0 0,0 0 0,0 0 0,0 0 0,0 0 0,0 0 0,0 0 0,0 0 0,0 0 0,0 0 0,0 0 0,0 0 0,0 0 0,0 0 0,0 0 0,0 0 0,0 0 0,0 0 0,0 0 0,0 0 0,0 0 0,0 0 0,0 0 0,0 0 0,0 0 0,-17-7 0,17 7 0,0 0 0,0 0 0,0 0 0,0 0 0,0 0 0,0 0 0,0 0 0,0 0 0,0 0 0,0 0 0,0 0 0,0 0 0,17 0 0,10 0 0,7 0 0,10 0 0,6 0 0,7-2 0,2 0 0,-4-1 0,2 1 0,-14-4 0,-2 6-646,-25 0-3869,1-3-645,-17 3 0,0-20-129</inkml:trace>
          <inkml:trace contextRef="#ctx0" brushRef="#br1" timeOffset="146343.857">17937 12959 12255,'-16'0'5160,"16"0"-387,-12 13 387,12-13-2193,-6 37-1806,-3-10-258,9 12-515,-1 0-388,1 6 0,0 3 0,0-2 0,1 9 0,-1-12-1291,13 5-3482,-11-7-387,8-4 0,1-9-387</inkml:trace>
        </inkml:traceGroup>
        <inkml:traceGroup>
          <inkml:annotationXML>
            <emma:emma xmlns:emma="http://www.w3.org/2003/04/emma" version="1.0">
              <emma:interpretation id="{4D1F61F1-6566-4D44-A650-8110BBC42354}" emma:medium="tactile" emma:mode="ink">
                <msink:context xmlns:msink="http://schemas.microsoft.com/ink/2010/main" type="inkWord" rotatedBoundingBox="21090,12699 24571,12687 24577,14396 21096,14408"/>
              </emma:interpretation>
              <emma:one-of disjunction-type="recognition" id="oneOf23">
                <emma:interpretation id="interp115" emma:lang="en-US" emma:confidence="0">
                  <emma:literal>7+22)</emma:literal>
                </emma:interpretation>
                <emma:interpretation id="interp116" emma:lang="en-US" emma:confidence="0">
                  <emma:literal>7+2)</emma:literal>
                </emma:interpretation>
                <emma:interpretation id="interp117" emma:lang="en-US" emma:confidence="0">
                  <emma:literal>5+2)</emma:literal>
                </emma:interpretation>
                <emma:interpretation id="interp118" emma:lang="en-US" emma:confidence="0">
                  <emma:literal>5+22)</emma:literal>
                </emma:interpretation>
                <emma:interpretation id="interp119" emma:lang="en-US" emma:confidence="0">
                  <emma:literal>y+Z)</emma:literal>
                </emma:interpretation>
              </emma:one-of>
            </emma:emma>
          </inkml:annotationXML>
          <inkml:trace contextRef="#ctx0" brushRef="#br1" timeOffset="146811.8578">18650 13095 13287,'7'-18'4902,"-7"18"129,20-6-258,-13 24-2709,-7-2-903,16 11-645,-5-2 129,7 5-516,-2-2 0,0-3-258,7-3 0,0-6-258,5-6 0,1-10 258,5 0-129,1-8 129,2-12 0,-1-5 258,0-5 0,-4 0 129,-6-1 0,-3 6 129,-8 1-258,-3 6 129,-12 18 1,0 0-259,0 0 0,-7 12 0,-9 20 0,-4 9 0,-1 9 0,-4 7 0,0 5 0,4-1 0,1 8 0,1-7 0,3 6-646,-2-15 1,9 8-645,-16-28-2064,11 1-1677,-2-11 129,0-15-258,16-8-387</inkml:trace>
          <inkml:trace contextRef="#ctx0" brushRef="#br1" timeOffset="147201.8583">18711 12376 10707,'-16'-45'4644,"16"45"129,-16-28-129,7 7-2193,9 21-1032,0 0-387,0 0-258,0 0 0,0 0-129,0 0-129,43 7-128,1-4-388,22 3 0,10-6 0,19 0 0,10 0 0,8-6 0,-2-4 0,-6-5 0,-11 6 0,-21-5 0,-7 11-388,-34-13-2708,-7 16-1935,-25 0 0,0 0-516,-11 5 129</inkml:trace>
          <inkml:trace contextRef="#ctx0" brushRef="#br1" timeOffset="147701.0593">19904 13091 12384,'16'11'4773,"-16"-11"-129,22 0 129,6 3-2838,-10-3-645,21 0-387,-2 0-258,15 0 0,0 0-387,5 2-387,-2 2-258,-9-4-516,11 0-3612,-23 0-516,-11-2 258,-23 2-645</inkml:trace>
          <inkml:trace contextRef="#ctx0" brushRef="#br1" timeOffset="147903.8595">20260 12908 14190,'-16'10'5031,"11"8"-258,5 5 0,-13 2-3483,13 16-387,0-5-129,0 6-645,-3 3-129,-4-8-1032,7 10-2580,0-10-1419,0-5 258,0-7-516,5-6-645</inkml:trace>
          <inkml:trace contextRef="#ctx0" brushRef="#br1" timeOffset="148340.6605">20774 12862 9804,'55'-57'5031,"-21"39"-129,9 5-258,-2-1-903,10 21-2193,-12-1-645,8 17-258,-12-2 0,-3 13-258,-12-2-129,-8 7 1,-12 0-259,-9-2 0,-16 3 0,-10-5 0,-10 1 0,-6-6 0,-3 2-130,-2-4-128,8-1 129,1-4-129,12 0 258,12-3 0,8-2 0,15 1 129,9-3 0,21 0 129,10-3 1,9 3-259,7-2 0,6 0 0,0-3 0,-1-4 0,-8 0 0,-10-7-388,-2 0-1676,-18-10-2709,-11-10-387,-12-7 0,-7 2-516</inkml:trace>
          <inkml:trace contextRef="#ctx0" brushRef="#br1" timeOffset="148543.4609">20861 13125 13674,'48'7'4773,"-9"4"129,4 1-387,16 6-2967,-15-6-774,10 1-774,1-1 129,-5-8-903,5 6-1419,-11-10-2580,-8-5 258,-8-11-516,-12-9 0</inkml:trace>
          <inkml:trace contextRef="#ctx0" brushRef="#br1" timeOffset="148793.0613">21429 12321 14319,'64'-13'5160,"-9"29"-387,11 18 129,19 28-3225,-8 8-645,13 22-258,-10 6-644,-1 16-130,-21 5 0,-22 7 0,-24 1 0,-19-6 0,-27 0 0,-26-15 0,-1 5-3484,-27-19-1676,-8-10-129,-6-13-516,3-10 129</inkml:trace>
        </inkml:traceGroup>
      </inkml:traceGroup>
    </inkml:traceGroup>
    <inkml:traceGroup>
      <inkml:annotationXML>
        <emma:emma xmlns:emma="http://www.w3.org/2003/04/emma" version="1.0">
          <emma:interpretation id="{2084FD3C-B10E-460B-9DF2-EFF085160F5F}" emma:medium="tactile" emma:mode="ink">
            <msink:context xmlns:msink="http://schemas.microsoft.com/ink/2010/main" type="paragraph" rotatedBoundingBox="2162,14205 20576,14751 20499,17354 2085,168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679F53-77E4-4AE4-B33F-76E4B160CF90}" emma:medium="tactile" emma:mode="ink">
              <msink:context xmlns:msink="http://schemas.microsoft.com/ink/2010/main" type="line" rotatedBoundingBox="2162,14205 20576,14751 20499,17354 2085,16808"/>
            </emma:interpretation>
          </emma:emma>
        </inkml:annotationXML>
        <inkml:traceGroup>
          <inkml:annotationXML>
            <emma:emma xmlns:emma="http://www.w3.org/2003/04/emma" version="1.0">
              <emma:interpretation id="{67098700-BEA1-45AB-A03E-7B8F9C620A4D}" emma:medium="tactile" emma:mode="ink">
                <msink:context xmlns:msink="http://schemas.microsoft.com/ink/2010/main" type="inkWord" rotatedBoundingBox="2154,14476 3436,14514 3395,15872 2114,15834"/>
              </emma:interpretation>
              <emma:one-of disjunction-type="recognition" id="oneOf24">
                <emma:interpretation id="interp120" emma:lang="en-US" emma:confidence="0">
                  <emma:literal>E,</emma:literal>
                </emma:interpretation>
                <emma:interpretation id="interp121" emma:lang="en-US" emma:confidence="0">
                  <emma:literal>I</emma:literal>
                </emma:interpretation>
                <emma:interpretation id="interp122" emma:lang="en-US" emma:confidence="0">
                  <emma:literal>F,</emma:literal>
                </emma:interpretation>
                <emma:interpretation id="interp123" emma:lang="en-US" emma:confidence="0">
                  <emma:literal>I,</emma:literal>
                </emma:interpretation>
                <emma:interpretation id="interp124" emma:lang="en-US" emma:confidence="0">
                  <emma:literal>FT</emma:literal>
                </emma:interpretation>
              </emma:one-of>
            </emma:emma>
          </inkml:annotationXML>
          <inkml:trace contextRef="#ctx0" brushRef="#br1" timeOffset="152193.8673">-34 14187 12126,'-28'-32'4773,"28"32"-516,-31-18 387,-3 9-3096,34 9-645,-40 0-387,20 5 129,-8-3-129,6 7 0,-3-5 0,25-4 0,-32 8 0,32-8-129,0 0 1,0 0-388,0 0 0,0 0 0,0 0 0,32 0 0,2-3 0,16 1 0,16-3 0,21-1 0,14-2 0,11-1 0,11-4 0,2 3 0,-3-3 0,-6 1 0,-15 3 0,-21-4 0,-10 13 0,-35-10-3742,-3 10-1418,-32 0-258,0 0 0,0 0-258</inkml:trace>
          <inkml:trace contextRef="#ctx0" brushRef="#br1" timeOffset="151008.2652">-231 14623 10320,'16'0'4902,"-2"26"0,-5-4-129,-9-22-2580,21 53-774,-19-19-387,10 16-387,-8-2-129,5 7 0,-4 0-387,6 4 129,-2-3-129,1 0 0,-1-5-129,2-6 0,-2-4-129,-2-9-129,0-6 0,-7-10-387,7 7-645,-7-23-3612,0 0 258,-14 0-516,14 0 0</inkml:trace>
          <inkml:trace contextRef="#ctx0" brushRef="#br1" timeOffset="151257.8656">-132 14607 11868,'0'-52'5031,"9"32"-258,14 3 129,6-10-2709,28 18-1161,-1-9-258,23 8-258,3-1-129,8 6-129,-4 1-129,-6 2-387,-9 2-129,-20 0-387,-3 7-3483,-48-7-645,9 22 0,-23-6-516</inkml:trace>
          <inkml:trace contextRef="#ctx0" brushRef="#br1" timeOffset="151476.266">-80 14793 12900,'16'25'5031,"5"-16"-258,8 2 0,13 7-3225,-6-10-774,14 3-387,-2 0-516,0-9-516,14 3-3483,-9-2-774,1-1 129,-5-2-516</inkml:trace>
          <inkml:trace contextRef="#ctx0" brushRef="#br1" timeOffset="151710.2664">813 14863 13287,'17'0'5418,"-17"0"-387,2 21 0,-2-21-2838,2 44-1161,-2-6-257,0 13-775,0-1 0,0 4 0,0 3 0,0-9 0,4-2 0,-4-12-259,7 1-773,-11-17-3612,4-18-516,-3 16 0,3-16-258</inkml:trace>
        </inkml:traceGroup>
        <inkml:traceGroup>
          <inkml:annotationXML>
            <emma:emma xmlns:emma="http://www.w3.org/2003/04/emma" version="1.0">
              <emma:interpretation id="{D6D90CF4-FCD7-4B1D-88C3-3A0EF3DF246B}" emma:medium="tactile" emma:mode="ink">
                <msink:context xmlns:msink="http://schemas.microsoft.com/ink/2010/main" type="inkWord" rotatedBoundingBox="5104,15362 5485,15384 5479,15498 5098,15476"/>
              </emma:interpretation>
              <emma:one-of disjunction-type="recognition" id="oneOf25">
                <emma:interpretation id="interp125" emma:lang="en-US" emma:confidence="0">
                  <emma:literal>Fayez)</emma:literal>
                </emma:interpretation>
                <emma:interpretation id="interp126" emma:lang="en-US" emma:confidence="0">
                  <emma:literal>=2ty+z0)</emma:literal>
                </emma:interpretation>
                <emma:interpretation id="interp127" emma:lang="en-US" emma:confidence="0">
                  <emma:literal>Fayez}</emma:literal>
                </emma:interpretation>
                <emma:interpretation id="interp128" emma:lang="en-US" emma:confidence="0">
                  <emma:literal>=2ty+zb)</emma:literal>
                </emma:interpretation>
                <emma:interpretation id="interp129" emma:lang="en-US" emma:confidence="0">
                  <emma:literal>=2ty+zk)</emma:literal>
                </emma:interpretation>
              </emma:one-of>
            </emma:emma>
          </inkml:annotationXML>
          <inkml:trace contextRef="#ctx0" brushRef="#br1" timeOffset="152724.2682">2677 14921 7482,'-14'16'4773,"14"-16"0,0 0-258,0 0-1161,0 0-1290,10-7-645,17 9-387,-7-2-258,12 0-129,0 0-129,7 0-258,-4-2-129,1-1-387,-1 3-129,-11-13-903,8 13-3354,-16-3-387,-16 3-129,0 0-129</inkml:trace>
          <inkml:trace contextRef="#ctx0" brushRef="#br1" timeOffset="152958.2686">2657 14955 13803,'0'0'5289,"0"20"-387,16-15-129,15 9-3483,-8-14-387,14 9-258,-1-3-387,5-5-387,7 8-516,-13-9-3612,6 0-645,-2 0-129,-7-2-258</inkml:trace>
        </inkml:traceGroup>
        <inkml:traceGroup>
          <inkml:annotationXML>
            <emma:emma xmlns:emma="http://www.w3.org/2003/04/emma" version="1.0">
              <emma:interpretation id="{5CD8D9E7-D787-4B49-B924-EEB16EC753D7}" emma:medium="tactile" emma:mode="ink">
                <msink:context xmlns:msink="http://schemas.microsoft.com/ink/2010/main" type="inkWord" rotatedBoundingBox="6341,14546 13017,14744 12955,16853 6278,16655"/>
              </emma:interpretation>
            </emma:emma>
          </inkml:annotationXML>
          <inkml:trace contextRef="#ctx0" brushRef="#br1" timeOffset="159916.8809">4121 14304 11094,'0'-21'4773,"0"21"0,-19 2-129,10 26-2451,-21-3-903,5 28-387,-11 4-129,4 30-129,-5 9-129,10 20-129,4 3-129,10 9 0,13 0 1,8 0-259,20-3 0,16-6 0,19-3-130,13-6-257,24 0 0,12-19-1032,27 0-3354,6-11-387,14-9 258,6-18-516</inkml:trace>
          <inkml:trace contextRef="#ctx0" brushRef="#br1" timeOffset="154502.6713">4486 14841 14835,'9'-41'5031,"7"24"129,2 1-387,14 12-3483,-6-7-387,13 11-258,-5 0-515,7 13-130,-5 5 0,-1 8 0,-6 3 0,-6 6 0,-9 4 0,-7 1 0,-7 2 0,-7-3 0,-11 1 0,-12-7 0,0 1-130,-9-9-257,5-2 0,-3-9 0,8-5-129,2-5 258,11-4 129,16 0 0,-9-16 129,13-2 0,14-5 129,10-2 0,6-3 0,11-4 129,3-6 0,5-3-129,-1 0 0,1 0 129,-9 4 0,-5 3-129,-10 2 129,-6 7 1,-12 4-259,-11 21 0,0-19 0,0 19 0,-29 0 0,6 7 0,-2 7 0,0 9 0,-1 9 0,1 9 0,5 5 0,6 4 0,7 3 0,7 4 0,3 0 0,15-3 0,7-5 0,7-6 0,5-7 0,3-6 0,2-7 0,-6-12 0,10 6-2452,-12-17-2579,-6 0 0,-4-8-387,-3-7 0</inkml:trace>
          <inkml:trace contextRef="#ctx0" brushRef="#br1" timeOffset="154752.2718">5398 14943 15609,'47'-6'4902,"-19"6"0,8 0-258,-6 0-3483,18 8-774,2 0-387,-6-8-903,17 0-3354,-20 0-645,-8-5 129,-11-9-387</inkml:trace>
          <inkml:trace contextRef="#ctx0" brushRef="#br1" timeOffset="154986.2722">5694 14747 14835,'-43'-28'5031,"27"22"129,16 6-258,-20 11-2709,20-11-1547,-14 46-646,7-8 0,7 15 0,0 2 0,0 6 0,2 1 0,3-2 0,4-3 0,-2-5 0,2-6 0,-5-16 0,3 4 0,-7-16 0,9 9-3484,-9-27-1805,1 23 129,-1-23-387,16 9 0</inkml:trace>
          <inkml:trace contextRef="#ctx0" brushRef="#br1" timeOffset="157029.8758">6210 14409 11094,'-27'0'4644,"27"0"-129,-20 0 0,4-7-2451,16 7-516,0 0-387,2 12-129,-2-12-129,34 11-129,-6-9-257,22 7-517,3-6 0,20 1 0,9-4 0,12 3 0,6-3 0,0 0 0,-2 0 0,-11 0 0,-4 2 0,-28-2-646,-5 6-4385,-16-1-258,-11 7 129,-23-12-516</inkml:trace>
          <inkml:trace contextRef="#ctx0" brushRef="#br1" timeOffset="155469.873">6348 14904 17415,'7'-18'5031,"-7"18"129,22 5-387,-19 13-4385,13 16-388,-3-2 0,6 9 0,-1-2 0,5 0 0,0-3 0,0-10 0,4-3 0,-2-10 0,2-8 0,-2-5 0,1-12 0,-1-10 0,-3-10 0,-3-3 0,-5-4 0,1 1 0,-8 3 0,2 3 0,-8 7 0,1 9 0,-2 16 0,0 16 0,0 18 0,-5 12 0,-2 12 0,-2 10 0,0 5 0,-4 7 0,3-5 0,-3-6 0,-1-3 0,0-7 0,1-1 0,-6-11 0,8 4 0,-17-19-2968,10 2-2192,-2-11-129,4-3-258,0-10 0</inkml:trace>
          <inkml:trace contextRef="#ctx0" brushRef="#br1" timeOffset="157607.0768">7296 15185 12900,'0'0'4773,"0"0"-129,11 9 0,-11-9-2193,16 5-1161,4 0-258,-3-5-258,15 0-515,4 0-259,16 0 0,3 0 0,16 0 0,4 0 0,12 0 0,2 0 0,5 6 0,-5-3 0,-2 2 0,-9 3 0,-8-5 0,-12 2 0,-15-3 0,-7 4 0,-19-6 0,5 1-1549,-22-1-3482,0 0 0,-23-14-258,1 5-129</inkml:trace>
          <inkml:trace contextRef="#ctx0" brushRef="#br1" timeOffset="156437.0747">7538 15149 9933,'0'0'4257,"0"0"-258,0 0-258,0 0-2064,0 0-516,0 0-387,0 0-258,0 0 129,0 0-258,13 0 0,-13 0 0,0 0 0,0 0-129,0 0-129,0 0-129,0 0 0,0 0-129,-9 0-129,9 0 0,-16 0 0,16 0 0,-22 0 0,22 0 0,-19-2 258,19 2-129,-18-5 258,18 5 0,-18-5 0,18 5 0,-17-6 0,17 6 0,-20-5 0,20 5-129,-20-4 129,20 4 0,-17-1 0,17 1 0,-16 0 129,16 0 0,0 0 129,-16-4 0,16 4 129,0 0-129,0 0 0,0 0 0,0 0-129,0 0 0,0 0 0,0 0-129,0 0 129,0 0-129,8 0-129,-8 0 129,0 0 1,0 0-130,0 0 0,0 0 0,0 0 0,0 0 0,0 0 0,16 2 0,-16-2 0,0 0 0,0 0 0,0 0 0,0 0 0,0 0 0,0 0 0,0 0 0,0 0 0,0 0 0,0 0 0,0 0 0,0 0 0,0 0 0,0 0 0,0 0 0,0 0 0,0 0 0,0 0 0,0 0 0,0 0 0,0 0 0,0 0 0,0 0 0,0 0 0,0 0 0,0 0 0,0 0-130,0 0-128,0 0-387,0 0-2064,0 0-1935,0 0 0,0 0-387,0 0-258</inkml:trace>
          <inkml:trace contextRef="#ctx0" brushRef="#br1" timeOffset="157872.2772">7882 14880 15996,'-4'-16'4902,"4"16"0,0 9-129,0-9-3225,0 45-902,0-11-646,7 17 0,-3 1 0,5 6 0,-2 7 0,0-5 0,7 8 0,-10-20 0,19 5-4645,-16-9-386,2-3 0,-6-9-387</inkml:trace>
          <inkml:trace contextRef="#ctx0" brushRef="#br1" timeOffset="158558.6784">8753 15042 10965,'0'0'4902,"0"0"-258,9-10 129,-9 10-645,46-2-2967,-21 0-129,20 6-258,-4-3-386,12 14-388,-1-5 0,3 5 0,-6-1 0,0 4 0,-12-1 0,-9 3 0,-12 1 0,-14 1 0,-5 3 0,-22-2 0,-6 3 0,-9-1 0,-5 4 0,-5-6 0,2 2 0,2-4 0,5 0 0,5-3-259,6-2 259,7 0 0,7-2 129,16-14 1,-7 24-130,7-24 0,21 23 0,10-11 0,2-1 0,10 1 0,3-1 0,6 0 0,-1-2 0,-4-4 0,3-2 0,-17-3 0,8 4-1291,-21-6-3353,-2-7-516,-18 9 387,5-25-516</inkml:trace>
          <inkml:trace contextRef="#ctx0" brushRef="#br1" timeOffset="158823.8789">8824 15249 16512,'29'-11'5031,"-29"11"-129,37-2-129,-21-3-3354,18 5-1289,2 0-130,10 0 0,9 0 0,-2 0 0,15 5-1678,-11-5-3095,-4-2-258,-5-3-129,-5 2-129</inkml:trace>
          <inkml:trace contextRef="#ctx0" brushRef="#br1" timeOffset="160587.6821">9739 14286 13803,'32'-30'5031,"-11"25"-387,7 5-129,4 12-2322,-1 6-903,18 21-387,-4 7-515,10 24-388,-3 17 0,3 21 0,-9 15 0,0 14 0,-12 9 0,-9 11 0,-14-1 0,-10-1 0,-4-13 0,-17-10 0,-8-11 0,-9-15 0,-3-15 0,-6-23 0,9-11 0,-9-27 0,15 6-1291,-11-28-3611,10-6-258,3-11 129,8-7-258</inkml:trace>
          <inkml:trace contextRef="#ctx0" brushRef="#br1" timeOffset="163754.4876">10425 15119 4902,'22'-14'4386,"-22"14"-129,23-13 0,-23 13-645,0 0-1161,21-7-516,-21 7-774,0 0-129,0 0-387,23-7-129,-23 7-258,0 0 129,0 0-258,20 0 0,-20 0 0,0 0 0,0 0-129,0 0 0,0 0 0,0 0 0,0 0 0,0 0 0,0 0 0,0 0 129,0 0-129,0 0 129,0 0-129,0 0 0,0 0 0,0 0 129,0 0-129,0 0-129,0 0 129,0 0 0,0 0 0,0 0 0,0 0 129,0 0-129,0 0 0,0 0 0,0 0 0,0 0 0,0 0 0,0 0 0,0 0 0,0 0 0,0 0 0,0 0 0,0 0 0,0 0 0,0 0 0,0 0 0,0 0 129,0 0-129,0 0 0,0 0 0,0 0 0,0 0 0,0 0 0,0 0 0,0 0-129,0 0 129,0 0 0,0 0 0,16 0 0,-16 0 0,0 0-129,0 0 129,0 0-129,0 0 0,0 0 0,0 0 0,0 0-258,0 0-129,0 0-516,0 0-1161,0 0-2193,0 0 0,0 0-258,0 0 0</inkml:trace>
        </inkml:traceGroup>
        <inkml:traceGroup>
          <inkml:annotationXML>
            <emma:emma xmlns:emma="http://www.w3.org/2003/04/emma" version="1.0">
              <emma:interpretation id="{3D5DA738-D570-458A-9708-54E4FB2CB772}" emma:medium="tactile" emma:mode="ink">
                <msink:context xmlns:msink="http://schemas.microsoft.com/ink/2010/main" type="inkWord" rotatedBoundingBox="13539,14542 20576,14751 20499,17354 13462,17146"/>
              </emma:interpretation>
            </emma:emma>
          </inkml:annotationXML>
          <inkml:trace contextRef="#ctx0" brushRef="#br1" timeOffset="161835.6843">11565 14249 14448,'54'-41'4773,"-42"25"-258,-12 16 0,0 0-3225,-21 0-387,-9 13-258,-18 8-129,0 16-129,-11 6 0,0 16-129,-5 6-128,7 15-130,4 8 0,7 15 0,8 4 0,12 3 0,11-2 0,15-1 0,15-4 0,20-7 0,13-7 0,20-12 0,8-8 0,10-5 0,4-7 0,-4-11 0,4 1 0,-20-24-2581,3 2-2321,-16-11-129,-9-7-258,-14-7-129</inkml:trace>
          <inkml:trace contextRef="#ctx0" brushRef="#br1" timeOffset="166390.8923">11934 14927 4515,'0'-16'4257,"0"16"-258,0 0 258,0 0-1161,0 0-645,0-25-387,0 25-516,0 0-387,0 0-258,0-20 0,0 20-129,16-14-129,1 12 0,-17 2-129,38-16 0,-13 11-129,5 1-257,0 3-130,4 1 0,-2 3 0,0 8 0,-4 8 0,-3 8 0,-5 3 0,-8 8 0,-6 3 0,-6 3 0,-11 2 0,-12 2 0,-7-3 0,-8-10 0,-1-1 0,-5-9-388,3-2 130,2-9 0,7-3 129,5-6 0,7-3 0,20-2 129,-21 0-129,21 0 129,2-10 129,14-1-129,5-5 0,8 0 129,6-6-129,10-2 129,3-3-129,9-3 0,3-2 129,4-4-129,-2 0 0,-1 1 129,-10 1 0,-6 4 0,-9 0 129,-13 5-129,-11 3 1,-12 22-130,0-25 0,0 25 0,-27-1 0,8 4 0,-2 17 0,-1 10 0,-1 4 0,5 9 0,2 5 0,6 7 0,4 0 0,6 4 0,2-3 0,14-2 0,7-1 0,6-8 0,8-4 0,-5-11-259,16 0-386,-16-17-1161,20-1-2838,-19-8-387,5-4-129,-8 0 129</inkml:trace>
          <inkml:trace contextRef="#ctx0" brushRef="#br1" timeOffset="166796.4929">12923 15153 14190,'41'-13'4902,"-20"13"0,4-2-129,21 4-3225,-14-2-645,16 0-129,-2 0-258,9 4-257,1-4-259,4 0 0,-1 0 0,-2 0 0,0 0 0,-15-4-775,8 4-1418,-18-2-2580,-12-5-387,-20 7-129,0-21-129</inkml:trace>
          <inkml:trace contextRef="#ctx0" brushRef="#br1" timeOffset="167030.4933">13387 14937 14061,'-14'-21'5160,"14"21"-129,0 0 0,9 18-3096,-9-18-903,16 43-515,-8-13-517,5 7 0,-4 4 0,-2 4 0,0 3 0,-7-4 0,4 2 0,-4-14-904,7 11-1160,-6-18-2967,8-6 0,7-8-387,6-6 129</inkml:trace>
          <inkml:trace contextRef="#ctx0" brushRef="#br1" timeOffset="167498.494">13993 15087 13545,'43'-70'5160,"-29"44"-387,-1 8 129,-13 2-3225,0 16-645,19 14-387,-4 11-129,-5 0-129,10 7-257,-1 2-130,5 0 0,2-2 0,1-6 0,3-1 0,4-9 0,0-5 0,0-9 0,1-2 0,-1-6 0,0-8 0,-2-5 0,-2-6 0,-5 0 0,-4 0 0,-5 3 0,-5 1 0,-11 21 0,12-19 0,-12 19 0,0 10 0,-10 19 0,-5 5 0,-2 12 0,-5 7 0,-4 8 0,-3 3 0,1 3 0,-3 1 0,3-1 0,0 1 0,-1 0 0,4 1 0,-3-7 0,6 2 0,-6-19-259,15 8-3869,-11-23-1032,6-8-129,-2-17-258,4-5 0</inkml:trace>
          <inkml:trace contextRef="#ctx0" brushRef="#br1" timeOffset="167857.2948">15004 15208 8772,'0'0'4773,"19"10"0,6-6 0,14 7-1935,-8-11-1032,26 5-774,-11-5-258,9 4-387,-5-3-258,-4-1-258,-3 4-516,-17-6-387,6 2-1419,-32 0-2322,20-16 129,-20 16-516,-5-34 0</inkml:trace>
          <inkml:trace contextRef="#ctx0" brushRef="#br1" timeOffset="168044.4952">15404 15090 11223,'-27'-28'4902,"27"28"-129,0 0 129,-28-7-2451,28 26-1032,-5 3-387,5 15-258,-8 2-258,7 13-129,-6-1-129,1 3-387,3 1-129,-6-9-645,9 7-774,-11-13-3225,8-7-129,-3-8-129,4-7-387</inkml:trace>
          <inkml:trace contextRef="#ctx0" brushRef="#br1" timeOffset="169495.2977">15815 14525 8514,'0'0'4773,"0"0"-129,0 0-129,0 0-1161,0 0-2193,9 9-258,-9-9 0,23 5 0,-3-5-258,19 9 0,3-9-129,19 3 0,3-1-129,12-2-129,-1 0-128,2 0-130,-5 0 0,-8 0-259,-5 0-128,-16 0-516,0 6-1032,-17-5-2967,-8 3-129,-18-4-258,0 0-258</inkml:trace>
          <inkml:trace contextRef="#ctx0" brushRef="#br1" timeOffset="168528.096">16393 15025 14964,'57'-16'5289,"-30"10"-258,1 6-129,-28 0-3870,36 11-516,-19 3-129,1 7 0,-9 6-258,-7 2 1,-2 6-130,-13 3 0,-10 1 0,-7-2 0,-5 0 0,-8-1 0,-2-4 0,-3-2-259,2-5 259,3-4-258,4-3 258,5-2-258,10-2 258,8 1 0,16-15 129,-2 23-129,2-23 129,30 23 129,2-11-129,11 1 1,3-2-130,6-1 0,1-1 0,-1-4 0,-3-1 0,-6-4 0,-2 0-130,-16-9-902,3 4-2709,-21-15-1419,-7 2 129,-1-5-387,-14 0-516</inkml:trace>
          <inkml:trace contextRef="#ctx0" brushRef="#br1" timeOffset="168746.4963">16258 15348 11610,'-20'-3'5160,"20"3"-387,0 0 387,0 0-2709,43 2-1290,-9-1-258,19 8-258,2-3-129,11-1-258,0-2-128,0-3-389,3 4-257,-12-6-516,11 2-1935,-20-3-2322,-7-8 387,-11-3-516,-7-4-129</inkml:trace>
          <inkml:trace contextRef="#ctx0" brushRef="#br1" timeOffset="169947.6985">17386 14263 14319,'71'-3'4902,"-21"12"-129,8 7 129,21 21-3612,-14-2-387,21 30-129,-8 9-258,2 40-128,-14 18-388,-11 30 0,-28 19 0,-26 34 0,-24 11 0,-46 5 0,-34-3 0,-48-29 0,-17 1-2710,-34-39-2450,-17-22-129,-21-45-516,-8-29-129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9:02.2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FEFB975-4E98-4AAA-B9BE-4546E986647C}" emma:medium="tactile" emma:mode="ink">
          <msink:context xmlns:msink="http://schemas.microsoft.com/ink/2010/main" type="inkDrawing" rotatedBoundingBox="2234,2515 6616,2693 6613,2754 2231,2577" semanticType="underline" shapeName="Other">
            <msink:sourceLink direction="with" ref="{D4A937CC-8E01-42ED-B79A-35687839B14A}"/>
          </msink:context>
        </emma:interpretation>
      </emma:emma>
    </inkml:annotationXML>
    <inkml:trace contextRef="#ctx0" brushRef="#br0">-15-12 11868,'-21'-12'4773,"21"12"-387,0 0 129,0 0-3354,0 0-645,0 0-129,-7 8 0,7-8-129,0 0 0,30 24 0,7-17 0,29 3 129,20-3-129,28 6 0,21-6 0,30 4 0,27-4 0,29 3-129,12-2 129,11 0-129,12 0 129,10-1-129,3 2 129,-2-2-129,-9 0 129,-7 2-129,-13-2 0,-17 2 0,-29-2 1,-30 2-130,-25-6 0,-27 1 0,-25-1-388,-31-3-515,-3 2-3354,-28-2-774,-5 2-129,-18-2-258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59:35.0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4D92A00-5501-4C48-A8B2-9B7CD0D64F2A}" emma:medium="tactile" emma:mode="ink">
          <msink:context xmlns:msink="http://schemas.microsoft.com/ink/2010/main" type="inkDrawing" rotatedBoundingBox="2438,4555 6270,4734 6267,4794 2435,4616" semanticType="underline" shapeName="Other">
            <msink:sourceLink direction="with" ref="{83D53387-37FE-48BA-BAFE-0FEA7F9D912F}"/>
          </msink:context>
        </emma:interpretation>
      </emma:emma>
    </inkml:annotationXML>
    <inkml:trace contextRef="#ctx0" brushRef="#br0">36 23 8901,'-30'-16'4644,"30"16"-129,-22-7-129,22 7-1419,0 0-1419,0 0-516,0 0-258,0 0-258,0 0 0,0 0-258,36 18 129,1-8 0,24 5-129,14-3 129,22 0-129,17-3 129,29 2-129,22-7 0,22-1-128,14-3-130,18 2 0,12-2 0,18 3 0,0 1 0,-4 3 0,-12 2 0,-10 2 0,-12 1 0,-15 4 0,-25-2 0,-31 1 0,-21-3 0,-28-3 0,-14 3 0,-40-12-2839,-14 4-2063,-23-4-258,-11 7-258,-19-2 0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0:06.35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-12 5 13803,'3'-16'4644,"-3"16"-258,0 0 0,0 0-3096,0 0-1677,0 0-1806,0 0-2193,2 17 129,0-1-516,-2-16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1:46.58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93BF00E-6CCB-48E3-ACFB-C0C194EDAA61}" emma:medium="tactile" emma:mode="ink">
          <msink:context xmlns:msink="http://schemas.microsoft.com/ink/2010/main" type="writingRegion" rotatedBoundingBox="1553,609 23949,439 24057,14654 1661,14824"/>
        </emma:interpretation>
      </emma:emma>
    </inkml:annotationXML>
    <inkml:traceGroup>
      <inkml:annotationXML>
        <emma:emma xmlns:emma="http://www.w3.org/2003/04/emma" version="1.0">
          <emma:interpretation id="{6581B28C-F467-44BA-81B5-718DF44BA475}" emma:medium="tactile" emma:mode="ink">
            <msink:context xmlns:msink="http://schemas.microsoft.com/ink/2010/main" type="paragraph" rotatedBoundingBox="2000,455 17170,550 17146,4318 1977,4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3AA250-8D42-47C4-8725-A1180EE84299}" emma:medium="tactile" emma:mode="ink">
              <msink:context xmlns:msink="http://schemas.microsoft.com/ink/2010/main" type="line" rotatedBoundingBox="2386,457 17170,550 17157,2474 2373,2381"/>
            </emma:interpretation>
          </emma:emma>
        </inkml:annotationXML>
        <inkml:traceGroup>
          <inkml:annotationXML>
            <emma:emma xmlns:emma="http://www.w3.org/2003/04/emma" version="1.0">
              <emma:interpretation id="{F286A882-3BDE-4D5F-9F02-930854D0D0FD}" emma:medium="tactile" emma:mode="ink">
                <msink:context xmlns:msink="http://schemas.microsoft.com/ink/2010/main" type="inkWord" rotatedBoundingBox="2385,557 5859,579 5852,1700 2378,1678"/>
              </emma:interpretation>
              <emma:one-of disjunction-type="recognition" id="oneOf0">
                <emma:interpretation id="interp0" emma:lang="en-US" emma:confidence="0">
                  <emma:literal>Dual</emma:literal>
                </emma:interpretation>
                <emma:interpretation id="interp1" emma:lang="en-US" emma:confidence="0">
                  <emma:literal>Doral</emma:literal>
                </emma:interpretation>
                <emma:interpretation id="interp2" emma:lang="en-US" emma:confidence="0">
                  <emma:literal>Ducal</emma:literal>
                </emma:interpretation>
                <emma:interpretation id="interp3" emma:lang="en-US" emma:confidence="0">
                  <emma:literal>Donal</emma:literal>
                </emma:interpretation>
                <emma:interpretation id="interp4" emma:lang="en-US" emma:confidence="0">
                  <emma:literal>Dhal</emma:literal>
                </emma:interpretation>
              </emma:one-of>
            </emma:emma>
          </inkml:annotationXML>
          <inkml:trace contextRef="#ctx0" brushRef="#br0">174 73 9417,'13'-36'5031,"8"26"-258,4 3-258,-7-8-2064,30 19-1290,-6 0-258,21 12-387,-3 1 0,15 12-258,1 1 0,8 6-129,0 8-129,-1 4 129,-1 2-129,-7 3 0,-6 1 129,-12 3-258,-12 0 258,-13 1-129,-16-4 129,-16-3 0,-11-1 0,-19 0 0,-17-4-129,-9-5 129,-9-5-129,-6-6-129,-9-2 129,-2-10-129,-3-4 0,-8-8 0,1-3-129,-2-3 129,1-3 0,6-10-129,9 1 0,8-6 0,19 5-258,6-8-387,45 21-1161,-18-18-2709,18 18 129,18-18-258,5 11-645</inkml:trace>
          <inkml:trace contextRef="#ctx0" brushRef="#br0" timeOffset="-514.8009">571 258 8772,'-4'-46'4644,"1"23"129,-1-4-903,4 27-1032,-3-36-903,3 36-774,0 0-258,0 0-129,0 0-387,0 27 0,0 3 0,5 11-129,-3 9-129,5 7 129,0 5 0,4 2-129,-1 0 0,3 2-129,-1-5 129,1-3-258,-1-6 258,-1-8-387,1-5 0,-5-10-258,2 1-129,-9-30-387,15 34-1677,-15-34-2322,0 0 129,0 0-258,-8-25-645</inkml:trace>
          <inkml:trace contextRef="#ctx0" brushRef="#br0" timeOffset="951.6017">1701 562 11997,'10'-26'4644,"-4"6"-129,-6 20 129,0 0-3354,5 9-516,-1 12-387,-4 2 129,1 11-387,1 3 129,2 11-129,-2 1 0,1-1 0,1 0-129,1-4 0,0-7 129,2-5-129,1-5 0,0-9 0,-8-18 0,20 14 129,-20-14 0,28-14 0,-12-9 0,6-4 129,-1-10-129,8-6 129,-4-5-129,3-4 0,-3 3 0,0 1 0,-6 5-129,-1 2 258,-7 9-258,0 7 258,-6 9-258,-5 16 129,0 0-129,0 0 0,0 0 129,19 21-129,-8 4 0,2 7-129,3 4 258,1 5-129,3 2 0,1-3 0,2 3 0,-1-6-129,1 1-129,-3-10-129,4 4-129,-6-16-129,12 7-645,-30-23-1806,43 0-1935,-11-7 129,4-5-129,3-4-516</inkml:trace>
          <inkml:trace contextRef="#ctx0" brushRef="#br0" timeOffset="1482.0026">2797 624 10449,'10'-42'4902,"-8"24"-129,-2 2-129,-3-11-2322,3 27-1032,-11-25-645,11 25 0,-16-16-387,16 16 129,-25 0-129,9 6-129,-4 8 129,3 9-258,-3 6 129,4 3-258,2 5 258,3 2-129,4-2 0,7-3 0,0 0 0,11-4 0,5-3-129,2-8 129,3-1 0,0-9 0,1-5 129,1-4 0,-2-9 0,2-11 0,-3-8 258,-1-2-258,-3-8 258,0 1-129,-3 1-128,-1 6-130,-1 2 0,-4 8 0,-7 20 0,13-20 0,-13 20 0,14 9 0,-5 11 0,0 3 0,1 5-130,1 4-257,3 6-129,-1-4-129,1 5 0,-5-11-129,9 6-129,-13-18-387,14 14-387,-19-30-1032,22 7-1548,-22-7-387,23-8-258,-7-8 129</inkml:trace>
          <inkml:trace contextRef="#ctx0" brushRef="#br0" timeOffset="1747.2031">3323 246 8772,'2'-136'4644,"-2"78"129,-3 4-129,-1 28-1290,-14-17-1419,18 27-903,-5-4-129,5 20-258,0 0-129,11 38-258,-4 3 0,7 14 0,-2 11-129,1 8 0,-2 8-129,-1 2-129,-1-1 0,-4-6-258,6-1-129,-9-13-387,17 11-774,-17-19-3354,14-3 258,-2-13-387,3-3-129</inkml:trace>
        </inkml:traceGroup>
        <inkml:traceGroup>
          <inkml:annotationXML>
            <emma:emma xmlns:emma="http://www.w3.org/2003/04/emma" version="1.0">
              <emma:interpretation id="{0D11A6AB-D6DA-4157-A80B-8A6B979C1E12}" emma:medium="tactile" emma:mode="ink">
                <msink:context xmlns:msink="http://schemas.microsoft.com/ink/2010/main" type="inkWord" rotatedBoundingBox="7218,802 8549,810 8540,2299 7208,2291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oft</emma:literal>
                </emma:interpretation>
                <emma:interpretation id="interp7" emma:lang="en-US" emma:confidence="0">
                  <emma:literal>off</emma:literal>
                </emma:interpretation>
                <emma:interpretation id="interp8" emma:lang="en-US" emma:confidence="0">
                  <emma:literal>oof</emma:literal>
                </emma:interpretation>
                <emma:interpretation id="interp9" emma:lang="en-US" emma:confidence="0">
                  <emma:literal>oaf</emma:literal>
                </emma:interpretation>
              </emma:one-of>
            </emma:emma>
          </inkml:annotationXML>
          <inkml:trace contextRef="#ctx0" brushRef="#br0" timeOffset="2386.8042">5021 589 9804,'-7'-39'4902,"7"39"-387,-31-27-129,8 11-2451,23 16-903,-39 7-258,21 11-516,-1 5 0,3 9-258,0 4 129,5 8-258,2 1 258,6 1-258,3-2 129,0-1-129,5-6 129,6-3 129,1-5 0,4-8 129,-16-21 0,36 23 129,-36-23 129,35 0 129,-19-11 0,4 1-129,-6-15 0,4 4 0,-6-8-129,-1-3-257,-4-4-130,-7-1 0,0 0 0,-9-6-517,2 13-386,-21-8-3741,15 12-516,-5 3 258,18 23-774</inkml:trace>
          <inkml:trace contextRef="#ctx0" brushRef="#br0" timeOffset="2854.805">5199 699 10449,'78'-25'4902,"-37"9"-129,-2-2 0,2 2-1935,-7-10-2064,9 1-129,-1-9-387,3 0 0,-3-7-258,-1-1 0,-2-5-129,-5-1 0,-7 0 0,-9 4 0,-9 7 129,-9 3-129,0 9 129,-15 9-129,15 16 129,-28 0 129,14 9 0,7 19 129,3 8 0,4 12 129,7 5 0,9 11-129,-2 2 258,10 11-258,-5-1 129,2 13-258,-1 3 258,1 6-258,-5 0 0,4 3 1,-2-4-130,-2-7 0,0-6 0,0-13 0,-4-10 0,-3-15 0,-2-7-130,-7-14-515,2 3-129,-20-21-3483,18-7-903,-37 7 129,14-7-387</inkml:trace>
          <inkml:trace contextRef="#ctx0" brushRef="#br0" timeOffset="3057.6054">5590 859 12642,'32'-19'4773,"2"13"-516,18 6-258,10 0-5676,13 0-2322,21 0-129,5 0-645,17 0-258</inkml:trace>
        </inkml:traceGroup>
        <inkml:traceGroup>
          <inkml:annotationXML>
            <emma:emma xmlns:emma="http://www.w3.org/2003/04/emma" version="1.0">
              <emma:interpretation id="{9FD76971-07BD-4E89-AA19-47A0BC293CD2}" emma:medium="tactile" emma:mode="ink">
                <msink:context xmlns:msink="http://schemas.microsoft.com/ink/2010/main" type="inkWord" rotatedBoundingBox="9730,1122 10356,1126 10354,1567 9727,1563"/>
              </emma:interpretation>
              <emma:one-of disjunction-type="recognition" id="oneOf2">
                <emma:interpretation id="interp10" emma:lang="en-US" emma:confidence="1">
                  <emma:literal>a</emma:literal>
                </emma:interpretation>
                <emma:interpretation id="interp11" emma:lang="en-US" emma:confidence="0">
                  <emma:literal>n</emma:literal>
                </emma:interpretation>
                <emma:interpretation id="interp12" emma:lang="en-US" emma:confidence="0">
                  <emma:literal>or</emma:literal>
                </emma:interpretation>
                <emma:interpretation id="interp13" emma:lang="en-US" emma:confidence="0">
                  <emma:literal>cr</emma:literal>
                </emma:interpretation>
                <emma:interpretation id="interp14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3697.2065">7570 610 4773,'41'-39'4644,"-26"20"-258,-14-6-129,-1-2-1290,-5 11-516,-20-9-903,6 16-645,-13-2-258,1 11-258,-3 2-258,4 14 129,-2 6 0,7 6-129,4 6 129,5 5-258,7 0 258,5 4-258,4-4 129,4 0 0,9-5-129,3-4 129,3-5 0,4-5 129,0-13-129,4-4 258,-4-6 0,4-8 129,-4-14 129,5-2-129,-6-10 0,4 3-129,-4-5-128,3 7-259,-4 2 0,0 5 0,1 9 0,-1 11 0,2 5 0,-1 9 0,3 12 0,-2 4 0,2 10 0,-4-1-388,7 14-1031,-17-9-3354,7-1-387,-7-6 0,1-6-387</inkml:trace>
        </inkml:traceGroup>
        <inkml:traceGroup>
          <inkml:annotationXML>
            <emma:emma xmlns:emma="http://www.w3.org/2003/04/emma" version="1.0">
              <emma:interpretation id="{22995117-A2A7-4E5E-9EA2-435E3AB9DB2D}" emma:medium="tactile" emma:mode="ink">
                <msink:context xmlns:msink="http://schemas.microsoft.com/ink/2010/main" type="inkWord" rotatedBoundingBox="10959,511 17170,550 17157,2474 10946,2435"/>
              </emma:interpretation>
              <emma:one-of disjunction-type="recognition" id="oneOf3">
                <emma:interpretation id="interp15" emma:lang="en-US" emma:confidence="0">
                  <emma:literal>function</emma:literal>
                </emma:interpretation>
                <emma:interpretation id="interp16" emma:lang="en-US" emma:confidence="0">
                  <emma:literal>Function</emma:literal>
                </emma:interpretation>
                <emma:interpretation id="interp17" emma:lang="en-US" emma:confidence="0">
                  <emma:literal>functions</emma:literal>
                </emma:interpretation>
                <emma:interpretation id="interp18" emma:lang="en-US" emma:confidence="0">
                  <emma:literal>Functions</emma:literal>
                </emma:interpretation>
                <emma:interpretation id="interp19" emma:lang="en-US" emma:confidence="0">
                  <emma:literal>Junction</emma:literal>
                </emma:interpretation>
              </emma:one-of>
            </emma:emma>
          </inkml:annotationXML>
          <inkml:trace contextRef="#ctx0" brushRef="#br0" timeOffset="4243.2073">8569 628 10836,'26'-23'4902,"1"5"0,-7 11 0,1-14-1290,11 19-2580,-5-12-258,12 7-258,-2-9-129,8 0 0,3-6-387,1-1 129,1-5 0,0-6-129,-4-5 0,-3-8 0,-7-2-129,-8-8 0,-10-4 129,-7-3-129,-10 4 0,-1 3 0,-9 10 129,-3 8-129,-2 14 129,14 25 0,-25 6 0,20 33 0,5 14 129,0 17 0,10 10 0,8 12 129,0 8 130,3 5-388,-3 5 0,2 7 0,-6 4 0,2 7 0,-2 1 0,0 0 0,2-6 0,4-7 0,-1-15 0,1-15 0,0-19 0,-6-17 0,-2-11 0,-6-16 0,-3-3 0,-14-20 0,11 0-4387,-33 0-902,2-13 129,-10-8-516</inkml:trace>
          <inkml:trace contextRef="#ctx0" brushRef="#br0" timeOffset="4524.008">8932 809 11094,'1'-32'4773,"-1"32"0,40-23-129,-5 9-1935,18 12-1935,6-1-258,19 3-387,6 0-258,3 0-516,15 14-1935,-6-9-1935,-5-3 0,-8-2-387,-8 0-387</inkml:trace>
          <inkml:trace contextRef="#ctx0" brushRef="#br0" timeOffset="5148.0091">9942 495 13545,'-3'-16'4773,"3"16"-387,0 0 258,-16-4-3225,16 15-903,0 7-129,1 10-258,3 4 129,1 5-258,1 1 129,-1 1-258,2-2 129,2-5 0,0-2 0,2-8 129,-1-6-129,-10-16 0,25 7 0,-7-7 129,2-13-129,1-6 129,2-10 0,4-3 0,-1-7 129,3 0 129,-4-2-258,-2 6 258,-5 1-129,-1 9 258,-6 4-386,-11 21-130,14-18 0,-14 18 0,7 16 0,-1 7 0,-1 7 0,2 6 0,4 6 0,5 5 0,0-1 0,4-3-259,4-2 1,-2-9-129,6 1-258,-8-22-516,17 12-1935,-15-23-1806,4 0 0,-3-16-129,1-7-129</inkml:trace>
          <inkml:trace contextRef="#ctx0" brushRef="#br0" timeOffset="5756.4101">10661 624 11094,'-2'-33'4644,"2"33"0,0 0-129,0 0-1677,23 3-1677,-23-3-387,36 39-387,-16-16 129,6 6-258,-3-1-129,-3-1-129,-1 0 0,-4-6-129,-3-1 0,-12-20 0,14 21 0,-14-21 129,0 0 0,22-14 258,-13-11 0,5 0 0,-2-7 129,8-2-129,-4 0 129,3 8 0,-2-1-257,0 11-130,-1 7 0,2 9 0,2 2 0,-1 16 0,3 5 0,3 3-388,7 5 130,1-5 0,10-2 0,7-8 0,14-6-129,7-10 129,13-5-129,1-16 0,6-4 129,-8-7 258,-2 0-129,-17-4 129,-16 4-129,-20 2 387,-19 7-258,-9 7 258,-18 7-129,-8 9 0,-5 2-129,-1 15-129,2 8 258,7 11-258,5 3 129,7 5-129,10 4 129,1-1-258,14 4 129,7-5-129,9-3 0,2-13-129,9 1 0,-1-21-129,6 3-258,-7-19-129,9-2-1290,-5-19-1935,-6-14-387,0-7 258,-3-14-387</inkml:trace>
          <inkml:trace contextRef="#ctx0" brushRef="#br0" timeOffset="6286.8111">12462 630 9288,'0'0'4902,"16"-16"0,21 16-387,13-9-516,25 9-2580,-8-5-129,22 5-774,-5-8 129,1 5 0,-10-6-129,-8 5-386,-13-3-130,-15 6 0,-12-3 0,-11 4 0,-16 0 0,0 0 0,7 23 0,-7 0 0,0 4 0,0 5 0,5 11 0,-5-6-388,13 25-1805,-10-21-2580,3 2-387,-6-13-129,0-5-129</inkml:trace>
          <inkml:trace contextRef="#ctx0" brushRef="#br0" timeOffset="6006.0106">12597-116 15738,'3'-32'4902,"-3"32"0,0 18-258,0 16-3483,15 30-258,-1 2-386,9 17-517,-3 5 0,4 4 0,-2-1 0,-3-4 0,-1 0 0,-11-9 0,0-3-130,-7-16-773,0 7-516,-17-31-2451,8-3-1290,-7-17 387,0-12-516,-4-6-129</inkml:trace>
          <inkml:trace contextRef="#ctx0" brushRef="#br0" timeOffset="6442.8113">13218 409 14835,'0'-110'4644,"0"65"-516,0 22-516,7 7-4257,-7 16-3354,11 9-129,-6 16-258,6 11-516</inkml:trace>
          <inkml:trace contextRef="#ctx0" brushRef="#br0" timeOffset="6754.8119">13974 623 13674,'-20'-15'5031,"-1"15"-516,-6 0 129,11 18-3225,-14-4-645,12 15-258,-3-2-129,12 6-129,4 1-129,5 5 0,9-3-129,10-4 0,6-5 129,7-6 0,2-9 0,2-6 129,1-6-258,-2-14 129,-1-8-258,-5-13-387,3 3-387,-18-16-2193,11 8-1806,-7 3 129,3 7-387,-3 3 129</inkml:trace>
          <inkml:trace contextRef="#ctx0" brushRef="#br0" timeOffset="7035.6124">14289 621 11094,'21'23'4902,"-3"9"-258,-14-16 258,12 13-2193,-16-29-1161,14 37-645,-7-19-387,7 5-129,-5-4-258,4 1-129,-1-2 0,-12-18-129,23 19 0,-23-19 129,29 0-129,-13-7 129,1-9 0,5-2 129,-3-3 0,3 3 0,1 2 0,0 11-129,0 5 0,-3 5-129,1 18-129,-5 0-129,9 17-774,-20-8-3354,15 7-258,-4-11-129,5-1-387</inkml:trace>
        </inkml:traceGroup>
      </inkml:traceGroup>
      <inkml:traceGroup>
        <inkml:annotationXML>
          <emma:emma xmlns:emma="http://www.w3.org/2003/04/emma" version="1.0">
            <emma:interpretation id="{9B1FAFB2-8C68-4696-BC68-CAEF988591E6}" emma:medium="tactile" emma:mode="ink">
              <msink:context xmlns:msink="http://schemas.microsoft.com/ink/2010/main" type="line" rotatedBoundingBox="1975,2731 13448,2481 13486,4234 2013,4484"/>
            </emma:interpretation>
          </emma:emma>
        </inkml:annotationXML>
        <inkml:traceGroup>
          <inkml:annotationXML>
            <emma:emma xmlns:emma="http://www.w3.org/2003/04/emma" version="1.0">
              <emma:interpretation id="{DEA5F0B0-454B-4E29-96BC-8A07C49C3B66}" emma:medium="tactile" emma:mode="ink">
                <msink:context xmlns:msink="http://schemas.microsoft.com/ink/2010/main" type="inkWord" rotatedBoundingBox="1975,2731 13448,2481 13486,4234 2013,4484"/>
              </emma:interpretation>
              <emma:one-of disjunction-type="recognition" id="oneOf4">
                <emma:interpretation id="interp20" emma:lang="en-US" emma:confidence="0">
                  <emma:literal>F=nlipatyz)</emma:literal>
                </emma:interpretation>
                <emma:interpretation id="interp21" emma:lang="en-US" emma:confidence="0">
                  <emma:literal>F=nlyzi+yz)</emma:literal>
                </emma:interpretation>
                <emma:interpretation id="interp22" emma:lang="en-US" emma:confidence="0">
                  <emma:literal>F=nlipi+yz)</emma:literal>
                </emma:interpretation>
                <emma:interpretation id="interp23" emma:lang="en-US" emma:confidence="0">
                  <emma:literal>F=nlipa+yz)</emma:literal>
                </emma:interpretation>
                <emma:interpretation id="interp24" emma:lang="en-US" emma:confidence="0">
                  <emma:literal>F=nlyz=z+yz)</emma:literal>
                </emma:interpretation>
              </emma:one-of>
            </emma:emma>
          </inkml:annotationXML>
          <inkml:trace contextRef="#ctx0" brushRef="#br1" timeOffset="13837.2243">2969 2576 12384,'36'-25'5031,"-15"12"-387,2 5 129,11 8-3096,-12-2-774,11 4-387,-6 6 0,3 10-258,-5 4-129,-2 6 0,-7 6 0,-5 1-129,-9 6 129,-2-2-258,-13 2 0,-12-5-258,1 3 129,-10-10-387,7-1 258,-9-10-258,12 0 129,-3-11 129,7 0 0,4-7 258,16 0 129,-9-14 129,9-4 0,9 0 258,7-9-129,15 2 129,2-8-129,15 1 129,4-6-129,8 3 0,-1-4-129,3 5 0,-5 0 0,-9 4 0,-10 1 129,-12 8-129,-15 3 0,-11 18 0,-3-18 0,-15 18-129,-7 0 129,0 13 0,-2 6-129,2 8 129,2 3 0,4 6 0,1-1 0,4 8 0,3 0 129,6 3-129,5-1 129,0-1-258,7-1 129,9-2 1,7-2-130,5-7 0,10-6-130,4-8-128,8 0-129,-5-14-258,12 6-774,-16-10-3354,7-7-129,-9-9-258,-4-5-129</inkml:trace>
          <inkml:trace contextRef="#ctx0" brushRef="#br1" timeOffset="14523.6255">4435 1964 7998,'9'-20'4773,"-9"20"0,0 0-129,0 0-903,-26-3-2064,19 22-516,-17 6-387,10 23-258,-9 6 0,3 15-129,-1 6-129,5 10-129,2 2 0,7 2 0,5 0 129,2-3-129,7-5 0,9-1 0,7-3 0,6-8-129,6-5 258,4-7-258,6-5-129,3-13-129,5-3 0,-3-17-258,5 10-774,-19-15-3354,7-12-258,-11-2 0,-6-8-387</inkml:trace>
          <inkml:trace contextRef="#ctx0" brushRef="#br1" timeOffset="15163.2267">5218 2462 11997,'0'-16'4902,"0"16"-258,0 0 129,25 23-2967,-19-7-903,11 14-258,-1 1 0,7 10-258,-1-1-129,3 5 0,1-1-258,-2-6-129,2 1-258,-8-14-387,12 7-1290,-10-18-2580,1-9-129,-1-5-258,-2-1 0</inkml:trace>
          <inkml:trace contextRef="#ctx0" brushRef="#br1" timeOffset="15849.6279">5249 1983 13674,'0'0'5031,"0"0"-387,0-17 0,17 22-3225,1-5-516,14 11-129,0-8 0,16 6-258,2-4-128,11 4-388,3-5 0,9-2 0,-2-2 0,-4 0 0,-3 0 0,-12 0 0,-2 0-646,-29-6-3482,6 6-1032,-27 0 0,0 0-258</inkml:trace>
          <inkml:trace contextRef="#ctx0" brushRef="#br1" timeOffset="15428.4271">5661 2649 11223,'13'-73'5160,"-11"44"-387,-1 6 129,-1-2-2193,0 25-1290,0 0-387,0 13-129,-1 10-387,-1 14-386,-7 8-130,2 12 0,-6 3 0,1 13 0,-4 4 0,0 6 0,0 1 0,-2 3 0,2-2 0,-2-6 0,6-5 0,-2-15 0,5-4 0,-6-23 0,12 2-1033,-17-25-3998,20-9 0,-19 0 0,8-16-387</inkml:trace>
          <inkml:trace contextRef="#ctx0" brushRef="#br1" timeOffset="16473.6289">6325 2590 13674,'20'-9'5031,"-4"4"-129,5-1-129,16 6-3354,-6-5-516,15 5-258,-4 0-129,8 0-258,-7 4 0,0 5-129,-9 3 0,-8 6 1,-12 3-130,-8 6 0,-8 1 0,-16 3 0,-8 2 0,-7 1 0,-2-2 0,-4-2 0,1-1 0,3-6 0,1 0 0,7-5 0,6 1 0,3-2 0,18-17 0,-16 28 0,16-28 0,0 28 0,0-28 0,29 25 0,-6-14 0,5 1 0,2-3 0,4-2 0,2-3 0,-2-4 0,-1 2 0,-9-6 0,8 2-3355,-20-14-1676,-3 0-129,-9-5-258,-7 0-129</inkml:trace>
          <inkml:trace contextRef="#ctx0" brushRef="#br1" timeOffset="17160.0301">6555 2154 12384,'-9'-19'5289,"9"19"-387,-11-16 129,11 16-2322,0 0-1806,0 0-387,0 0-129,0 0-129,-16 12-258,16-12 0,0 0 0,0 0 0,-9 18 0,9-18 0,0 0 129,0 0-129,0 0 0,-16 5 0,16-5-129,-20 0 0,20 0 0,-28 0 129,28 0-129,-27 0 0,27 0 129,-16-5 0,16 5 0,0 0 129,0 0 0,22 0 129,1 0 0,11 7-128,5-2-130,11 4 0,-1-2 0,10 0 0,-7-3 0,-3-4 0,-4 5 0,-17-5-646,10 0-3998,-38 0-516,0 0 129,0 0-516</inkml:trace>
          <inkml:trace contextRef="#ctx0" brushRef="#br1" timeOffset="16660.8291">6442 2871 13803,'20'-2'5031,"3"2"-645,7 0 258,15 2-3483,-6-2-516,9 0-645,7 5-645,-9-6-1032,17-3-2967,-15-1 129,-7-8-258,-6 1-387</inkml:trace>
          <inkml:trace contextRef="#ctx0" brushRef="#br1" timeOffset="10982.4193">-351 2556 11997,'-5'-21'4773,"5"21"-258,0 0 129,0 28-3096,-5-8-645,5 14-258,-2 1-129,2 13 129,0 2-129,0 4-258,0 2 129,2 3-258,3-2 129,0-2-387,4 0 129,-4-12-258,3 0-129,-8-15-129,7 2-258,-7-30-903,0 0-2967,0 0 129,0 0-258,-2-21-129</inkml:trace>
          <inkml:trace contextRef="#ctx0" brushRef="#br1" timeOffset="11294.4198">-401 2453 13029,'40'-32'5031,"-19"20"-387,0 1 129,-8-7-3354,17 15-516,-3-5-258,10 5-258,2-2 0,9 5-129,4-4-129,-1 2-129,5 2-129,-8-2-258,0 2-258,-18-3-774,7-1-3354,-37 4 0,0 0-258,0 15-258</inkml:trace>
          <inkml:trace contextRef="#ctx0" brushRef="#br1" timeOffset="11559.6203">-244 2725 12513,'-7'16'5031,"7"-16"-387,0 0 258,0 0-3354,30 18-645,-9-18-129,17 5-258,-1-1-129,11-1-387,9 5-387,-5-8-903,19 1-3096,-14 5-645,-2-3 129,-3 3-516</inkml:trace>
          <inkml:trace contextRef="#ctx0" brushRef="#br1" timeOffset="12027.6211">405 2967 13674,'2'-21'5031,"12"-8"-516,-3 12 258,9 9-3354,-13-11-516,14 12-258,-21 7-129,34-6-129,-16 6-258,3 13 129,-3 6-129,-2 10 0,-5 1 0,-4 6 1,-7 3-130,-2 0 0,-12 2-130,-11-6 1,-2 1 0,-7-7 0,-1-1 0,-3-10 0,8-2 129,5-7 0,4-4 129,21-5-129,-23 5 129,23-5 0,0 0 0,26 0 130,1 0-259,9 0 0,3 0 0,9 0 0,5 2 0,-3-2-775,18 0-3482,-11-5-774,0-4 129,-1-4-516</inkml:trace>
          <inkml:trace contextRef="#ctx0" brushRef="#br1" timeOffset="12261.6216">1411 2916 14835,'58'-9'5289,"-24"5"-129,5 4-387,-3-14-2838,8 14-1290,-6 0-515,-1 0-130,1 3-646,-21-4-1805,-1 1-2451,-16 0-129,0 0-258,-10 16-129</inkml:trace>
          <inkml:trace contextRef="#ctx0" brushRef="#br1" timeOffset="12448.8218">1340 3079 15738,'46'13'4902,"-9"-10"129,9 3-387,-8-6-3612,17 7-645,0-2-387,0-5-774,11 0-3096,-7 0-1032,0-2 0,-3-5-258,1-2-645</inkml:trace>
          <inkml:trace contextRef="#ctx0" brushRef="#br1" timeOffset="18018.0317">7478 2661 8901,'0'0'4386,"0"0"0,0 0-258,9 7-1806,-9-7-903,0 0-645,0 0-258,0 0-258,0 0 0,0 0-258,0 0 129,0 0 0,0 0 0,0 0 0,0 0-129,0 0 129,0 0 0,0 0-129,0 0 129,0 0-129,-9 0 0,9 0 129,0 0-258,0 0 129,-20 0 0,20 0 0,0 0-129,-19-5 129,19 5 0,0 0 0,0 0 0,-18-7 129,18 7 0,0 0 0,0 0 0,0 0 0,0 0 129,0 0 258,0 0 0,27-7 0,-6 1 0,15 6 129,1-5-129,16 5 1,3-5-517,6 3 0,0 0 0,2 2 0,-5 0 0,-8 0 0,-3 0 0,-17-2-1033,6 2-2966,-37 0-1290,0 0 387,2-19-516,-11 3 0</inkml:trace>
          <inkml:trace contextRef="#ctx0" brushRef="#br1" timeOffset="18220.832">7855 2400 13674,'0'0'5160,"0"0"-387,0 0 129,-25 14-3354,27 18-516,-2-5-258,9 14 0,-6-1-644,8 9-130,-4-1 0,6 3 0,-3 1 0,-2-6 0,11 14-2581,-12-15-2192,4-6-258,-6-7-258,6-5-387</inkml:trace>
          <inkml:trace contextRef="#ctx0" brushRef="#br1" timeOffset="18813.6331">8513 2514 12255,'20'-20'4902,"-20"20"-387,21 0 258,-21 0-2967,25 23-903,-14-3-129,10 10-258,-3-2-129,7 6 0,0-2-258,3-2 0,1-5 0,3-3-129,3-8 0,-1-5-129,4-9 129,1 0-129,-2-14 129,-1-6 0,-2-5 129,-2-3 0,-9-1 129,-2 3 0,-7-1 0,-3 7 0,-11 20-128,9-16-130,-9 16 0,0 20 0,-7 10 0,0 11 0,0 9 0,-6 10 0,-1 8 0,0 8 0,-1 4 0,1 6 0,0 5 0,-2-4 0,2-2 0,-1-12 0,8-5 0,-5-19 0,8-1-646,-15-23-4256,19-25-258,-22 4 258,13-13-258</inkml:trace>
          <inkml:trace contextRef="#ctx0" brushRef="#br1" timeOffset="19328.434">9681 2380 12900,'42'-19'5031,"-15"13"-258,3 6 0,4 4-2838,0-1-1032,17 8-387,1-4-129,12 2 0,-3 0-129,3 0-129,-9-2-129,-5 2 129,-13-2 0,-12 5 0,-18 4 0,-10 2 0,-21 4-129,-9 2 0,-8 5 0,-6 3 0,-1 0-129,-1-2 0,4 2 129,2-3-129,8-3 258,5-1-129,5-3 258,9-3-258,3-3 130,13-16-130,-5 25 0,5-25 0,18 16 0,6-9 0,5-3 0,8 1 0,4-3 0,9-2 0,0 2 0,-4-2 0,4 0-388,-22 0-4514,1-7-129,-29 7-129,18-25-258</inkml:trace>
          <inkml:trace contextRef="#ctx0" brushRef="#br1" timeOffset="19562.4344">9853 2663 12771,'13'-4'5031,"10"4"-645,9 2 258,-2-2-2967,18 13-903,-2-8-387,10 0-129,2 1-258,1-6-258,7 0-645,-18-7-2322,7-9-1290,-3-6-129,-13-6-129,-5-8-645</inkml:trace>
          <inkml:trace contextRef="#ctx0" brushRef="#br1" timeOffset="19780.8348">10536 1962 15996,'50'-11'5031,"-7"27"0,5 6-774,16 29-2967,-7 1-258,11 16-902,-10 5-130,1 10 0,-14 4 0,-10 8 0,-17 1 0,-16 5 0,-6 9 0,-28-3 0,4 14-2968,-29-2-2063,-13 2-129,-19-5-645</inkml:trace>
        </inkml:traceGroup>
      </inkml:traceGroup>
    </inkml:traceGroup>
    <inkml:traceGroup>
      <inkml:annotationXML>
        <emma:emma xmlns:emma="http://www.w3.org/2003/04/emma" version="1.0">
          <emma:interpretation id="{C8DBDEFE-B65E-40D6-9559-C55EC5E49DB4}" emma:medium="tactile" emma:mode="ink">
            <msink:context xmlns:msink="http://schemas.microsoft.com/ink/2010/main" type="paragraph" rotatedBoundingBox="1580,4192 23591,4025 23625,8532 1614,86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5EA400-56B5-4018-AFEF-844B2A8327B6}" emma:medium="tactile" emma:mode="ink">
              <msink:context xmlns:msink="http://schemas.microsoft.com/ink/2010/main" type="line" rotatedBoundingBox="1580,4192 23591,4025 23608,6259 1597,6426"/>
            </emma:interpretation>
          </emma:emma>
        </inkml:annotationXML>
        <inkml:traceGroup>
          <inkml:annotationXML>
            <emma:emma xmlns:emma="http://www.w3.org/2003/04/emma" version="1.0">
              <emma:interpretation id="{F9EEADC4-D4A3-45E0-92D1-6FEBDDB6B8FA}" emma:medium="tactile" emma:mode="ink">
                <msink:context xmlns:msink="http://schemas.microsoft.com/ink/2010/main" type="inkWord" rotatedBoundingBox="1584,4754 4197,4734 4205,5716 1592,5735"/>
              </emma:interpretation>
              <emma:one-of disjunction-type="recognition" id="oneOf5">
                <emma:interpretation id="interp25" emma:lang="en-US" emma:confidence="1">
                  <emma:literal>Dual</emma:literal>
                </emma:interpretation>
                <emma:interpretation id="interp26" emma:lang="en-US" emma:confidence="0">
                  <emma:literal>Ducal</emma:literal>
                </emma:interpretation>
                <emma:interpretation id="interp27" emma:lang="en-US" emma:confidence="0">
                  <emma:literal>Dhal</emma:literal>
                </emma:interpretation>
                <emma:interpretation id="interp28" emma:lang="en-US" emma:confidence="0">
                  <emma:literal>Donal</emma:literal>
                </emma:interpretation>
                <emma:interpretation id="interp29" emma:lang="en-US" emma:confidence="0">
                  <emma:literal>Drat</emma:literal>
                </emma:interpretation>
              </emma:one-of>
            </emma:emma>
          </inkml:annotationXML>
          <inkml:trace contextRef="#ctx0" brushRef="#br1" timeOffset="28080.0493">-662 4163 12513,'-7'-18'4773,"7"-7"-129,0 25 0,23-16-2709,20 16-774,-2 2-387,16 12-129,0 0-129,12 11-129,-3 5-129,3 6 0,-3 8 1,-2 8-259,-9 5 0,-5 3 0,-9 3 0,-12-1 0,-10-5 0,-10-2 0,-9-9 0,-7-7 0,-16-3 0,-9-10 0,-9-2 0,-7-8 0,-6 0 0,-8-4-130,0-3 1,-6-5 0,3-4 0,-1 0 0,0-6 0,5-6 129,6-4 0,7-4-129,7-1 258,9-1-258,7 3 129,8-1-258,17 20-258,-11-28-258,11 28-645,11 0-3225,6 0 0,8 2-387,6 3-129</inkml:trace>
          <inkml:trace contextRef="#ctx0" brushRef="#br1" timeOffset="27580.8485">-388 4321 14835,'-1'-18'5031,"-1"-5"-258,2 23-129,0 0-3354,0 9-516,3 16-129,-1 1-258,5 19 1,-1 5-388,1 8 0,0 3 0,0 1 0,0-3 0,-3-2 0,1-6 0,-3-12 0,1-3 0,-3-13-130,2 4-773,-2-27-1032,0 0-2838,-12 7-258,12-7 0,-16-16-258</inkml:trace>
          <inkml:trace contextRef="#ctx0" brushRef="#br1" timeOffset="29047.251">281 4630 10707,'16'-5'4257,"2"-9"258,-18 14-258,0 0-1806,16 10-1677,-16 8-258,0 11-129,-2 1-258,2 7 129,-3 1-258,-1 3 0,4-4-129,0-5 0,0-4 0,0-6 129,5-6 0,-5-16 129,18 12 0,-18-12 0,27-10 129,-9-5 129,-4-6-129,9-2 129,-5-7 0,5 1 0,-7-1 0,3 7-129,-8-2 258,3 7-258,-6 2 129,-8 16-258,0 0 129,0 0-129,19-7-129,-19 7 130,13 18-130,-5 0-130,3 1 130,2 2 0,1 4 0,-2-2-129,4 1-258,0-8 129,7 1-387,-3-9-129,16 6-387,-8-16-1161,24 0-1419,-3-10-1032,7-6 129,2-3-129,3-1 1290,-17-13 2193,1 3 1419,-13 3 1290,-22-3 2451,-10-2 1032,-1 8-258,-19 3 0,-12-4-1290,12 27-1419,-19-11-645,16 15-258,-7 3-387,12 14 1,-3 1-646,8 8 0,1 0 0,7 2 0,1 0 0,4-2 0,0-1 0,5-4 0,6 1 0,-2-6 0,5-2 0,-14-18-259,23 14 130,-23-14 0,25 0 129,-25 0 258,27-32-129,-11 12 1,0-5-130,2 2 0,1 2 0,3 5 0,-1 5 0,4 8 0,0 3 0,0 10 0,3 12-130,-7-1-257,10 9 0,-10-8-258,9 6-129,-12-19-516,21 11-1032,-9-20-2580,2-6 387,6-13-387,-6-13 258</inkml:trace>
          <inkml:trace contextRef="#ctx0" brushRef="#br1" timeOffset="29296.8515">1722 4193 14577,'-13'-89'4902,"10"62"0,3 27 0,0-27-2709,9 42-1161,-2 10-773,7 19-259,-5 6 0,5 19 0,-5 10 0,2 6 0,-2 6 0,-6-2 0,4 0 0,-7-11 0,11 5-1291,-7-22-3740,1-10-129,-5-11-258,2-8 0</inkml:trace>
        </inkml:traceGroup>
        <inkml:traceGroup>
          <inkml:annotationXML>
            <emma:emma xmlns:emma="http://www.w3.org/2003/04/emma" version="1.0">
              <emma:interpretation id="{6527FB63-CA81-40C0-9125-53422A479ED4}" emma:medium="tactile" emma:mode="ink">
                <msink:context xmlns:msink="http://schemas.microsoft.com/ink/2010/main" type="inkWord" rotatedBoundingBox="5214,4726 7632,4708 7644,6380 5227,6398"/>
              </emma:interpretation>
              <emma:one-of disjunction-type="recognition" id="oneOf6">
                <emma:interpretation id="interp30" emma:lang="en-US" emma:confidence="0.5">
                  <emma:literal>(FL)</emma:literal>
                </emma:interpretation>
                <emma:interpretation id="interp31" emma:lang="en-US" emma:confidence="0">
                  <emma:literal>(EL)</emma:literal>
                </emma:interpretation>
                <emma:interpretation id="interp32" emma:lang="en-US" emma:confidence="0">
                  <emma:literal>(Ed)</emma:literal>
                </emma:interpretation>
                <emma:interpretation id="interp33" emma:lang="en-US" emma:confidence="0">
                  <emma:literal>CFL)</emma:literal>
                </emma:interpretation>
                <emma:interpretation id="interp34" emma:lang="en-US" emma:confidence="0">
                  <emma:literal>(E)</emma:literal>
                </emma:interpretation>
              </emma:one-of>
            </emma:emma>
          </inkml:annotationXML>
          <inkml:trace contextRef="#ctx0" brushRef="#br1" timeOffset="29842.8524">3038 4084 14835,'-2'-41'4902,"2"41"-258,-23-3 129,13 19-3354,-17 9-645,6 23-258,-6 10-258,2 22 129,-2 9-128,8 15-259,3 2 0,10 5 0,6-1 0,6-5 0,13-6 0,8-13 0,7-6 0,1-14 0,6-8 0,-2-15-388,2-7-128,-7-20-387,12 1-2451,-14-17-1548,-7-7 0,-3-10-129,-6-14-258</inkml:trace>
          <inkml:trace contextRef="#ctx0" brushRef="#br1" timeOffset="30373.2534">3399 4549 14835,'-3'-25'4902,"3"25"129,-16-2-387,18 25-3225,-2 4-645,0 17-129,0 2-128,0 11-517,0 0 0,0 2 0,1-4 0,3-9 0,3-1 0,-5-15-259,5-3-257,-7-27-129,7 18-129,-7-18-129,9-22 129,-9-10 129,7-2 0,-5-17 0,8-3 129,-8-10 129,2 2 258,-2-4 0,-2 4 129,0 5 258,-2 4 0,-4 12 258,-4 2 0,8 14 129,-5-2 129,7 27-129,0-32 129,16 27 0,3-8-129,21 8-129,8-4 0,19 2-386,10-4-130,10 6 0,2-4 0,3 0 0,-5 4 0,-10-2 0,-13 7 0,-21-4 0,-8 6-517,-35-2-2708,0 0-1806,-10 23 129,-17-9-387,-7 4-129</inkml:trace>
          <inkml:trace contextRef="#ctx0" brushRef="#br1" timeOffset="30591.6538">3476 4655 14964,'0'0'4902,"5"22"-129,15-17-387,1 0-3483,22 8-258,1-4-387,11 1-258,6 6-516,-10-10-2580,8 4-1677,2 3 258,-10-4-516,1 1-129</inkml:trace>
          <inkml:trace contextRef="#ctx0" brushRef="#br1" timeOffset="30981.6544">4394 4774 16125,'17'-35'5031,"-8"15"-129,-9 20-129,15-32-3741,1 27-387,-16 5-386,23-2-259,-23 2 0,16 16 0,-14 6 0,-2-1 0,-9 6 0,-9-3 0,-2 5 0,-6-6 0,1 4 0,-2-8 0,7 3-259,1-5 1,8 3-129,6-2 129,5 1 0,3-3 129,13 4-129,8-6 129,9 0-129,6-6 129,13-3-129,1-5-387,19 0-903,-10-2-2967,4-16 258,-2 0-516,-9-8-129</inkml:trace>
          <inkml:trace contextRef="#ctx0" brushRef="#br1" timeOffset="31246.8549">4685 4100 14835,'38'-5'5160,"3"17"-258,5 17 0,22 28-3225,-13 3-516,19 26-1031,-11 8-130,-1 18 0,-11 7 0,-10 7 0,-16 3 0,-19-3 0,-14-3 0,-32-15 0,-5 11-2194,-31-26-2837,-10-11-387,-12-13-129,2-9-258</inkml:trace>
        </inkml:traceGroup>
        <inkml:traceGroup>
          <inkml:annotationXML>
            <emma:emma xmlns:emma="http://www.w3.org/2003/04/emma" version="1.0">
              <emma:interpretation id="{25FFC455-732F-498B-AA11-FDD5D5EFAA99}" emma:medium="tactile" emma:mode="ink">
                <msink:context xmlns:msink="http://schemas.microsoft.com/ink/2010/main" type="inkWord" rotatedBoundingBox="8616,5539 9205,5535 9208,5874 8618,5878"/>
              </emma:interpretation>
              <emma:one-of disjunction-type="recognition" id="oneOf7">
                <emma:interpretation id="interp35" emma:lang="en-US" emma:confidence="1">
                  <emma:literal>=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t</emma:literal>
                </emma:interpretation>
                <emma:interpretation id="interp38" emma:lang="en-US" emma:confidence="0">
                  <emma:literal>tm</emma:literal>
                </emma:interpretation>
                <emma:interpretation id="interp39" emma:lang="en-US" emma:confidence="0">
                  <emma:literal>tv</emma:literal>
                </emma:interpretation>
              </emma:one-of>
            </emma:emma>
          </inkml:annotationXML>
          <inkml:trace contextRef="#ctx0" brushRef="#br1" timeOffset="32432.457">6238 4887 12384,'16'0'4773,"-16"0"-258,0 0-258,0 0-2064,0 0-645,16-16-258,4 16-387,-4-8-129,11 8-644,1-5-130,11 3 0,0 0 0,6 1 0,-1 1 0,-1 0 0,1 0 0,-12 0 0,9 10-1936,-21-4-2966,-20-6-129,0 0-258,2 23-129</inkml:trace>
          <inkml:trace contextRef="#ctx0" brushRef="#br1" timeOffset="32650.8574">6238 5045 14835,'-5'25'4902,"21"-2"0,4-12-387,15 8-2838,-8-10-903,14 7-516,3-5-258,8-4-645,19 11-2193,-4-15-1677,3-1-387,5-2-258,-3 0-129</inkml:trace>
        </inkml:traceGroup>
        <inkml:traceGroup>
          <inkml:annotationXML>
            <emma:emma xmlns:emma="http://www.w3.org/2003/04/emma" version="1.0">
              <emma:interpretation id="{0A2CD932-DCE7-4A41-A80B-66E973A37E7C}" emma:medium="tactile" emma:mode="ink">
                <msink:context xmlns:msink="http://schemas.microsoft.com/ink/2010/main" type="inkWord" rotatedBoundingBox="10767,5044 12460,5227 12385,5930 10691,5748"/>
              </emma:interpretation>
              <emma:one-of disjunction-type="recognition" id="oneOf8">
                <emma:interpretation id="interp40" emma:lang="en-US" emma:confidence="0">
                  <emma:literal>Nt</emma:literal>
                </emma:interpretation>
                <emma:interpretation id="interp41" emma:lang="en-US" emma:confidence="0">
                  <emma:literal>at</emma:literal>
                </emma:interpretation>
                <emma:interpretation id="interp42" emma:lang="en-US" emma:confidence="0">
                  <emma:literal>NT</emma:literal>
                </emma:interpretation>
                <emma:interpretation id="interp43" emma:lang="en-US" emma:confidence="0">
                  <emma:literal>set</emma:literal>
                </emma:interpretation>
                <emma:interpretation id="interp44" emma:lang="en-US" emma:confidence="0">
                  <emma:literal>N+</emma:literal>
                </emma:interpretation>
              </emma:one-of>
            </emma:emma>
          </inkml:annotationXML>
          <inkml:trace contextRef="#ctx0" brushRef="#br1" timeOffset="33992.4597">8366 4543 15093,'0'-34'4902,"5"18"-129,-5 16-258,16-33-2838,14 31-774,-5-5-129,13 7-644,-5 3-130,8 17 0,-3-1 0,-3 10 0,-6 3 0,-4 5 0,-9 2 0,-11 0 0,-5 4 0,-7-11 0,-11 6 0,-9-10 0,1 2 0,-8-8-130,2-1-386,0-10 258,9-1 0,1-3 0,22-7 129,-21 0 129,21 0 0,0-12 0,12-4 129,10-4-129,4-8 258,10-4-129,5-9 0,7 0 129,2-3-129,0-3 0,-6 1 129,-3 2-258,-9 5 130,-7 6-130,-11 7 0,-7 8 0,-7 18 0,0 0 0,-19 0 0,1 21 0,2 11 0,-4 9 0,3 7 0,0 7 0,7 2 0,3 2 0,5 2 0,2-5 0,7-2 0,9-4 0,5-4 0,4-11 0,4 1 0,-1-13 0,8 2-1162,-17-14-3353,10-8-387,-6-3 0,-5-3-129</inkml:trace>
          <inkml:trace contextRef="#ctx0" brushRef="#br1" timeOffset="34335.6602">9250 4774 16125,'46'-5'4902,"-30"5"129,4 0-258,-20 0-3354,46 0-902,-12 0-517,21 0 0,2 0 0,12 0 0,4 0 0,3-3 0,-1-1 0,-7-3 0,-4 7 0,-22-11 0,7 4-3613,-33-4-1547,-16 11 129,0-21-387</inkml:trace>
          <inkml:trace contextRef="#ctx0" brushRef="#br1" timeOffset="34569.6605">9741 4506 16125,'0'0'5031,"0"0"129,-4 9-258,4-9-3353,2 46-1549,-2-9 0,5 15 0,-3 1 0,2 6 0,-1 3 0,-1-5 0,7 4 0,-9-17 0,18 6-3097,-11-11-1934,3-3-387,1-13-129,5-7-129</inkml:trace>
        </inkml:traceGroup>
        <inkml:traceGroup>
          <inkml:annotationXML>
            <emma:emma xmlns:emma="http://www.w3.org/2003/04/emma" version="1.0">
              <emma:interpretation id="{F15ED837-8E92-4450-B90F-85D1B5EE119D}" emma:medium="tactile" emma:mode="ink">
                <msink:context xmlns:msink="http://schemas.microsoft.com/ink/2010/main" type="inkWord" rotatedBoundingBox="13044,4113 23589,4015 23608,6103 13063,6201"/>
              </emma:interpretation>
              <emma:one-of disjunction-type="recognition" id="oneOf9">
                <emma:interpretation id="interp45" emma:lang="en-US" emma:confidence="0">
                  <emma:literal>(4+2=1.24+2)</emma:literal>
                </emma:interpretation>
                <emma:interpretation id="interp46" emma:lang="en-US" emma:confidence="0">
                  <emma:literal>(4+2=(4+2)</emma:literal>
                </emma:interpretation>
                <emma:interpretation id="interp47" emma:lang="en-US" emma:confidence="0">
                  <emma:literal>(4-+2=(4+2)</emma:literal>
                </emma:interpretation>
                <emma:interpretation id="interp48" emma:lang="en-US" emma:confidence="0">
                  <emma:literal>(4+2=1.44+2)</emma:literal>
                </emma:interpretation>
                <emma:interpretation id="interp49" emma:lang="en-US" emma:confidence="0">
                  <emma:literal>(4-+2=1.24+2)</emma:literal>
                </emma:interpretation>
              </emma:one-of>
            </emma:emma>
          </inkml:annotationXML>
          <inkml:trace contextRef="#ctx0" brushRef="#br1" timeOffset="44194.8776">10957 3897 10965,'27'-56'4773,"-20"34"-258,2 6 0,-9 16-1548,0 0-1419,0 0-774,-27 23-258,6 20 0,-15 9 129,-3 21-258,-7 10 129,2 17-386,1 5-130,9 5 0,7 0 0,15-1 0,12-4 0,14-9 0,22-4 0,12-8 0,14-2 0,11-11 0,21 5-646,9-15-386,34 10-645,-1-32-1161,17 0-1935,12-7 258,4-19-516,12-8 258</inkml:trace>
          <inkml:trace contextRef="#ctx0" brushRef="#br1" timeOffset="41730.0732">11383 4552 13287,'12'-21'4644,"-12"21"-129,0 0 129,4-27-2322,-4 27-1419,7 16-258,3 9-129,-1-2-258,5 9 129,2 4-258,6 5 129,1 0-258,4-4 0,-1-2-129,-1-6 129,4-2-258,-6-10 129,3-4-129,-2-11 0,2-2 0,-3-13 129,0-6 0,1-8 129,-3-7 0,2-3 129,-5-6 129,-2 9 0,-5-1 129,-1 10 129,-6 0-257,-4 25-259,7-21 0,-7 21 0,2 17 0,-2 10 0,0 9 0,0 10 0,-9 7 0,0 9 0,-5 6 0,-1 3 0,-1 4 0,-1 0 0,1-2 0,-2-4 0,2-5 0,0-7 0,2-7 0,1-13 0,4-5 0,9-32 0,-18 30 0,-1-35-1033,19 5-3869,-4-34-258,-1 6 258,0-8-516</inkml:trace>
          <inkml:trace contextRef="#ctx0" brushRef="#br1" timeOffset="42135.674">11571 3869 13287,'-18'9'4902,"18"-9"-387,-19 0 387,19 0-2967,0 0-774,0 0-387,0 0-129,0 0-129,9 5-386,7-1-130,12 3 0,8-2 0,8 2 0,6-1 0,7-1 0,3-3 0,3-2 0,-1 0 0,-3 0 0,-3-2 0,-9-5 0,4 7-1807,-15 0-3095,-11 2-129,-25-2 0,14 16-258</inkml:trace>
          <inkml:trace contextRef="#ctx0" brushRef="#br1" timeOffset="42447.6746">12364 4678 15093,'47'11'4902,"-24"-6"0,3-1-258,14 7-2967,-14-11-774,22 5-257,0-5-646,13 0 0,3 0 0,2-5 0,7 5-1033,-17-6-3611,3-3-258,-14 1 0,-15-3-258</inkml:trace>
          <inkml:trace contextRef="#ctx0" brushRef="#br1" timeOffset="42697.2748">12870 4629 13545,'-24'10'5289,"24"-10"-258,-12 22 0,12-22-1160,-5 30-3871,-4-5 0,7 9 0,-5-1 0,3 5 0,3 3 0,-1-2 0,0-2 0,2-1 0,0-1 0,-4-10 0,13 13-2065,-7-21-2966,-2-17-129,27 22-258,-1-21-129</inkml:trace>
          <inkml:trace contextRef="#ctx0" brushRef="#br1" timeOffset="43118.4758">13362 4563 15351,'45'-34'5160,"-19"25"-129,12 9-129,1-12-2967,16 17-1547,-2 4-388,11 9 0,-3 1 0,-2 6 0,-6 4 0,-10 1 0,-13 5 0,-16 3 0,-14-1 0,-12 0 0,-19 3 0,-9-5 0,-7 1 0,-4-6 0,3 0 0,0-5 0,10-2 0,5-3 0,9-2 0,10-2 0,14-16 0,-2 28 0,2-28 0,25 21 0,4-12 0,8 0 0,6-3 0,5-1 0,-2-2 0,-1-3 0,-3 0 0,-15-8 0,1-1-4516,-15-9-644,-13 18 129,-6-32-516</inkml:trace>
          <inkml:trace contextRef="#ctx0" brushRef="#br1" timeOffset="43570.8765">13578 4045 17673,'21'-27'4902,"9"22"387,23 3-516,-8-8-4643,35 10-130,7-2 0,13-2 0,5-1 0,1 1 0,1-1 0,-14 0 0,-8 5 0,-26-7 0,-8 7-4516,-33 0-644,-18 0-129,-12 7-129</inkml:trace>
          <inkml:trace contextRef="#ctx0" brushRef="#br1" timeOffset="43305.676">13663 4959 15093,'80'-8'4902,"-28"4"-258,3 0-258,2-4-2838,7 6-1161,-2 0-516,-9-7-1032,1 2-3096,-13 0-516,-9-7 129,-9-2-387</inkml:trace>
          <inkml:trace contextRef="#ctx0" brushRef="#br1" timeOffset="44740.8786">15305 3392 12513,'48'-7'4773,"-20"20"-129,4 12 0,6 26-2580,-6-3-903,17 23-387,-8 4-129,7 18 0,-10 3-129,-1 16-128,-12 9-388,-9 7 0,-12 2 0,-6 3 0,-16-1 0,-7-8 0,-3-5 0,-8-14 0,4-7 0,-11-23-388,18-2-4385,-14-18-258,2-11 0,0-12-258</inkml:trace>
          <inkml:trace contextRef="#ctx0" brushRef="#br1" timeOffset="45489.6798">16171 4840 13416,'46'-12'5031,"-28"8"129,-18 4-258,21 0-1935,-21 0-1935,0 0-773,0 0-259,0 0 0,0 0 0,0 0 0,18-19 0,-18 19 0,0 0 0,23-13 0,-23 13 0,18-5 0,-18 5 0,0 0 0,18 0 0,-18 0 0,0 0 0,0 19 0,0-19 0,0 0 0,-18 16 0,18-16 0,-28 2 0,12-2 0,16 0 0,-31 0 0,31 0 0,-25-16 0,25 16 0,-17-16 0,17 16 0,-22-14-3484,22 14-1676,0 0 0,0-16-258,0 16-129</inkml:trace>
          <inkml:trace contextRef="#ctx0" brushRef="#br1" timeOffset="46113.6809">17110 3857 9417,'46'-54'4773,"-30"31"0,-5 5-387,-11 18-1806,-9-14-1161,9 14-387,-28 2-129,10 21-129,-12 0-129,3 18-129,-3 3 129,3 19-129,0 6-128,6 16-388,5 10 0,5 10 0,8 3 0,3 4 0,5 0 0,15-3 0,6-4 0,14-13 0,9-8 0,10-13 0,12-5 0,2-15 0,11-4 0,-10-22-1033,15-4-3740,-21-14-387,-8-7 258,-11-12-387</inkml:trace>
          <inkml:trace contextRef="#ctx0" brushRef="#br1" timeOffset="46690.882">17779 4232 9288,'23'-20'4902,"-23"20"-129,21-9-129,-21 9-516,27 8-2580,-27-8-516,23 40-387,-10-13-129,10 16 0,-4-2-258,10 7 0,-4-4-258,5-1 129,-2-6-129,3-5 130,-3-7-130,1-11 0,-1-8 0,-1-6 0,-4-11 0,0-10 0,-3-8 0,-3-4 0,-4-3 0,-1 2 0,-5 2 0,-1 5 0,-4 6 0,-2 21 0,1-19 0,-1 19 0,0 14 0,0 14 0,0 8 0,-3 10 0,-4 9 0,0 13 0,-6 5 0,-5 1 0,-1 6 0,-3-3 0,-4 1 0,-1-5 0,2-5 0,0-8 0,6-1 0,-3-16 0,12-1 0,-14-24-2839,16 2-2192,8-20-258,-24 9 0,24-9-258</inkml:trace>
          <inkml:trace contextRef="#ctx0" brushRef="#br1" timeOffset="47065.2826">18798 4563 13545,'13'-20'4902,"-13"20"0,16-12 0,-16 12-3225,0 0-645,26 0-258,-8-2-129,16 0-257,2-5-388,19 2 0,12-2 0,15 0 0,5 1 0,2-1 0,-2 5 0,-10-5 0,-4 7-130,-25-11-1031,-4 13-1419,-44-2-2451,7-10 0,-23-3-258,-19 1 0</inkml:trace>
          <inkml:trace contextRef="#ctx0" brushRef="#br1" timeOffset="47252.483">19348 4365 9159,'-64'0'4902,"46"0"129,18 0-258,-20 23-1032,22 13-1935,-2-11-516,4 18-258,-4-2-387,9 8-257,-6-1-388,6 4 0,-3-4 0,-3-5 0,6-1-388,-9-15-902,16 2-3354,-11-13-516,-5-16 258,0 0-645</inkml:trace>
          <inkml:trace contextRef="#ctx0" brushRef="#br1" timeOffset="47658.0836">19805 4390 14190,'61'-69'5160,"-35"46"-258,1 10 129,-8-12-3225,8 25-774,-7 6-386,5 8-646,-8 4 0,1 8 0,-4 5 0,1 8 0,-6 0 0,-4 7 0,-5 0 0,-5 1 0,-11-1 0,-6-2 0,-3-1 0,-3-6 0,-1-3 0,3-4 0,4-3 0,5 0 0,6-6 0,7-1 0,4-2 0,7-1 0,11-2 0,7-3 0,9-5 0,7 0 0,3-3 0,3-4 0,-1 0 0,-9-6 0,8 6-1678,-17-14-3353,-8-2-129,-19-5-387,-1 0 0</inkml:trace>
          <inkml:trace contextRef="#ctx0" brushRef="#br1" timeOffset="47860.8841">19944 4694 12126,'0'0'4902,"0"0"-387,23 0 129,12 0-2580,10 6-1419,1-1-129,11 2-387,0 0-129,-2-7-258,7 2-387,-14-9-1290,0-7-2709,-3-6 129,-9-12-387,-6-9 0</inkml:trace>
          <inkml:trace contextRef="#ctx0" brushRef="#br1" timeOffset="48141.6846">20531 3723 12642,'62'-11'5289,"-19"11"-387,14 13 129,3-2-2967,20 28-903,-9 0-129,9 18-386,-10 10-646,-6 19 0,-16 12 0,-13 17 0,-22 8 0,-19 9 0,-26 1 0,-19-3 0,-15-4 0,-16-16 0,2 4 0,-21-27-4903,-1-8-386,-4-15 0,3-2-258</inkml:trace>
        </inkml:traceGroup>
      </inkml:traceGroup>
      <inkml:traceGroup>
        <inkml:annotationXML>
          <emma:emma xmlns:emma="http://www.w3.org/2003/04/emma" version="1.0">
            <emma:interpretation id="{90B3D2E2-CB19-4600-BB81-326066E68CD1}" emma:medium="tactile" emma:mode="ink">
              <msink:context xmlns:msink="http://schemas.microsoft.com/ink/2010/main" type="line" rotatedBoundingBox="2295,6342 18477,6278 18486,8575 2305,8639"/>
            </emma:interpretation>
          </emma:emma>
        </inkml:annotationXML>
        <inkml:traceGroup>
          <inkml:annotationXML>
            <emma:emma xmlns:emma="http://www.w3.org/2003/04/emma" version="1.0">
              <emma:interpretation id="{115B8D30-0E5B-49E6-98FA-1C8AE61B995D}" emma:medium="tactile" emma:mode="ink">
                <msink:context xmlns:msink="http://schemas.microsoft.com/ink/2010/main" type="inkWord" rotatedBoundingBox="2297,6773 5002,6763 5007,8010 2302,8021"/>
              </emma:interpretation>
              <emma:one-of disjunction-type="recognition" id="oneOf10">
                <emma:interpretation id="interp50" emma:lang="en-US" emma:confidence="0">
                  <emma:literal>¥</emma:literal>
                </emma:interpretation>
                <emma:interpretation id="interp51" emma:lang="en-US" emma:confidence="0">
                  <emma:literal>K</emma:literal>
                </emma:interpretation>
                <emma:interpretation id="interp52" emma:lang="en-US" emma:confidence="0">
                  <emma:literal>k</emma:literal>
                </emma:interpretation>
                <emma:interpretation id="interp53" emma:lang="en-US" emma:confidence="0">
                  <emma:literal>☹</emma:literal>
                </emma:interpretation>
                <emma:interpretation id="interp54" emma:lang="en-US" emma:confidence="0">
                  <emma:literal>£</emma:literal>
                </emma:interpretation>
              </emma:one-of>
            </emma:emma>
          </inkml:annotationXML>
          <inkml:trace contextRef="#ctx0" brushRef="#br1" timeOffset="52400.492">71 6189 14964,'-37'-18'4773,"21"9"129,0-2-387,16 11-3096,-18-10-645,18 10-258,0 0-129,0 0-129,0 0 1,0 0-259,0 0 0,0 0 0,-16-11 0,16 11 0,0 0 0,0 0 0,0 0 0,0 0 0,0 0 0,0 0 0,0 0 0,0 0 0,18 7 0,1-2 0,12-3 0,17 0 0,16-2 0,19 0 0,13-4 0,13-5 0,7-3 0,3-2 0,0 5 0,-20-4 0,-2 13-1033,-33 0-3998,-13 0 0,-22 6-129,-13 4-387</inkml:trace>
          <inkml:trace contextRef="#ctx0" brushRef="#br1" timeOffset="51152.4899">-46 6559 12255,'3'-41'5031,"-3"41"-516,4-23 258,-4 23-2709,0 0-903,0 0-387,20-6-258,1 6 129,7 0-258,17 0-129,10-5 130,14 0-388,8-4 0,5-2 0,-2 2 0,-11-2-130,-5 8-515,-27-10-1161,-6 13-2967,-31 0-258,0 0-129,-22 25-258</inkml:trace>
          <inkml:trace contextRef="#ctx0" brushRef="#br1" timeOffset="50840.4893">-85 6674 11094,'1'-23'4773,"8"-5"-129,-9 28 0,0 0-2580,4-23-903,-4 23-516,0 0-129,0 0-129,3 10-258,1 10 129,0 6-129,-1 8 0,1 5-129,-1 9 129,-1 4 0,2 3 0,-4-3-129,0 1 129,0-3-258,0-4 129,1-3-258,-1-8 129,2-1-258,-2-9-129,6 2-516,-6-27-1419,0 21-2064,0-21-129,0 0 0,0 0-387</inkml:trace>
          <inkml:trace contextRef="#ctx0" brushRef="#br1" timeOffset="51402.0902">18 6866 14190,'0'0'4773,"0"16"-258,0-16 0,18 2-3612,14 7-387,1-5-129,14 3-258,4 2-516,1-9-903,14 1-3096,-9 5-129,-6-3-258,-3 3-258</inkml:trace>
          <inkml:trace contextRef="#ctx0" brushRef="#br1" timeOffset="51870.0909">655 7025 13287,'1'-20'4644,"3"-7"-129,-4 27 129,20-23-3225,-19 4-516,17 10-129,-18 9-129,30-16-129,-30 16-129,36 0 0,-36 0 0,30 23-128,-21-3-259,-2 6 0,-7 1 0,0 3 0,-7 4 0,-11 0 0,-1-2 0,-4-6 0,-2 1 0,0-4 0,3-3 0,3-4 0,19-16 0,-21 26 0,21-26 0,0 20 0,14-11 0,9-2 0,9 2 0,9-4 0,7-1 0,3-4 0,8 3-388,-5-3-386,6 0-516,-19-3-3483,2-8-129,-10-5-129,-6-5-129</inkml:trace>
          <inkml:trace contextRef="#ctx0" brushRef="#br1" timeOffset="52852.8929">1822 6870 13545,'0'0'4902,"0"0"129,24 0-129,-24 0-3096,45-2-645,-15-5-258,20 7-386,0-5-517,10 5 0,1-6 0,1 5 0,-2 1 0,-13-6-259,4 13-1805,-26-1-2838,-25-6-258,4 19-129,-17-5-258</inkml:trace>
          <inkml:trace contextRef="#ctx0" brushRef="#br1" timeOffset="53024.4932">1976 7039 13287,'0'0'4773,"27"23"-387,-2-16 258,-2-7-3225,21 13-774,5-3-516,6-6-774,19 8-1419,3-6-2580,3-6 258,14 0-516,4-8 0</inkml:trace>
        </inkml:traceGroup>
        <inkml:traceGroup>
          <inkml:annotationXML>
            <emma:emma xmlns:emma="http://www.w3.org/2003/04/emma" version="1.0">
              <emma:interpretation id="{404B6D40-F86A-498B-A952-B7E845CB4C39}" emma:medium="tactile" emma:mode="ink">
                <msink:context xmlns:msink="http://schemas.microsoft.com/ink/2010/main" type="inkWord" rotatedBoundingBox="6149,7660 6458,6550 7426,6820 7116,7929"/>
              </emma:interpretation>
              <emma:one-of disjunction-type="recognition" id="oneOf11">
                <emma:interpretation id="interp55" emma:lang="en-US" emma:confidence="0">
                  <emma:literal>at</emma:literal>
                </emma:interpretation>
                <emma:interpretation id="interp56" emma:lang="en-US" emma:confidence="0">
                  <emma:literal>5</emma:literal>
                </emma:interpretation>
                <emma:interpretation id="interp57" emma:lang="en-US" emma:confidence="0">
                  <emma:literal>2</emma:literal>
                </emma:interpretation>
                <emma:interpretation id="interp58" emma:lang="en-US" emma:confidence="0">
                  <emma:literal>25</emma:literal>
                </emma:interpretation>
                <emma:interpretation id="interp59" emma:lang="en-US" emma:confidence="0">
                  <emma:literal>It</emma:literal>
                </emma:interpretation>
              </emma:one-of>
            </emma:emma>
          </inkml:annotationXML>
          <inkml:trace contextRef="#ctx0" brushRef="#br1" timeOffset="54553.2956">3999 6669 9675,'-9'-30'4902,"9"30"-129,0-31-129,0 7-2064,23 20-903,-12-16-516,19 19-129,-7-8-258,11 9-129,-4 0-258,6 16 130,-6 2-517,0 10 0,-9 4 0,-1 9 0,-9 3 0,-9 1 0,-2 5 0,-13-6 0,-8 2 0,-8-10 0,-1 0-130,-6-13-257,4-2 0,2-9 0,7-1 129,2-9 0,21-2 129,-20-4 0,20 4 129,5-25 0,11 2 129,9-2-129,4-7 129,8-5 0,2-4 0,6 2 129,-4-4-129,-2 8 129,-5-1 0,-4 8-129,-9 3 129,-3 9 1,-18 16-259,14-16 0,-14 16 0,0 0 0,-7 12 0,-2 10 0,0 6 0,0 8 0,1 6 0,0 8 0,7 2 0,1-1 0,1-1 0,12-2 0,6-5 0,6-6 0,6-5 0,4-7 0,4-4 0,0-10 0,6 3-259,-15-14-1031,11 0-3483,-23-1-387,-18 1 258,7-18-645</inkml:trace>
          <inkml:trace contextRef="#ctx0" brushRef="#br1" timeOffset="54974.4966">4065 6158 14577,'-22'-19'4902,"1"6"0,21 13-129,0 0-3096,-20-3-645,20 3-258,0 0-644,29 5-130,-6-3 0,13 3 0,10-3 0,16 2 0,11-4 0,14 0 0,7 0 0,10 0 0,-3 0 0,-1-4 0,-15 0 0,-12 1 0,-11 3 0,-26-2 0,-8 9 0,-28-7-4387,-11 22-773,-12-10-258,-5 6 0</inkml:trace>
        </inkml:traceGroup>
        <inkml:traceGroup>
          <inkml:annotationXML>
            <emma:emma xmlns:emma="http://www.w3.org/2003/04/emma" version="1.0">
              <emma:interpretation id="{91826322-047F-4D94-9F64-0B5F2A10CE36}" emma:medium="tactile" emma:mode="ink">
                <msink:context xmlns:msink="http://schemas.microsoft.com/ink/2010/main" type="inkWord" rotatedBoundingBox="7407,7227 8121,7312 8052,7887 7339,7802"/>
              </emma:interpretation>
              <emma:one-of disjunction-type="recognition" id="oneOf12">
                <emma:interpretation id="interp60" emma:lang="en-US" emma:confidence="1">
                  <emma:literal>4</emma:literal>
                </emma:interpretation>
                <emma:interpretation id="interp61" emma:lang="en-US" emma:confidence="0">
                  <emma:literal>+</emma:literal>
                </emma:interpretation>
                <emma:interpretation id="interp62" emma:lang="en-US" emma:confidence="0">
                  <emma:literal>x</emma:literal>
                </emma:interpretation>
                <emma:interpretation id="interp63" emma:lang="en-US" emma:confidence="0">
                  <emma:literal>T</emma:literal>
                </emma:interpretation>
                <emma:interpretation id="interp64" emma:lang="en-US" emma:confidence="0">
                  <emma:literal>^</emma:literal>
                </emma:interpretation>
              </emma:one-of>
            </emma:emma>
          </inkml:annotationXML>
          <inkml:trace contextRef="#ctx0" brushRef="#br1" timeOffset="55317.6972">4993 6792 15609,'55'12'5160,"-26"-10"0,5 1-258,-8-4-3483,24 1-902,-4-4-517,13-1 0,-2-2 0,5-2 0,0 3 0,-1-1 0,-6 7 0,-12-5 0,3 12-2065,-23-7-2966,-5 0-258,-18 0-129,0 0-258</inkml:trace>
          <inkml:trace contextRef="#ctx0" brushRef="#br1" timeOffset="55520.4975">5529 6619 12384,'-18'-18'5418,"18"18"-129,0 0-129,-4 20-1161,4-20-3482,0 44-517,0-10 0,0 11 0,0 4 0,0 5 0,4 6 0,-4-8 0,10 14-646,-6-18-4385,3-4-387,-5-6 129,5-6-387</inkml:trace>
        </inkml:traceGroup>
        <inkml:traceGroup>
          <inkml:annotationXML>
            <emma:emma xmlns:emma="http://www.w3.org/2003/04/emma" version="1.0">
              <emma:interpretation id="{20E2BA90-44CE-400F-955C-EE6846A61FBD}" emma:medium="tactile" emma:mode="ink">
                <msink:context xmlns:msink="http://schemas.microsoft.com/ink/2010/main" type="inkWord" rotatedBoundingBox="8867,6833 12901,6825 12904,8184 8870,8193"/>
              </emma:interpretation>
              <emma:one-of disjunction-type="recognition" id="oneOf13">
                <emma:interpretation id="interp65" emma:lang="en-US" emma:confidence="1">
                  <emma:literal>(yea)</emma:literal>
                </emma:interpretation>
                <emma:interpretation id="interp66" emma:lang="en-US" emma:confidence="0">
                  <emma:literal>(yea))</emma:literal>
                </emma:interpretation>
                <emma:interpretation id="interp67" emma:lang="en-US" emma:confidence="0">
                  <emma:literal>(yet)</emma:literal>
                </emma:interpretation>
                <emma:interpretation id="interp68" emma:lang="en-US" emma:confidence="0">
                  <emma:literal>(yrs))</emma:literal>
                </emma:interpretation>
                <emma:interpretation id="interp69" emma:lang="en-US" emma:confidence="0">
                  <emma:literal>(yet))</emma:literal>
                </emma:interpretation>
              </emma:one-of>
            </emma:emma>
          </inkml:annotationXML>
          <inkml:trace contextRef="#ctx0" brushRef="#br1" timeOffset="56815.2996">6774 6187 10836,'1'-27'4902,"-1"27"-258,0 0 258,-23-12-1677,11 22-1806,-18 6-387,7 18-387,-15 2 0,8 17-258,-7 6-257,6 17-130,3 6 0,8 9 0,6 5 0,9 4 0,5-1 0,7-3 0,12-5 0,10-9 0,6-9 0,8-13 0,7-6 0,9-10 0,6-8 0,3-12 0,5 0 0,-9-14 0,5 3-775,-19-13-1160,7-2-3096,-16-7 129,-5-3-387,-10-4 0</inkml:trace>
          <inkml:trace contextRef="#ctx0" brushRef="#br1" timeOffset="57423.7009">7345 6633 11739,'10'-19'4902,"-10"19"-387,0 0 258,15-18-2193,-1 30-1290,-14-12-645,23 43 0,-11-16-258,8 8 0,1-3-129,2 4-129,1-4 0,0-4-129,1-6 0,2-8 0,1-7 0,-1-7 0,2-3-129,-1-15 0,1-5 129,-5-9-129,-2 0 129,-3-2 129,-6 2 0,-3 5 0,-4 0 129,-3 11-128,-3 16-130,0 0 0,0 0 0,-1 18 0,-8 16 0,3 9 0,-6 8 0,1 10 0,-5 5 0,2-1 0,-2 1 0,0-4 0,0-1 0,0-4 0,2-4 0,-2-10 0,5 0 0,-7-17 0,16 13-2323,-10-21-2708,12-18-258,-18 14 0,18-14-129</inkml:trace>
          <inkml:trace contextRef="#ctx0" brushRef="#br1" timeOffset="57969.7018">8058 6973 13674,'78'-21'4773,"-26"14"0,5-4-258,-9-5-2838,23 12-903,-7-6-387,5 4-129,-6-1-129,-3 2 0,-12 0-129,-9-1-129,-5 3-258,-18-8-387,2 11-645,-18 0-1419,-6-21-1806,6 21 129,-30-11-258,7 2 1032,7 9 903,-11 0 1806,6 0 1548,5 4 2193,0 5 1677,-2-4 129,18-5 0,-18 28-1032,1-26-645,15 23-1032,-14-16-516,14 16-387,-10-7-129,6 8-258,-3-3-129,8 4-257,-3-2-130,4 0 0,0-2 0,0 0 0,2-5 0,5-2 0,-7-16 0,12 23 0,-12-23 0,0 0-130,16 18-644,-16-18-2322,0 0-1677,0-14-129,0 14-129,-1-18-516</inkml:trace>
          <inkml:trace contextRef="#ctx0" brushRef="#br1" timeOffset="58266.1024">8504 6633 16125,'6'-19'5031,"-6"19"0,14-16-387,-5 37-3483,-9 4-386,0 19-775,0 1 0,2 12 0,-1 2 0,-1-1 0,2 3 0,0-10 0,3 1 0,-5-15 0,11 10-1807,-7-23-3095,-3-2-258,-1-22-129,0 23-387</inkml:trace>
          <inkml:trace contextRef="#ctx0" brushRef="#br1" timeOffset="58812.1033">9435 6733 10320,'0'-25'4902,"0"25"-129,0-16-129,0 16-1290,32-7-1677,-16 0-645,26 7-258,-1-4-129,18 4-129,2-2-386,6 2-130,-6 0 0,-4 0 0,-13 6 0,-10 6 0,-18 6 0,-14 7 0,-10 3 0,-20 6 0,-9 2 0,-10 3 0,-2 2 0,-3-4 0,2-3 0,4-4 0,5-1 0,9-4 0,9-4 0,7-2 0,7-3 0,9 1 0,0-17 0,12 21 0,6-14 0,9 0 0,3-2 0,6-1 0,3 0 0,-2-4 0,2 1 0,-12-2-259,7-3-4514,-18-5-387,-16 9 129,3-19-516</inkml:trace>
          <inkml:trace contextRef="#ctx0" brushRef="#br1" timeOffset="59046.1036">9399 7034 15996,'41'-20'5031,"-2"15"0,11 3-258,-7-5-3483,23 7-644,-1-6-646,6 3 0,2-1 0,-5-6-259,1 8-902,-22-19-2451,2 4-1290,-11-7 0,-8-7-258,-12-8-129</inkml:trace>
          <inkml:trace contextRef="#ctx0" brushRef="#br1" timeOffset="59264.5041">10116 6313 15222,'0'0'5160,"25"-7"0,9 19-258,-9 10-3096,28 22-1289,-7 4-517,9 22 0,-7 4 0,0 10 0,-14 1 0,-9 3 0,-16-3 0,-14-5 0,-15-2 0,-21-19 0,7-2-2839,-21-18-2321,4-3-129,-6-13-387</inkml:trace>
        </inkml:traceGroup>
        <inkml:traceGroup>
          <inkml:annotationXML>
            <emma:emma xmlns:emma="http://www.w3.org/2003/04/emma" version="1.0">
              <emma:interpretation id="{078B6ED1-CE5D-43F8-B780-DF34AA9DCE9B}" emma:medium="tactile" emma:mode="ink">
                <msink:context xmlns:msink="http://schemas.microsoft.com/ink/2010/main" type="inkWord" rotatedBoundingBox="13554,6411 18451,6259 18522,8544 13625,8696"/>
              </emma:interpretation>
              <emma:one-of disjunction-type="recognition" id="oneOf14">
                <emma:interpretation id="interp70" emma:lang="en-US" emma:confidence="0">
                  <emma:literal>(5+2)</emma:literal>
                </emma:interpretation>
                <emma:interpretation id="interp71" emma:lang="en-US" emma:confidence="0">
                  <emma:literal>(7+2)</emma:literal>
                </emma:interpretation>
                <emma:interpretation id="interp72" emma:lang="en-US" emma:confidence="0">
                  <emma:literal>(7+25)</emma:literal>
                </emma:interpretation>
                <emma:interpretation id="interp73" emma:lang="en-US" emma:confidence="0">
                  <emma:literal>(5+2]</emma:literal>
                </emma:interpretation>
                <emma:interpretation id="interp74" emma:lang="en-US" emma:confidence="0">
                  <emma:literal>(5+2}</emma:literal>
                </emma:interpretation>
              </emma:one-of>
            </emma:emma>
          </inkml:annotationXML>
          <inkml:trace contextRef="#ctx0" brushRef="#br1" timeOffset="60387.7061">11519 6155 14448,'11'-41'4773,"-11"23"-129,0 18-129,0 0-2709,-21-16-645,7 25-387,-17 11-128,3 15-646,-11 6 0,3 16 0,-5 11 0,6 17 0,3 7 0,10 12 0,5-1 0,9 2 0,8 0 0,8-6 0,13-1 0,11-18 0,7-7 0,11-16 0,10-4 0,1-17 0,13 1-1033,-9-19-3869,4-5-129,-7-12 258,-3-1-645</inkml:trace>
          <inkml:trace contextRef="#ctx0" brushRef="#br1" timeOffset="61370.5078">12213 6222 11223,'-7'-33'4386,"-7"11"0,14 22-129,-30-9-1677,5 0-1419,25 9-258,-29 0-129,29 0 0,-19 0 0,19 0-129,0 0 0,16 9-386,5-5-259,18 1 0,7-3 0,18 3 0,9-5 0,13 2 0,3-2 0,-2 0 0,-5 0 0,-15 0 0,-4 0 0,-26-7-259,7 7-4385,-44 0-516,16 0 258,-16 0-516</inkml:trace>
          <inkml:trace contextRef="#ctx0" brushRef="#br1" timeOffset="60980.5071">12135 6523 14577,'18'-14'4773,"-18"14"-258,16 2-129,-16-2-3354,19 32-387,-4-7-258,4 10-258,4 8-258,2-1-129,9 10-645,-9-18-774,19 14-645,-17-25-516,19 7 258,-19-28-258,19 3 258,-19-19 516,8-7 1161,-10-9 1677,-7-13 1161,0 5 516,-16-11 0,10 15 258,-17-12 258,5 28-645,-9-14-516,9 32-387,0 0-258,-9 12-258,-2 20-386,6 23-517,-7 6 0,-1 15 0,-5 6 0,-3 9 0,-2 0 0,-2-4 0,-2-4 0,1-6 0,2-9 0,1-12 0,7-9 0,2-12 0,5-8 0,9-27 0,-11 20 0,1-29-1807,10 9-3095,-7-40-129,3 14 0,-1-12-258</inkml:trace>
          <inkml:trace contextRef="#ctx0" brushRef="#br1" timeOffset="61666.9083">13003 6719 14061,'76'23'5031,"-33"-16"-258,2 4 0,-1-11-2064,11 14-2064,-1-9-129,8 4-257,0-4-389,-3-3-257,3 7-645,-19-14-1806,-2-4-1935,-11-5 0,-11-8-387,-13-3-129</inkml:trace>
          <inkml:trace contextRef="#ctx0" brushRef="#br1" timeOffset="61854.1087">13562 6559 14577,'-40'-4'5031,"40"4"-258,-21 30 129,21 11-3225,-7-7-645,5 21-257,-9 0-775,6 8 0,-4 1 0,0-2 0,4 2 0,-6-14 0,11 7-2839,-1-18-2063,1-7-129,0-11-258,0-21-129</inkml:trace>
          <inkml:trace contextRef="#ctx0" brushRef="#br1" timeOffset="62400.1096">14309 6527 12513,'21'-16'4902,"-5"1"-129,-16 15 0,0 0-2451,30-9-903,-30 9-516,41 0-129,-14 0-386,12 11-388,0-2 0,7 5 0,-1 2 0,-3 7 0,-8 1 0,-9 6 0,-14 5 0,-11 4 0,-14 4 0,-20 0 0,-7 3 0,-11-1 0,-1-1 0,-2-5 0,5-3 0,4-4 0,10-2 0,8-5 0,6-4 0,12-1 0,6-2 0,4-1 0,0-17 0,39 25 0,-10-14 0,8 0 0,4-4 0,9-2 0,1-3 0,3-2 0,1 0 0,-2 0 0,-1-4 0,-17-12 0,13 4-4258,-30-2-902,-18 14 0,4-27-387</inkml:trace>
          <inkml:trace contextRef="#ctx0" brushRef="#br1" timeOffset="62992.9107">14417 6091 12255,'-41'-18'4902,"18"9"-387,2 4 258,1-9-2322,20 14-1032,-23-2-258,23 2-258,0 0-515,23 5-388,9 0 0,22 6 0,6-4 0,18 4 0,8-4 0,10-2 0,-2 1 0,-5-6 0,-4 1 0,-17-1 0,1 0-1678,-21-1-3353,-9-6-129,-17-9-129,-6-2-129</inkml:trace>
          <inkml:trace contextRef="#ctx0" brushRef="#br1" timeOffset="62634.11">14380 7003 16512,'-9'-17'4773,"18"13"0,16 4-129,1 0-3870,19 0-387,6 0-129,10 0-258,12 0-387,-2 0-258,14 0-774,-21-7-2193,8-4-1161,-10-5 0,-11-5-387,-12-4-129</inkml:trace>
          <inkml:trace contextRef="#ctx0" brushRef="#br1" timeOffset="63226.9111">15387 5596 16512,'112'13'4773,"-45"15"258,10 20-258,-6 7-3483,16 33-902,-3 9-388,-3 26 0,-18 18 0,-15 22 0,-29 12 0,-22 8 0,-38 4 0,-34-4 0,-26 2 0,-45-29-1291,-11-4-3740,-26-26-387,-5-18 0,-10-20-516</inkml:trace>
        </inkml:traceGroup>
      </inkml:traceGroup>
    </inkml:traceGroup>
    <inkml:traceGroup>
      <inkml:annotationXML>
        <emma:emma xmlns:emma="http://www.w3.org/2003/04/emma" version="1.0">
          <emma:interpretation id="{60A404B5-4D9E-4C02-92F9-0FC5DB843BE8}" emma:medium="tactile" emma:mode="ink">
            <msink:context xmlns:msink="http://schemas.microsoft.com/ink/2010/main" type="paragraph" rotatedBoundingBox="1721,10222 23970,9713 24045,13011 1796,13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9C4DA5-A9A8-48A4-A714-1B252BF6C50D}" emma:medium="tactile" emma:mode="ink">
              <msink:context xmlns:msink="http://schemas.microsoft.com/ink/2010/main" type="line" rotatedBoundingBox="1721,10222 23970,9713 24045,13011 1796,13520"/>
            </emma:interpretation>
          </emma:emma>
        </inkml:annotationXML>
        <inkml:traceGroup>
          <inkml:annotationXML>
            <emma:emma xmlns:emma="http://www.w3.org/2003/04/emma" version="1.0">
              <emma:interpretation id="{D4F5D094-9D2B-4D81-97AC-D907EDF633E3}" emma:medium="tactile" emma:mode="ink">
                <msink:context xmlns:msink="http://schemas.microsoft.com/ink/2010/main" type="inkWord" rotatedBoundingBox="1724,10338 3849,10289 3897,12391 1772,12439"/>
              </emma:interpretation>
              <emma:one-of disjunction-type="recognition" id="oneOf15">
                <emma:interpretation id="interp75" emma:lang="en-US" emma:confidence="1">
                  <emma:literal>Any</emma:literal>
                </emma:interpretation>
                <emma:interpretation id="interp76" emma:lang="en-US" emma:confidence="0">
                  <emma:literal>Amy</emma:literal>
                </emma:interpretation>
                <emma:interpretation id="interp77" emma:lang="en-US" emma:confidence="0">
                  <emma:literal>any</emma:literal>
                </emma:interpretation>
                <emma:interpretation id="interp78" emma:lang="en-US" emma:confidence="0">
                  <emma:literal>Airy</emma:literal>
                </emma:interpretation>
                <emma:interpretation id="interp79" emma:lang="en-US" emma:confidence="0">
                  <emma:literal>Awry</emma:literal>
                </emma:interpretation>
              </emma:one-of>
            </emma:emma>
          </inkml:annotationXML>
          <inkml:trace contextRef="#ctx0" brushRef="#br2" timeOffset="77516.5361">-477 9743 12900,'0'0'4644,"0"0"-129,0 0-129,0 0-3096,0 25-387,0 0-387,-3 15 129,-8 7-258,2 15-129,-5 7 0,2 11 0,-4 6-129,1 1 0,-1-2-129,2-3 129,0-9 129,3-11-258,1-12 129,2-14-258,3-10 387,3-8-516,2-18 516,0 0-258,0 0-129,0 0 129,0-16 0,2-7 258,3-11-258,6-7 258,2-10-387,4-10 258,3-13 129,5-10-258,3-7 129,4-1-129,2 3 130,-2 3-130,-2 8 0,-5 12 0,-3 11 0,-8 16 0,-5 9 0,-4 12 0,-5 18 0,2-23 0,-2 23 0,0 0 0,0 0 0,0 0 0,7 14 0,-4 6 0,1 5 0,3 7 0,-2 5 0,3 9 0,-3 8 0,0 2 0,1 10 0,-3 7 0,1-2 0,-1 2 0,1-2 0,1-5 0,1-7 0,1-6 0,0-12 0,2-9 0,-2-7 0,-2-5 0,0-2 0,-5-18 0,8 23 0,-8-23 0,0 16 0,0-16-517,0 0-3611,-13 1-903,13-1 0,-25-3-387,7-8 258</inkml:trace>
          <inkml:trace contextRef="#ctx0" brushRef="#br2" timeOffset="77734.9364">-496 10408 13287,'73'-4'4128,"-15"8"-1032,-8-4-2322,9-4-4128,21 4-774,-4-3-129,15 3-387</inkml:trace>
          <inkml:trace contextRef="#ctx0" brushRef="#br2" timeOffset="78343.3376">158 10122 13545,'11'-25'4644,"-11"25"-129,0 0 129,0 0-3096,16 26-774,-11 1 0,13 14-129,-5 0-258,8 7 0,-7 2 0,8 0-129,-6-10-129,0 0 1,-2-8-130,-3-8 0,-3-6-130,-8-18 130,9 16-129,-9-16 129,0 0-129,6-18 0,-3-1 129,1-6 0,3-7 129,2 0-129,1-4 258,1 3-128,3-1-130,4 4 0,-7 1 0,3 10 0,-2 1 0,-12 18 0,25-13 0,-9 13 0,-16 0 0,31 20 0,-14 3 0,3 4 0,1 6 0,-1 5 0,1-1 0,-3 1 0,-2 4 0,-5-6 0,5 7 0,-15-22-2194,3 9-2579,1-7-387,1-3 129,-1-2-645</inkml:trace>
          <inkml:trace contextRef="#ctx0" brushRef="#br2" timeOffset="78826.9384">1002 10305 12513,'21'-70'4902,"-14"51"-129,-7 19 129,0 0-2064,12 19-1677,1 13-387,-6-3-129,7 10-386,-3-2-259,7 6 0,-2-7 0,2-1 0,6-3 0,0-9 0,8-3 0,0-11 0,3-6 0,-3-3-130,0-14 130,0-7 130,-7-8-130,2 1 0,-11-6 0,-2 7 0,-7 1 0,0 6 0,-3 2 0,-4 18 0,0 0 0,0 9 0,0 22 0,-7 4 0,-2 10 0,-2 11 0,-3 12 0,-4 12 0,-3 7 0,-1 11 0,-1 9 0,0 7 0,-4 1 0,3-6 0,-1-6 0,0-14 0,7-9 0,-3-25 0,8-9 0,-12-30-517,25-16-4514,-30 16-387,12-16 387,-1-8-645</inkml:trace>
        </inkml:traceGroup>
        <inkml:traceGroup>
          <inkml:annotationXML>
            <emma:emma xmlns:emma="http://www.w3.org/2003/04/emma" version="1.0">
              <emma:interpretation id="{47395448-351E-4B41-B13D-2F44C5D606CB}" emma:medium="tactile" emma:mode="ink">
                <msink:context xmlns:msink="http://schemas.microsoft.com/ink/2010/main" type="inkWord" rotatedBoundingBox="4701,10262 10232,10170 10262,11970 4731,12062"/>
              </emma:interpretation>
              <emma:one-of disjunction-type="recognition" id="oneOf16">
                <emma:interpretation id="interp80" emma:lang="en-US" emma:confidence="0">
                  <emma:literal>function</emma:literal>
                </emma:interpretation>
                <emma:interpretation id="interp81" emma:lang="en-US" emma:confidence="0">
                  <emma:literal>Function</emma:literal>
                </emma:interpretation>
                <emma:interpretation id="interp82" emma:lang="en-US" emma:confidence="0">
                  <emma:literal>functions</emma:literal>
                </emma:interpretation>
                <emma:interpretation id="interp83" emma:lang="en-US" emma:confidence="0">
                  <emma:literal>Functions</emma:literal>
                </emma:interpretation>
                <emma:interpretation id="interp84" emma:lang="en-US" emma:confidence="0">
                  <emma:literal>junction</emma:literal>
                </emma:interpretation>
              </emma:one-of>
            </emma:emma>
          </inkml:annotationXML>
          <inkml:trace contextRef="#ctx0" brushRef="#br2" timeOffset="79513.3397">2330 10388 9288,'2'-19'4515,"11"-6"0,-13 25-258,28-13-1290,-21-6-1290,22 14-387,-13-17-387,17 8-258,-4-9-129,8 0-129,-1-11-129,6-2-129,-2-8 0,-1-4-258,-4-2 0,-6-5-129,-6 2 129,-9 1-129,-9 8 129,-5 3 0,-5 9 0,-9 8 129,-4 10 129,0 14 129,2 0-129,6 27 258,1 8-129,9 19 258,0 12-129,3 17 130,3 10-517,10 12 0,-6 1 0,8 7 0,-4-1 0,1 1 0,-3-2 0,2-1 0,-5-10 0,0-6 0,-2-7 0,-2-12 0,-3-8 0,-2-20 0,0-5 0,0-42-130,0 31-3353,0-31-1677,-19-16 129,4-11-516,-2-3 129</inkml:trace>
          <inkml:trace contextRef="#ctx0" brushRef="#br2" timeOffset="79762.9399">2359 10573 15867,'46'-28'4644,"-10"23"258,10 3-516,20 2-3483,-1 0-645,16 0-645,9 5-1161,4-5-2838,-6 0-258,2-2-387,-10-8 0</inkml:trace>
          <inkml:trace contextRef="#ctx0" brushRef="#br2" timeOffset="80308.9411">3261 10202 15867,'0'0'4773,"12"-6"129,-10 15-387,7 20-3612,-9-4-387,1 12-129,1 2-129,4 6 0,-1-3-129,2 3-129,4-4 0,1-2-129,2-5 129,-1-6-129,1-5 129,-1-5-129,3-6 0,-16-12 0,30 0 129,-14-5 0,0-13 0,2-3 0,1-8 129,4-3 0,-1-5 129,3 0 0,-6-4-128,4 5-130,-7-1 0,4 10 0,-10 0 0,-10 27 0,18-28 0,-18 28 0,0 0 0,13 11 0,-10 10 0,4 7 0,1 6 0,2 2 0,3 5 0,3 1 0,1-1 0,1-7 0,2-2 0,-2-10 0,5 2 0,-23-24-517,42 9-4256,-20-9-516,-1-7 516,2-9-645</inkml:trace>
          <inkml:trace contextRef="#ctx0" brushRef="#br2" timeOffset="80714.5417">4059 10315 14319,'0'0'4773,"4"13"-258,-1 5 0,-3-18-3225,6 48-387,-5-22-387,5 8-258,-3-2-258,-1-2-258,2 1-129,-4-10 0,0-1 0,0-20 0,0 16 129,0-16 129,2-9 258,-2 9 258,14-43 129,-2 18 0,-1-14 129,8 7-129,-1-9 129,5 11-258,-3-4-257,5 13-130,-6 5 0,6 10 0,-3 6 0,1 9 0,0 13 0,0 4 0,4 6 0,-4-3 0,7 3 0,-5-7-646,16 5-773,-14-23-1548,22 2-1677,6-7-258,8-2 129,10-13-387</inkml:trace>
          <inkml:trace contextRef="#ctx0" brushRef="#br2" timeOffset="80932.942">5118 10324 10320,'10'-64'4515,"-24"45"0,-14 1 0,-6 7-1419,7 20-1419,-12 0-516,16 23-258,-6 0-258,15 14-129,4-1-258,8 8-129,4-1-129,14-4-258,12 0-258,0-13-258,17 1-129,-8-20-387,18 5-1032,-12-14-2193,3-8 129,6-12-387,-11-19 387</inkml:trace>
          <inkml:trace contextRef="#ctx0" brushRef="#br2" timeOffset="81572.5431">5440 10246 12642,'0'0'5031,"12"0"-516,6 0 387,5-5-2064,14 10-1677,-5-5-258,18 5-258,4-5-515,11 2-130,3-2 0,8 0 0,-3-7 0,-2-2 0,-8 0 0,-12 2 0,-10-3 0,-14 4 0,-9 3 0,-18 3 0,0 0 0,0 25 0,-7-2 0,-2 5 0,0 11 0,2 0 0,3 9 0,2-7 0,6 4 0,1-19-1291,13 7-3482,0-12-387,1-7 387,3-9-645</inkml:trace>
          <inkml:trace contextRef="#ctx0" brushRef="#br2" timeOffset="81182.5424">5671 9538 13545,'-27'-16'5160,"27"16"-258,-18 23 0,13 4-1935,5 23-1676,0 0-1291,0 17 0,0 6 0,7 11 0,2 6 0,-2-2 0,7 6 0,-10-18-388,17 13-1934,-19-19-2451,5-13-258,-1-15-129,-5-15 0</inkml:trace>
          <inkml:trace contextRef="#ctx0" brushRef="#br2" timeOffset="81728.5434">6285 9887 15093,'-24'-82'4644,"14"57"-387,10 25-129,0 0-4773,0 0-3354,0 23-258,3 6-387,12 15-258</inkml:trace>
          <inkml:trace contextRef="#ctx0" brushRef="#br2" timeOffset="82321.3446">7007 10138 11094,'-4'-32'4515,"-19"19"-129,5 13-129,-10 18-1935,-11-9-1290,12 21-258,-9-3-258,10 14-258,-3-2-129,6 9 0,5-2 0,9 2-129,8-3 0,1-1 129,9-5 0,10-1 0,1-10 129,5-3 129,-1-9 0,5 0 0,-6-14 129,6-2 0,-8-6-128,6-8-388,-8-11 0,4-5 0,-5-9 0,-4-6 0,-5-8 0,-7-4 0,-2-5 0,-13 3 0,-1 8 0,-18-6-646,9 19-4127,-9 6-258,2 16 129,0 7-516</inkml:trace>
          <inkml:trace contextRef="#ctx0" brushRef="#br2" timeOffset="82711.3453">7202 10191 14577,'72'60'4773,"-42"-24"-258,-5-2-129,-11-4-3096,11 13-645,-9-4-387,-4-2-387,1 1-387,-10-12-387,10 5-129,-13-31 0,10 30 129,-10-30 258,0 0 387,25-20 387,-14-10 516,12 0 387,-10-18 258,15 10 0,-12-13 129,12 17-387,-10-3-128,7 15-904,-7 8 0,7 14 0,-6 18 0,3 16 0,-3 5 0,1 9 0,-2 5 0,-2 0 0,1 6 0,-11-20-517,8 8-4385,0-8-258,4-4-129,3-8-258</inkml:trace>
        </inkml:traceGroup>
        <inkml:traceGroup>
          <inkml:annotationXML>
            <emma:emma xmlns:emma="http://www.w3.org/2003/04/emma" version="1.0">
              <emma:interpretation id="{9CD078AF-9469-421E-9747-4D1FAFE0E9A5}" emma:medium="tactile" emma:mode="ink">
                <msink:context xmlns:msink="http://schemas.microsoft.com/ink/2010/main" type="inkWord" rotatedBoundingBox="11012,10174 14721,10090 14748,11268 11039,11353"/>
              </emma:interpretation>
              <emma:one-of disjunction-type="recognition" id="oneOf17">
                <emma:interpretation id="interp85" emma:lang="en-US" emma:confidence="1">
                  <emma:literal>can</emma:literal>
                </emma:interpretation>
                <emma:interpretation id="interp86" emma:lang="en-US" emma:confidence="0">
                  <emma:literal>Can</emma:literal>
                </emma:interpretation>
                <emma:interpretation id="interp87" emma:lang="en-US" emma:confidence="0">
                  <emma:literal>•an</emma:literal>
                </emma:interpretation>
                <emma:interpretation id="interp88" emma:lang="en-US" emma:confidence="0">
                  <emma:literal>chin</emma:literal>
                </emma:interpretation>
                <emma:interpretation id="interp89" emma:lang="en-US" emma:confidence="0">
                  <emma:literal>Cain</emma:literal>
                </emma:interpretation>
              </emma:one-of>
            </emma:emma>
          </inkml:annotationXML>
          <inkml:trace contextRef="#ctx0" brushRef="#br2" timeOffset="83709.7468">9033 10155 13803,'-18'-57'4386,"-7"33"-129,-2 4 0,1 13-3096,-15-6-258,7 13-258,-7 11-258,5 14-129,-1 9 0,7 8-129,1 5 0,10 10-129,5 0 0,7 3 129,7-5-258,5-3 258,13-4-129,7-7 0,7-6 0,7-6 129,3-10 0,8-8 0,7-7 0,4-4-129,3-8 129,7-11 0,2-10-129,0-4 129,0-8-129,-8-2 129,-6-5 0,-9-2-129,-13 2 129,-10 2 0,-15 5 129,-10 7-258,-4 6 129,-15 8 0,-5 9-129,-4 10 0,1 2-129,-2 16 129,2 6 0,6 5 0,3 4-129,3 2 129,6 1 0,2-2 0,5-3 0,0-4 0,0-1-129,1-5 0,6-2 0,-7-18 0,18 23 0,-18-23 129,25 5 0,-7-5 258,0-7 0,5-7 129,-2-8-257,6 3-130,-2-6 0,3 4 0,-3-2 0,4 7 0,-3 3 0,1 8 0,0 5 0,-2 1 0,1 14 0,-3 3 0,-1 5 0,-4-4 0,1 8 0,-19-27-3355,18 28-1289,-18-28-516,23 9 129,-7-9-387</inkml:trace>
          <inkml:trace contextRef="#ctx0" brushRef="#br2" timeOffset="84084.1477">10084 10143 15609,'-4'-18'4773,"4"18"258,0 0-258,8 18-2709,-8 5-1547,8 13-517,-2-3 0,-1 8 0,0 0 0,-5-7 0,8 7 0,-8-14-517,5-2-128,-5-25 0,11 21 258,-11-21 129,17-5 387,-2-11 258,-3-15 258,11 5 0,-3-12 1,6 6-646,-4-2 0,4 8 0,-2 4 0,2 12 0,-1 8 0,-2 6 0,-3 17 0,-2 7 0,-2 8 0,-7-6 0,8 9-259,-17-14-3482,13 0-1032,-13-25-129,35 16-129,-8-16-258</inkml:trace>
        </inkml:traceGroup>
        <inkml:traceGroup>
          <inkml:annotationXML>
            <emma:emma xmlns:emma="http://www.w3.org/2003/04/emma" version="1.0">
              <emma:interpretation id="{ADD29F6F-EECA-4749-B744-28EAB78AD5FC}" emma:medium="tactile" emma:mode="ink">
                <msink:context xmlns:msink="http://schemas.microsoft.com/ink/2010/main" type="inkWord" rotatedBoundingBox="13418,10109 14954,10818 14588,11611 13052,10903"/>
              </emma:interpretation>
              <emma:one-of disjunction-type="recognition" id="oneOf18">
                <emma:interpretation id="interp90" emma:lang="en-US" emma:confidence="1">
                  <emma:literal>be</emma:literal>
                </emma:interpretation>
                <emma:interpretation id="interp91" emma:lang="en-US" emma:confidence="0">
                  <emma:literal>bee</emma:literal>
                </emma:interpretation>
                <emma:interpretation id="interp92" emma:lang="en-US" emma:confidence="0">
                  <emma:literal>bel</emma:literal>
                </emma:interpretation>
                <emma:interpretation id="interp93" emma:lang="en-US" emma:confidence="0">
                  <emma:literal>bey</emma:literal>
                </emma:interpretation>
                <emma:interpretation id="interp94" emma:lang="en-US" emma:confidence="0">
                  <emma:literal>beg</emma:literal>
                </emma:interpretation>
              </emma:one-of>
            </emma:emma>
          </inkml:annotationXML>
          <inkml:trace contextRef="#ctx0" brushRef="#br2" timeOffset="84614.5486">10970 9618 16512,'30'-117'4773,"-14"78"0,-2 12 0,11 27-3354,-25 0-902,25 32-517,-16 9 0,3 18 0,-6 8 0,3 15 0,-4 3 0,2 11 0,-3 2 0,1-3 0,0-6 0,4-13 0,2-10 0,-2-15 0,3-11 0,3-23 0,2-13 0,1-9 0,2-15 0,-1-8 0,3-6 0,1-2 0,-2 4 0,2 0 0,2 5 0,-2 10 0,4 4 0,3 11 0,4 2 0,1 15 0,1 6 0,0 9 0,-3 2 0,-6 4 0,-6-1 0,-8 1 0,-13-6 0,-5-3 0,-22-6 0,-12-7 0,-9-3 0,-7-4 0,-4-5 0,-5-2 0,3-4 0,1-12 0,15 11 0,-6-16-3484,17 5-1418,7-2-129,8 2 0,19 16-258</inkml:trace>
          <inkml:trace contextRef="#ctx0" brushRef="#br2" timeOffset="85004.5493">12007 10337 15093,'98'-9'4515,"-65"-4"-129,-2 3-258,-1-3-3225,-18-10-387,-3 0-258,-9 0-129,0 0 0,-12-2-129,-6 4 129,-3 5-129,-6 7 0,0 7 129,-1 4-129,-2 12 129,1 9 0,1 7 0,3 8 129,2-1-129,7 7 129,3-3-129,11 4 129,2-6-129,15 0 0,11-7-129,12-5-258,10-2-129,2-15-1032,14-1-2838,0-7-516,1-2 258,7-3-516</inkml:trace>
        </inkml:traceGroup>
        <inkml:traceGroup>
          <inkml:annotationXML>
            <emma:emma xmlns:emma="http://www.w3.org/2003/04/emma" version="1.0">
              <emma:interpretation id="{B01DC865-18BF-49A0-8492-D4FCA2C71EEC}" emma:medium="tactile" emma:mode="ink">
                <msink:context xmlns:msink="http://schemas.microsoft.com/ink/2010/main" type="inkWord" rotatedBoundingBox="15566,9877 23982,9715 24045,13012 15630,13174"/>
              </emma:interpretation>
              <emma:one-of disjunction-type="recognition" id="oneOf19">
                <emma:interpretation id="interp95" emma:lang="en-US" emma:confidence="1">
                  <emma:literal>implemented.</emma:literal>
                </emma:interpretation>
                <emma:interpretation id="interp96" emma:lang="en-US" emma:confidence="0">
                  <emma:literal>implemented,</emma:literal>
                </emma:interpretation>
                <emma:interpretation id="interp97" emma:lang="en-US" emma:confidence="0">
                  <emma:literal>'Implemented.</emma:literal>
                </emma:interpretation>
                <emma:interpretation id="interp98" emma:lang="en-US" emma:confidence="0">
                  <emma:literal>implemented</emma:literal>
                </emma:interpretation>
                <emma:interpretation id="interp99" emma:lang="en-US" emma:confidence="0">
                  <emma:literal>'implemented.</emma:literal>
                </emma:interpretation>
              </emma:one-of>
            </emma:emma>
          </inkml:annotationXML>
          <inkml:trace contextRef="#ctx0" brushRef="#br2" timeOffset="85628.5504">13193 9782 15222,'4'-18'4644,"23"0"-516,-8 18-129,1 0-4128,6 4-3741,1 14-258,-9-2-387,5 9 0</inkml:trace>
          <inkml:trace contextRef="#ctx0" brushRef="#br2" timeOffset="85425.7501">13277 10042 17157,'11'-20'4773,"-11"20"129,7 11-258,7 17-3612,-14 2-773,7 13-259,-5 2 0,7 6 0,-2 1 0,-2-8 0,11 11-1162,-7-16-3482,-4-8-387,-5-10 129,0-21-387</inkml:trace>
          <inkml:trace contextRef="#ctx0" brushRef="#br2" timeOffset="86689.3523">13526 10024 13803,'28'28'4515,"-17"-6"-129,2 6 0,3 8-3096,-13-8-516,10 6-387,-6-4-258,2-5 0,-2-2-129,-2-7 0,-5-16 129,11 16-129,-11-16 129,17-7 0,-6-11 129,5-5 0,-2-5 0,6-4-129,1-4 129,2 2-129,2 0 129,0 8-258,0 3 129,0 10 0,-2 3-129,2 10 129,-2 0 0,-1 7-129,-1 9 0,-2 0 129,-1 1-129,-2 3 0,-2-2 0,-1 0 0,-2-2 0,-11-16 0,16 21 0,-16-21 129,17 5-129,-17-5 0,22-5 129,-22 5-129,28-27 130,-10 11-130,-2-2 0,-2 1 0,-14 17 0,29-25 0,-29 25 0,23-13 0,-23 13 0,23 0 0,-23 0 0,27 22 0,-11-8 0,1 0 0,1 0 0,2-7 0,1-1 0,0-6 0,4 0 0,0-13 0,2-6 0,0-1 0,-1-5 0,1 4 0,-4-2 0,-2 7 0,-21 16 0,27-22 0,-27 22 0,16 0 0,-16 0 0,2 34 0,0-3 0,-2 6 0,1 7 0,3 10 0,-2-1 0,1 4 0,1 0 0,-1-4 0,1 1 0,0-6 0,-1-2 0,-3-9 0,4-1 0,-4-15 0,1-1 0,-1-20-775,0 0-257,0-22 0,6-1-258,-6-28-129,3 8-129,-3-30-129,6 11 387,-6-18 774,5 3 387,4 6 516,-5-4 516,15 22 516,-12-7 129,22 31 129,-15-6-129,25 27-258,-12 0-516,14 8-129,-6 8-128,4 10-517,-5 2 0,0 8 0,-9 3 0,-7 2 0,-10 5 0,-6-3 0,-2 3 0,-19-8 0,-4 7 0,-29-14-4258,6-7-644,-9-7 0,-1-5-387,-6-4-258</inkml:trace>
          <inkml:trace contextRef="#ctx0" brushRef="#br2" timeOffset="87016.9527">15431 9314 15609,'50'-9'5160,"-32"9"0,-1 21-258,-8 6-2966,6 19-1936,-14 2 0,6 20 0,-7 1 0,0 13 0,0 5 0,-3 9 0,-2 6 0,-1-4 0,4-1 0,2-13 0,0-2 0,0-23 0,15-1-1807,-8-27-3353,3-15 0,-10-16-258,25 0 0</inkml:trace>
          <inkml:trace contextRef="#ctx0" brushRef="#br2" timeOffset="87406.9534">15886 10102 16383,'0'0'4902,"20"-11"258,-4 11-258,4 0-3482,15 2-1420,2-2 0,17 0 0,3 0 0,5-3 0,0-6 0,-1-6 0,-8-4 0,-16-4 0,-12 0 0,-19-2 0,-8 3 0,-28-1 0,-8 7 0,-15 4 0,-2 10-130,-6 2-128,4 12 0,8 13 258,6 9 0,11 11 129,12 6 129,13 6-129,7 0 1,16 2-130,13-2 0,10-6 0,11-6-259,1-13-386,17 2-774,-10-20-3225,7-7-258,-7-7 0,-3-5-129</inkml:trace>
          <inkml:trace contextRef="#ctx0" brushRef="#br2" timeOffset="88436.5554">16728 9846 14577,'0'0'5031,"2"16"0,6 7-387,1-3-2709,7 20-1032,-10 0-257,6 8-646,-3 0 0,-2-6 0,-2-1 0,-1-10-130,1-5-386,-5-26 129,6 16 0,-6-16 0,7-21 129,0-6 129,0-5 258,4-5-258,-1-4 258,3 2 0,-1 0 129,4 5 0,-1 4 0,2 6 0,-2 5 0,1 10-129,-16 9 129,28-2-129,-28 2 1,21 16-130,-12 2 0,-3 3 0,-3 4 0,-1-2 0,-2 4 0,0-4 0,-2-1 0,-3-6 0,5-16-130,-9 26 1,9-26 0,0 0 129,0 0-129,0 0 129,0 0 129,14-18-129,-3 1 129,1-3 0,-1-1-129,1 3 130,-1-2-130,-2 4 0,-9 16 0,23-23 0,-23 23 0,34-3 0,-11 3 0,9 12 0,7 6 0,9 2 0,4 3 0,5-2 0,1-3 0,1-4 0,-4-9 0,-3-5 0,-10 0 0,-4-14 0,-10-5 0,-8-5 0,-8-2 0,-8 1 0,-4 0 0,-7 4 0,-6 3 0,-4 9 0,-3 5 0,-1 6 0,1 14 0,0 7 0,4 11 0,2 7 0,7 7 0,5 2 0,2 7 0,15-2-130,8-2 1,3-8-129,10-4-387,-2-20-774,19-3-3225,-8-13-258,3-5 129,0-16-387</inkml:trace>
          <inkml:trace contextRef="#ctx0" brushRef="#br2" timeOffset="88795.356">18257 9990 13674,'0'-18'5031,"0"18"-387,0 0 129,-1 13-3096,6 15-645,-3-5-387,7 11-258,-4 0-387,-3 0-258,5 5-258,-7-13-258,0 6-129,0-32 129,0 27 0,0-27 387,0 0 258,0-18 258,7-14 387,13 0 258,-6-10 0,16 6 0,-7-8 0,13 12-258,-8 0-129,8 12-129,-4 9 0,0 11-129,-4 14-129,-6 15 0,-5 10-129,-9 4-129,-1 8-258,-11-8-516,4 12-1032,-18-19-2709,4-11 129,14-25-387,-21 12-129</inkml:trace>
          <inkml:trace contextRef="#ctx0" brushRef="#br2" timeOffset="89076.1565">18994 9531 13803,'39'-98'5031,"-27"64"-258,1 15 0,-13 1-2967,0 18-903,14 9 0,-8 21-258,-6 6-515,0 14-130,0 8 0,0 13 0,-2 4 0,-2 9 0,1 3 0,1-4 0,2 5 0,-2-14 0,2 1-130,-4-27-2192,8-2-2580,-4-15-387,0-14 129,0-17-258</inkml:trace>
          <inkml:trace contextRef="#ctx0" brushRef="#br2" timeOffset="89247.7567">18907 9921 13674,'-14'-20'4773,"-6"0"-129,20 20-129,0 0-2838,21 6-1032,4 6-774,2-6-1161,10 4-3096,4 3-129,-2-8-387,-1 0-258</inkml:trace>
          <inkml:trace contextRef="#ctx0" brushRef="#br2" timeOffset="90090.1583">19149 9839 14835,'122'23'4902,"-45"-9"-258,5-1 0,14 4-3483,-16-10-516,2 2-258,-15-7-258,-10-2 0,-16-2-129,-18-10 0,-23 12-129,0-30-129,-10 14 0,-21 0-129,-4 5 0,-13 2 129,5 9-129,-9 0 129,10 9-129,-1 9 258,9 5 0,8 7 129,6 2 129,13 9 0,3-2 129,10 6 0,10-6 0,14 0 129,4-7 0,12-4-129,6-8 0,8-8 0,2-10 0,4-2-129,2-10 0,3-14 0,-4-6 0,1-9-129,-6-4 0,-5-6 0,-9 2-129,-9 1 0,-10 7 0,-15 7-129,-9 7 0,-5 25 129,-21-14-129,-6 14 0,-3 18 129,-4 5 0,4 9 0,2 7 129,4 5 129,12 4 0,1 0 0,11 2 0,0-5 129,11-1 129,3-14-129,9-1 258,0-19-258,10-6 129,-5-11-128,11-20-259,0-17 0,9-17 0,4-10 0,7-18 0,3-9 0,2-10 0,2-8 0,-1-14 0,-2 6 0,-10 12 0,-10 10 0,-13 22 0,-12 18 0,-11 32 0,-7 30 0,-9 25 0,-7 28 0,4 18 0,1 13 0,4 12 0,7 2 0,0 5 0,12-3 0,2 1 0,6 4 0,-6-4 0,11 18-646,-11-12-4514,-6 3-129,-8-1 0,-13 8-774</inkml:trace>
          <inkml:trace contextRef="#ctx0" brushRef="#br2" timeOffset="103365.7816">21566 12329 15222,'34'-5'4257,"-34"5"-4128,0 0-129,41-2-4257,-22-25-645</inkml:trace>
        </inkml:traceGroup>
      </inkml:traceGroup>
    </inkml:traceGroup>
    <inkml:traceGroup>
      <inkml:annotationXML>
        <emma:emma xmlns:emma="http://www.w3.org/2003/04/emma" version="1.0">
          <emma:interpretation id="{B5E87BB9-DEBE-4CC8-BC7B-A1D96309CC0A}" emma:medium="tactile" emma:mode="ink">
            <msink:context xmlns:msink="http://schemas.microsoft.com/ink/2010/main" type="paragraph" rotatedBoundingBox="1828,12329 19093,11925 19153,14507 1888,149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C29366-394F-43F9-B841-66341EADE926}" emma:medium="tactile" emma:mode="ink">
              <msink:context xmlns:msink="http://schemas.microsoft.com/ink/2010/main" type="line" rotatedBoundingBox="1828,12329 19093,11925 19153,14507 1888,14911"/>
            </emma:interpretation>
          </emma:emma>
        </inkml:annotationXML>
        <inkml:traceGroup>
          <inkml:annotationXML>
            <emma:emma xmlns:emma="http://www.w3.org/2003/04/emma" version="1.0">
              <emma:interpretation id="{EE0894F6-0ACE-462B-BFE5-04A6A8126B36}" emma:medium="tactile" emma:mode="ink">
                <msink:context xmlns:msink="http://schemas.microsoft.com/ink/2010/main" type="inkWord" rotatedBoundingBox="1831,12470 2671,12450 2691,13292 1851,13311"/>
              </emma:interpretation>
              <emma:one-of disjunction-type="recognition" id="oneOf20">
                <emma:interpretation id="interp100" emma:lang="en-US" emma:confidence="1">
                  <emma:literal>in</emma:literal>
                </emma:interpretation>
                <emma:interpretation id="interp101" emma:lang="en-US" emma:confidence="0">
                  <emma:literal>'in</emma:literal>
                </emma:interpretation>
                <emma:interpretation id="interp102" emma:lang="en-US" emma:confidence="0">
                  <emma:literal>"in</emma:literal>
                </emma:interpretation>
                <emma:interpretation id="interp103" emma:lang="en-US" emma:confidence="0">
                  <emma:literal>'In</emma:literal>
                </emma:interpretation>
                <emma:interpretation id="interp104" emma:lang="en-US" emma:confidence="0">
                  <emma:literal>In</emma:literal>
                </emma:interpretation>
              </emma:one-of>
            </emma:emma>
          </inkml:annotationXML>
          <inkml:trace contextRef="#ctx0" brushRef="#br2" timeOffset="91432.7606">-550 11870 13674,'-3'-64'5031,"3"43"-258,0 21-258,0 0-2967,0 0-1161,0 0-1548,9 21-2967,5 11-645,0 0-129,8 7-387</inkml:trace>
          <inkml:trace contextRef="#ctx0" brushRef="#br2" timeOffset="91431.7606">-539 12137 11610,'0'0'4902,"0"9"-129,2 10 129,0 21-2580,-2-14-1032,3 19-258,-3-4-387,6 8-258,-5-4-387,3-4-129,3 2-387,-7-22-1548,4 6-2709,-4-27 0,1 17-258,-1-17-258</inkml:trace>
          <inkml:trace contextRef="#ctx0" brushRef="#br2" timeOffset="91728.1611">-199 12149 13803,'27'59'5160,"-17"-34"-387,-1 12-387,-9-10-2967,11 14-645,-8-5-258,4-1-258,-1-3-258,-3-3-129,-1-4 0,-2-25 0,9 16-129,-9-16 129,12-24 0,-4-2 129,0-8 129,5-5 0,1-7 129,4 5 0,-4-2 129,4 11-129,-2 0 129,2 9 0,0 3-129,3 15-128,-3 3-130,7 6 0,-2 13 0,0 8 0,2 9 0,-2 5 0,2 11 0,-11-4-259,9 17-1289,-16-12-3225,2 1-387,2-8 0,3-6-258</inkml:trace>
        </inkml:traceGroup>
        <inkml:traceGroup>
          <inkml:annotationXML>
            <emma:emma xmlns:emma="http://www.w3.org/2003/04/emma" version="1.0">
              <emma:interpretation id="{C8B87C45-D759-4197-AFFD-69F20E88E470}" emma:medium="tactile" emma:mode="ink">
                <msink:context xmlns:msink="http://schemas.microsoft.com/ink/2010/main" type="inkWord" rotatedBoundingBox="3548,12289 4687,12262 4712,13310 3572,13336"/>
              </emma:interpretation>
              <emma:one-of disjunction-type="recognition" id="oneOf21">
                <emma:interpretation id="interp105" emma:lang="en-US" emma:confidence="0">
                  <emma:literal>its</emma:literal>
                </emma:interpretation>
                <emma:interpretation id="interp106" emma:lang="en-US" emma:confidence="0">
                  <emma:literal>is</emma:literal>
                </emma:interpretation>
                <emma:interpretation id="interp107" emma:lang="en-US" emma:confidence="0">
                  <emma:literal>it</emma:literal>
                </emma:interpretation>
                <emma:interpretation id="interp108" emma:lang="en-US" emma:confidence="0">
                  <emma:literal>in</emma:literal>
                </emma:interpretation>
                <emma:interpretation id="interp109" emma:lang="en-US" emma:confidence="0">
                  <emma:literal>is!</emma:literal>
                </emma:interpretation>
              </emma:one-of>
            </emma:emma>
          </inkml:annotationXML>
          <inkml:trace contextRef="#ctx0" brushRef="#br2" timeOffset="91962.1615">1179 12107 14319,'0'0'5031,"0"0"-129,11 12-129,-4 24-3354,-10-2-645,3 17-129,-7-1-258,5 3-387,2 2-387,-2-12-645,11 7-2451,-6-16-1548,3-11 258,-6-23-516,0 0-258</inkml:trace>
          <inkml:trace contextRef="#ctx0" brushRef="#br2" timeOffset="92086.9617">1185 11995 6708,'-6'-82'0,"6"59"129,0 7-129,0 16-2580</inkml:trace>
          <inkml:trace contextRef="#ctx0" brushRef="#br2" timeOffset="92820.1631">1427 12210 9675,'-9'-20'4902,"18"4"-129,17 11-258,19 5-1806,-4-9-1290,30 6-516,-4-10-258,15 4-258,-2-1-129,-1-1-129,-12 2 0,-8 2 129,-18 0-129,-14 5 0,-27 2 129,0 0-129,-17 0 0,-11 5 0,-4 2-129,-2 2-129,4 6 129,3-1-129,10 2 0,6 0 0,11 3 129,2 1-129,15 1 129,10 2 129,9 1 0,6 2 0,3 1 129,6 1-129,-3 1 129,-3 3 0,-10-4 0,-3 1-129,-12-3 1,-11 1-130,-9-2 0,-14-4 0,-13-5 0,-9-1 0,-3-5 0,-7-4 0,3 1-517,-8-11-773,19 1-3483,-9-5-387,7 0 258,4-3-516</inkml:trace>
          <inkml:trace contextRef="#ctx0" brushRef="#br2" timeOffset="92367.7621">1528 11614 15738,'2'-18'4902,"-2"18"258,0 0-387,14 36-3354,-14 1-644,7 20-775,-7 5 0,9 17 0,-5 1 0,3 7 0,-2 4 0,0-4 0,3-2 0,-8-14 0,10 6-1033,-12-35-1676,2 3-2451,-3-18 129,3-27-387,0 0 129</inkml:trace>
        </inkml:traceGroup>
        <inkml:traceGroup>
          <inkml:annotationXML>
            <emma:emma xmlns:emma="http://www.w3.org/2003/04/emma" version="1.0">
              <emma:interpretation id="{52764D7B-F86E-45D8-BEA6-D7B1443273AA}" emma:medium="tactile" emma:mode="ink">
                <msink:context xmlns:msink="http://schemas.microsoft.com/ink/2010/main" type="inkWord" rotatedBoundingBox="5655,12413 10012,12311 10069,14720 5712,14822"/>
              </emma:interpretation>
              <emma:one-of disjunction-type="recognition" id="oneOf22">
                <emma:interpretation id="interp110" emma:lang="en-US" emma:confidence="1">
                  <emma:literal>regular</emma:literal>
                </emma:interpretation>
                <emma:interpretation id="interp111" emma:lang="en-US" emma:confidence="0">
                  <emma:literal>tegular</emma:literal>
                </emma:interpretation>
                <emma:interpretation id="interp112" emma:lang="en-US" emma:confidence="0">
                  <emma:literal>regulars</emma:literal>
                </emma:interpretation>
                <emma:interpretation id="interp113" emma:lang="en-US" emma:confidence="0">
                  <emma:literal>regulat</emma:literal>
                </emma:interpretation>
                <emma:interpretation id="interp114" emma:lang="en-US" emma:confidence="0">
                  <emma:literal>regular'</emma:literal>
                </emma:interpretation>
              </emma:one-of>
            </emma:emma>
          </inkml:annotationXML>
          <inkml:trace contextRef="#ctx0" brushRef="#br2" timeOffset="93600.1644">3287 12413 12771,'20'19'4902,"5"-8"-258,-7-6 258,-18-5-2967,40-5-774,-20-11-258,12 3-258,-7-10-258,5-2 0,-5-3-257,-5-9-130,-8-1 0,-12-3-130,0 0-128,-18-1-129,-3 8-129,-13-3-258,4 12 129,-9 0-129,10 16 0,-3-2 129,15 11-129,-3 0 129,20 0 387,-7 16 258,7-16 129,12 16 387,6-12 0,12 5 258,-5-9 129,14 3 129,-5-3-258,14 2 0,-10-2-129,10 0-128,-9 0-517,3 5 0,-6 1 0,3 6 0,-7-1 0,-3 7 0,-5-1 0,-2 8 0,-3 2 0,-4 1 0,1 6 0,-9-3 0,3 15-904,-10-23-1676,0 14-2451,2-7-129,2-1-129,3-6 0</inkml:trace>
          <inkml:trace contextRef="#ctx0" brushRef="#br2" timeOffset="94567.3661">4242 12329 13545,'40'-28'4902,"-19"15"-129,4 3 0,12 8-2967,-8-20-774,13 12-258,-1-10-258,4 4-258,-4-7 130,-4 2-388,-10-4 0,-10 2 0,-13-2 0,-6 3 0,-19 6 0,-11 2 0,-7 9 0,-6 3 0,3 2 0,-3 12-130,8 12 1,3 4 129,9 6-129,9 5 129,9 5 0,7 3 0,7 3-129,14-2 129,10-4 129,11-3-129,6-7 129,11-9 0,3-11 1,9-9-130,2-7 0,2-14 0,-4-12 0,2-8 0,-9-8 0,-7-8 0,-11-3 0,-10 0 0,-11 5 0,-9 2 0,-14 7 0,-4 13 0,-18 10 0,-8 14 0,-2 4 0,-6 16 0,2 8 0,0 4 0,6 8 0,5-1 0,9 3 0,7-5 0,7-1 0,1-5 0,14-4 0,6-7 0,4-5 0,3-8 0,1-3 0,-3-7 0,1-7 0,-6-5 0,-1-6 0,-6 2 0,-1-2 0,-4 3 0,-9 22 0,12-23 0,-12 23 0,0 0 0,5 32 0,-3 18 0,0 12 0,1 16 0,1 13 0,1 14 0,2 7 0,2 11 0,-3 1 0,1 10 0,-5 3 0,-2 3 0,0-4 0,-4-7 0,-7-9 0,-3-17 0,0-16 0,-2-25 0,-4-19 0,-1-24 0,-4-19 0,-3-10 0,-6-20 0,-4-15 0,-2-14 0,-7-15 0,1-15 0,0-11 0,-2-3 0,2-2 0,5-2 0,1 6 0,10 8 0,11 8 0,19 16 0,1-1 0,47 22-2839,-1-2-2450,13 8 0,10-1-516,8 6 129</inkml:trace>
          <inkml:trace contextRef="#ctx0" brushRef="#br2" timeOffset="95113.3671">5593 12148 13029,'0'0'4902,"0"0"-516,16 16 387,-11 14-3483,-5-3-516,0 12-129,0 0-258,0 5-129,0 1-129,2-3 0,5-1-129,0-9 0,4-3 0,1-8 0,-12-21-129,30 16 129,-14-16-129,2-7 129,2-11 129,-1-5 129,-1-7 0,5-2 0,-5-5 0,3 1 129,-3 0 0,0 8-129,-6 1-128,1 11-130,-13 16 0,19-16 0,-19 16 0,18 9 0,-7 13 0,-1 4 0,6 8-130,-3 2-128,5 6-387,-8-6-129,12 10-516,-21-23-645,23 15-258,-24-38-903,25 24 129,-25-24-1806,32-10 0,-4-13 0,-5-20 645</inkml:trace>
          <inkml:trace contextRef="#ctx0" brushRef="#br2" timeOffset="95378.5674">6368 11845 12513,'-25'-96'4902,"11"59"-258,0 12-387,-8-4-2193,22 29-516,0 0-387,-14 9-258,11 15-128,3 18-775,0 4 0,3 17 0,1 4 0,-1 12 0,1-1 0,-2 5 0,3 5 0,-5-15-388,16 17-2837,-9-20-1806,7-6 0,2-18-387,6-7 129</inkml:trace>
          <inkml:trace contextRef="#ctx0" brushRef="#br2" timeOffset="96174.1689">6791 12244 14319,'16'-54'4902,"-14"33"-129,-2 21 0,-5-32-3096,5 32-903,-27 0-258,9 14-129,-3 2 0,0 9-258,-2 4 1,3 4-130,4 5 0,5-3 0,6 1 0,5-2 0,2-4 0,12-9 0,2 1 0,5-12 0,1-6 0,-1-4-130,-1-13 130,-1-11 0,-3-5 130,2-5-130,-6-1 0,1-1 0,-2 2 0,-1 9 0,1 2 0,-11 23 0,27-16 0,-10 20 0,1 12 0,4 12 0,1 3 0,7 4 0,0-1 0,2 0 0,0-8 0,0-6 0,0-9 0,0-11 0,0-4 0,-1-16 0,-1-4 0,-2-8 0,-3-6 0,-2-4 0,-5-1 0,-7-3 0,-6 1 0,-5 1 0,-5 5 0,-11 3 0,-4 9 0,-5 4 0,2 9 0,-2 3 0,4 8 0,1 3-259,4 0 1,16 0 0,-16 9 129,16-9 0,0 0 129,13 17 0,5-11 129,5-1 129,3-1 0,6 3 130,0-6-388,4 7 0,-4-5 0,2 6 0,-6-2 0,2 4 0,-3 3 0,-2 6 0,-5 3 0,-3 3 0,-2 5 0,-7 4 0,1 3 0,-7-3 0,4 17 0,-8-15-4516,2 0-644,-2-8-129,2-1-129</inkml:trace>
        </inkml:traceGroup>
        <inkml:traceGroup>
          <inkml:annotationXML>
            <emma:emma xmlns:emma="http://www.w3.org/2003/04/emma" version="1.0">
              <emma:interpretation id="{868A96CD-89DB-4C35-915D-79CB320E5F16}" emma:medium="tactile" emma:mode="ink">
                <msink:context xmlns:msink="http://schemas.microsoft.com/ink/2010/main" type="inkWord" rotatedBoundingBox="10471,12280 14209,12193 14242,13616 10505,13704"/>
              </emma:interpretation>
              <emma:one-of disjunction-type="recognition" id="oneOf23">
                <emma:interpretation id="interp115" emma:lang="en-US" emma:confidence="1">
                  <emma:literal>form</emma:literal>
                </emma:interpretation>
                <emma:interpretation id="interp116" emma:lang="en-US" emma:confidence="0">
                  <emma:literal>foam</emma:literal>
                </emma:interpretation>
                <emma:interpretation id="interp117" emma:lang="en-US" emma:confidence="0">
                  <emma:literal>farm</emma:literal>
                </emma:interpretation>
                <emma:interpretation id="interp118" emma:lang="en-US" emma:confidence="0">
                  <emma:literal>foem</emma:literal>
                </emma:interpretation>
                <emma:interpretation id="interp119" emma:lang="en-US" emma:confidence="0">
                  <emma:literal>forum</emma:literal>
                </emma:interpretation>
              </emma:one-of>
            </emma:emma>
          </inkml:annotationXML>
          <inkml:trace contextRef="#ctx0" brushRef="#br2" timeOffset="96642.1698">8101 12201 12771,'55'-34'5160,"-14"20"-387,5-4 258,11 4-2322,0-13-1677,19 2-258,-1-8-257,5-5-517,-5-3 0,-2-5 0,-9-2 0,-11-2 0,-10 2 0,-17-2 0,-11 9 0,-15 4 0,0 7 0,-16 9-130,-6 12 1,1 9 129,0 10 0,3 19 0,5 8 259,10 13-259,-1 7 0,4 12 0,7 6 0,8 12 0,-1 2 0,2 14 0,-4 0 0,3 8 0,-3-5 0,-1-1 0,-2-9 0,-2-12 0,0-11 0,-7-23 0,5-2 0,-12-25-3355,2-5-1676,5-18-129,-29 0-258,10-2-258</inkml:trace>
          <inkml:trace contextRef="#ctx0" brushRef="#br2" timeOffset="97094.5706">8558 12398 14706,'-2'-53'4773,"2"53"-129,28-18 0,-28 18-3483,41-1-516,-14-3-129,10 4-129,3 0-129,6 0 0,11-4-129,14-4-129,16-3 0,9-3-129,7-2 0,-3-2 0,-6-2 129,-14 1-129,-14-3 0,-27 1 129,-23 1 0,-18 3-129,-24 1 129,-13 3 0,-8 4-129,-4 9 0,3 0 129,1 9-129,8 7 258,11 6-129,7 2 129,12 7 129,9-3-129,5 2 258,11-5-129,9-3 129,0-10-257,5-5-130,0-7 0,0-12 0,1-10 0,-10-11-646,11 4-1676,-9-15-2322,0 1-387,-3-1-129,-2 6-258</inkml:trace>
          <inkml:trace contextRef="#ctx0" brushRef="#br2" timeOffset="97640.5715">9741 12210 15996,'80'41'4902,"-38"-25"0,5 0-129,-15-13-3483,17 8-516,-8-11-644,4 0-130,-8-3 0,-1-12 0,-6-6 0,-5-6 0,-5-7 0,-8-5 0,-5 0 0,-7-3 0,0 4 0,-12-1 0,-1 12-517,-10 1-257,5 11 258,-8 3-387,10 12 258,-8 0 0,24 0 129,-26 11 129,26-11 129,-7 19 258,7-19 0,3 16 387,-3-16-129,18 7 387,-18-7-129,23 0 129,-23 0 0,23 0 0,-23 0 0,32-1 0,-16-5-515,9 6-130,-2 0 0,6 0 0,-3 2 0,5 7 0,-5 3 0,3 6 0,-4 5 0,-2 4 0,-5 3 0,-8 4 0,1 7 0,-11-13-775,0 11-4127,-9-8-258,2-3 0,-2-8-387</inkml:trace>
          <inkml:trace contextRef="#ctx0" brushRef="#br2" timeOffset="98217.7724">10731 12060 15738,'13'-17'5031,"15"4"-129,-28 13-129,29 16-3483,-29-16-516,25 38-515,-11-15-259,4 7 0,-2-2 0,-2 1 0,4-1 0,-6-6 0,4-1-517,-16-21-128,29 13 129,-29-13 129,28-13 0,-14-10 258,4-7 258,2-4 129,-1-3 0,6 1 129,-3 0 0,2 10 0,0 1 0,1 12-129,-2 6-128,-2 7-130,-3 9 0,-6 9 0,-3 3 0,-5 2 0,-3 4 0,-1-4-388,-1 4-257,-10-9-129,7 3 0,4-21 0,-7 18 387,7-18 258,0 0 258,22-9 258,-1-11 258,13 1 129,0-11 129,17 6 0,-5-6-773,11 11-130,-3-1 0,1 11 0,-9 4 0,-1 5 0,-6 12 0,-11 11 0,-6 6 0,-6 5 0,-6 3 0,-4-1 0,-1 6 0,-5-15 0,5 12-3742,-5-12-1418,-3-2 0,-3-9-645</inkml:trace>
        </inkml:traceGroup>
        <inkml:traceGroup>
          <inkml:annotationXML>
            <emma:emma xmlns:emma="http://www.w3.org/2003/04/emma" version="1.0">
              <emma:interpretation id="{01DE460B-A94C-4CAB-AEB2-41AF29301D5B}" emma:medium="tactile" emma:mode="ink">
                <msink:context xmlns:msink="http://schemas.microsoft.com/ink/2010/main" type="inkWord" rotatedBoundingBox="15082,12567 16358,12537 16370,13028 15093,13058"/>
              </emma:interpretation>
              <emma:one-of disjunction-type="recognition" id="oneOf24">
                <emma:interpretation id="interp120" emma:lang="en-US" emma:confidence="0.5">
                  <emma:literal>or</emma:literal>
                </emma:interpretation>
                <emma:interpretation id="interp121" emma:lang="en-US" emma:confidence="0">
                  <emma:literal>on</emma:literal>
                </emma:interpretation>
                <emma:interpretation id="interp122" emma:lang="en-US" emma:confidence="0">
                  <emma:literal>of</emma:literal>
                </emma:interpretation>
                <emma:interpretation id="interp123" emma:lang="en-US" emma:confidence="0">
                  <emma:literal>oh</emma:literal>
                </emma:interpretation>
                <emma:interpretation id="interp124" emma:lang="en-US" emma:confidence="0">
                  <emma:literal>o</emma:literal>
                </emma:interpretation>
              </emma:one-of>
            </emma:emma>
          </inkml:annotationXML>
          <inkml:trace contextRef="#ctx0" brushRef="#br2" timeOffset="98810.5736">12976 11936 10836,'-41'-7'4128,"20"12"-129,-15 6-387,1 8-2451,6 12-516,-3 2-258,7 10 129,1-2-258,9 7 387,3-7 0,12 7 129,3-14 0,22 5 129,-5-18 0,19 2-129,-7-19 129,14-4-129,-8-11-644,4-12-130,-6-9 0,-2-9 0,-9-5 0,-8-4 0,-4-1 0,-11-5 0,-2 8 0,0-1 0,0 20-1807,-4-3-2966,-3 13-387,7 19 0,-23-9-258</inkml:trace>
          <inkml:trace contextRef="#ctx0" brushRef="#br2" timeOffset="99325.3745">13179 12276 15222,'91'37'5031,"-47"-24"0,1-5-258,-17-8-3483,17 0-516,-8-12-258,4-4-386,-7-11-130,0-5 0,-6-5 0,-3-4 0,-7-2 0,-8-1 0,-4 1 0,-6 2 0,-9 7-259,-13 2-257,5 13 0,-14 1-387,12 15 258,-8-5-258,9 8 258,1 0 0,17 0 0,-18 18 129,18-18 258,-2 18 387,2-18 129,0 0 129,14 12 0,2-6 258,-16-6 0,34 0 129,-34 0-129,37 0 0,-17 0 0,7 0-129,-4-2 0,7 2-257,-2 0-259,8 0 0,-2 4 0,1 6 0,-1 4 0,0 4 0,-6 5 0,-3 6 0,-5 6 0,-11-1 0,3 16-1549,-12-13-3224,0 4-387,0-2 0,0-1-516</inkml:trace>
        </inkml:traceGroup>
        <inkml:traceGroup>
          <inkml:annotationXML>
            <emma:emma xmlns:emma="http://www.w3.org/2003/04/emma" version="1.0">
              <emma:interpretation id="{B62A2721-0E49-4ED3-8D62-D3465F480C4E}" emma:medium="tactile" emma:mode="ink">
                <msink:context xmlns:msink="http://schemas.microsoft.com/ink/2010/main" type="inkWord" rotatedBoundingBox="17329,11974 19093,11933 19122,13191 17359,13232"/>
              </emma:interpretation>
              <emma:one-of disjunction-type="recognition" id="oneOf25">
                <emma:interpretation id="interp125" emma:lang="en-US" emma:confidence="1">
                  <emma:literal>its</emma:literal>
                </emma:interpretation>
                <emma:interpretation id="interp126" emma:lang="en-US" emma:confidence="0">
                  <emma:literal>'its</emma:literal>
                </emma:interpretation>
                <emma:interpretation id="interp127" emma:lang="en-US" emma:confidence="0">
                  <emma:literal>it,</emma:literal>
                </emma:interpretation>
                <emma:interpretation id="interp128" emma:lang="en-US" emma:confidence="0">
                  <emma:literal>it)</emma:literal>
                </emma:interpretation>
                <emma:interpretation id="interp129" emma:lang="en-US" emma:confidence="0">
                  <emma:literal>Its</emma:literal>
                </emma:interpretation>
              </emma:one-of>
            </emma:emma>
          </inkml:annotationXML>
          <inkml:trace contextRef="#ctx0" brushRef="#br2" timeOffset="565516.5932">14960 11934 13674,'0'0'5031,"7"25"-387,-7 2 0,9 17-3354,-9-3-645,9 14-129,-4 0-387,4 4-129,3 5-129,-5-10-387,8 8-774,-15-16-3354,0-12 0,0-9-387,0-25 0</inkml:trace>
          <inkml:trace contextRef="#ctx0" brushRef="#br2" timeOffset="565703.7936">14990 11721 12126,'7'-98'5031,"-5"55"-645,5 17-129,-7 8-1935,0 18-3354,0 0-3354,16 7 129,-7 14-516,-4 1 0</inkml:trace>
          <inkml:trace contextRef="#ctx0" brushRef="#br2" timeOffset="566468.1948">15445 12016 10320,'-18'-34'4773,"18"16"0,16 13-258,13 5-1806,1-9-1548,29 7-258,3-6 0,25 4-516,9-5 0,16 2-129,4 0 0,-2-2-129,-9 2 129,-14 2-129,-19-1 0,-22 3 0,-23 1-129,-27 2 258,-9 0-258,-27 0-258,-8 5 258,-9 1-129,-3 4-129,3 1 129,7 3-129,9 0 0,15 2 0,17 2 258,8 0-258,24 1 387,10 3 0,15 1 129,7 4-129,10 3 258,-1 0-129,1 9 0,-7-3 0,-3-1 0,-15-3-128,-8 6-130,-20-4 0,-14-2 0,-9-4 0,-22-8 0,-10-1 0,-18-5-130,0 8-902,-26-13-3741,8-2-387,-5-4 129,2 3-387</inkml:trace>
          <inkml:trace contextRef="#ctx0" brushRef="#br2" timeOffset="566000.1939">15452 11459 14061,'34'-90'5289,"-23"52"-516,-1 10 258,-2 1-2322,-8 27-1805,16 12-904,-9 28 0,-2 9 0,2 15 0,-1 11 0,1 9 0,0 3 0,2 5 0,-4-3 0,0-7 0,2-5 0,-5-13 0,4 0-130,-6-23-902,5 14-1290,-5-32-2709,0-23 0,-9 16 0,9-16-387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4.67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247 89 9546,'-4'-41'4902,"-10"22"-258,-2 4-129,-2 15-1677,-12-14-1290,14 14-645,-11 0-258,8 13-129,-6 4-258,5 12 0,1 3-258,3 9 129,3 3-129,8 8 0,3-2 0,2-1-129,13-1 129,4-1-258,5-8 258,4-4-258,7-8 258,-1-7-258,3-6 258,1-11-129,3-3 129,0-5 0,2-11 0,-2-5 129,-2-8 0,-1-3 0,-8-2 0,-5 1 0,-5-1 0,-5 4 0,-8 3-129,-5 4 0,0 7 0,0 16 0,0 0-129,-16-2 129,16 2-129,-12 25 129,8-2 0,2 4 0,2 1 0,0 1-129,7-1 129,8-1-129,4-2 258,3-4-258,6 0 129,0-5-129,4-1 129,2-8 258,-2-7-129,-1 0 129,-7-13 129,0-6 129,-8-12-129,-6-6 129,-8-9-128,-2-4-388,-5-2 0,-10 1 0,-2 3 0,-6 3 0,-2 12 0,-6 6-388,6 22-515,-12-8-1419,9 17-2580,-1 10 0,8 7-258,5 4-258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5.63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9 11223,'40'-13'4902,"-23"13"0,3 2-258,-2 25-1419,-9-11-2451,10 11-129,-5-1-387,1 4-129,-5 1-129,-1-3-258,0 2-129,-7-8-129,3-1 0,-5-21-129,2 21 129,-2-21 129,0 0 0,5-8 258,-1-12 258,3-1 258,-2-6 0,8-1 129,-6-8 129,7 9 0,-7-5-129,7 11 0,-5 1 0,-9 20-258,20-19 0,-20 19 0,19 0-129,-19 0-129,24 28 129,-12-10-129,2 3 0,2 2 0,-2 2-129,-1 0-129,-1 0 0,-4-3 0,0 2-258,-4-6 129,5 0-129,-9-18 129,5 20 129,-5-20 0,0 0 258,27-15 129,-15-6 129,8-2 0,-4-6 129,7 5 129,-3-3-129,1 5 0,-3 1-129,1 9 0,-3 1-129,0 11 0,2 0-129,0 9 129,0 5-129,3 7 0,0 3 0,1 2 0,1 3-129,0-3-129,2 3 0,-4-10-129,4 1 258,-4-8-258,3-1 129,-1-11-129,3 0 258,-1-14 129,0-7 0,0-8 129,-2-1 0,0-6 129,-5-1 0,2 7 129,-10 1 0,1 8 0,-6 1 0,-5 20 0,0 0-257,13 9-130,-11 16 0,-1 7 0,1 7 0,0 9 0,0 6 0,1 8 0,1-2 0,-2 4 0,3 6 0,-3-4 0,3 5 0,-1-9-130,1 0-257,-3-19-129,3 0-129,-5-24-258,2 3-129,-2-22-387,0-15-774,-7-20-1935,0-8-516,1-7-258,-1-14-258,5 4 258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5.85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60 6708,'52'-46'4515,"-13"39"-387,-5 2 0,1 3-1548,12 9-387,-14 0-645,6 20-516,-14-8-258,2 10-258,-9-4-129,-6 3-129,-8-3 0,-4 2-258,-6-4 0,-13-7-516,1 5-1935,-14-5-2193,-11-7 0,1 0-129,-12-9-903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6.16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29 11997,'66'-23'5160,"-32"23"-258,-2 5 0,-4 1-1161,6 35-2967,-11 8-258,0 21 0,-9 8-257,-1 11-259,-6 5 0,-5-3 0,0 2 0,-2-13-388,0-4-257,0-23-903,5-3-3225,-2-9-387,-1-7 0,0-6-258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6.60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0 205 15867,'68'-21'5031,"-35"10"0,1 2-258,-11-3-3999,15 4-258,-6-2-129,-2 1-387,-3-2 129,-6-1-258,-21 12 0,18-27-129,-18 27-129,-7-32 129,-11 18-129,-12 0 129,-2 6 0,-6 3 0,1 5 129,-1 9 0,5 11 129,6 6 0,6 5 129,10 8-129,7 0 129,6 7 0,12-5 129,13 3-129,5-4 0,11-5 0,3-3-258,4-9 0,1 0-258,-6-21-1161,5 4-3096,-4-6-129,-9-2-258,-1-7-258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01.147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9BFB6F8C-1379-413C-9051-6DCF4BF57C5A}" emma:medium="tactile" emma:mode="ink">
          <msink:context xmlns:msink="http://schemas.microsoft.com/ink/2010/main" type="inkDrawing" rotatedBoundingBox="12433,6402 20297,6436 20296,6564 12433,6530" semanticType="underline" shapeName="Other">
            <msink:sourceLink direction="with" ref="{3EA60CA4-DEDE-476C-B918-D19D3F09974D}"/>
          </msink:context>
        </emma:interpretation>
      </emma:emma>
    </inkml:annotationXML>
    <inkml:trace contextRef="#ctx0" brushRef="#br0">0 98 7740,'18'-26'3225,"-14"4"129,19 19-258,-4-6-2064,6 0-516,7 4-129,6 1 0,6 2-129,8 0-129,12 2 129,5 0-129,15 2 129,5 2 0,17 1 0,7-3 129,22 3 129,16-5 0,25 2 129,14-2-129,26 0 0,27-7 129,26 2-258,19-6-129,30 4 129,8-2-258,17 4 129,22 3-129,14 2 0,-2 0-129,5 5 0,-1 6 0,-18 3 0,-13 0-129,-14-1 129,-31-3 0,-31-1 0,-36-2-129,-39-1 129,-37-4 0,-32-1 258,-38-1-129,-31 0-129,-26 0-387,-35 0-1677,-7-16-1806,-27 16-129,-33-1-387,-22 1-258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7.49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8 15867,'48'-9'4773,"-27"9"387,1 7-516,13 14-3870,-17-3-129,5 9-258,-7 0-258,0 3-258,-5 5-129,-8-6-258,1 5 0,-4-15-129,0 4 0,0-23 0,0 18-129,0-18 258,0 0 0,0-19 258,5-1 387,6-5-129,0-3 258,6 3 258,-4-7 0,8 9 129,-8-4-129,8 11 129,-5 2-258,5 7 129,-5 3-258,4 4 0,-4 2 0,3 8-258,-1 5 129,0 1-129,-4 0 129,1 3-258,-5-1 129,-1 0-258,-4-2 129,-1 0 0,-4-16-129,5 23 258,-5-23-129,0 0 129,0 0 129,22 9 0,-22-9 129,25-18 129,-8 0 0,5 2 1,1-5-388,4 3 0,-4 4 0,3 3 0,-1 4 0,0 7 0,-4 0 0,1 9 0,-1 9 0,-5 1 0,6 6-130,-6-3-515,10 8-129,-4-12 0,15 5 0,-3-14 0,12 1 258,-2-10 129,8 0 258,-2-3 258,-4-13 129,-1 3 129,-13-8 129,0 7 0,-18-6 129,2 6 0,-16-4 0,0 18-258,-4-23 0,4 23 1,-28-11-388,8 11 0,-1 0 0,0 9 0,-1 6 0,4 4 0,2 8 0,6 1 0,6 6-130,4 0 130,5 3-129,15 2 129,9-3 0,3-4-258,8-2 0,0-16-258,11 8-516,-13-21-3096,6-1-774,-1-12 129,-2-6-645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7.88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34 14964,'0'0'5160,"0"0"0,0 0-129,18 6-3354,-18-6-902,2 25-775,-2-9 0,7 3 0,-2 4 0,-1-5 0,3 4 0,-7-22 0,5 26 0,-5-26-259,0 0-128,0 0 129,16-10 0,-11-10 129,2-7 258,4 2 0,0-5 129,5 5-129,-2 2 129,7 7 130,-3 5-388,5 11 0,-1 0 0,3 18 0,-1 5 0,-2 8 0,-3 1 0,-4 3 0,1 3 0,-11-5 0,4 6-517,-11-21-1031,7 7-3096,-5-25-387,0 20 0,0-20-129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8.32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0 472 9675,'89'-192'4773,"-52"108"-129,-8 13 129,-4 7-1032,1 34-2064,-20-2-387,-6 32-258,0 0-129,21 30-644,-21 9-259,7 18 0,-5 5 0,7 16 0,-4 6 0,6 5 0,-4-2 0,2-3 0,-6-4 0,-1-5 0,-2-4 0,0-13 0,0-2 0,-9-16 0,6-4 0,3-36 0,-13 23-646,3-32-386,8-9 0,-12-22 0,10 0 258,-12-11 129,7 6 129,-7-1 258,4 7 258,5 7 516,0 2 129,7 30 129,0-32 129,16 30 0,1-7 0,21 7-129,3-1-516,12-4-387,16 7-2064,13 0-2451,7-2-129,9-2-387,5-1-129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8.8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0 724 16125,'80'-37'4773,"-32"16"0,2-6-258,-14-7-3483,17 6-516,-3-10-129,-4-4-258,-5-6-129,-11-8-258,-9-2 129,-12-5-129,-7 7 0,-5-5 0,-10 11 0,-8 6 0,1 12 129,1 12 129,-3 11 0,5 9 0,0 18 129,9 19 129,0 13 129,8 23 129,0 11 0,8 19 1,2 2-517,12 14 0,-3 0 0,6 4 0,-5-4 0,-4-1 0,-2-1 0,-11-10 0,-1-2 0,-11-24-388,2-2-4514,-21-17-129,-4-14 0,-7-21-258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9.3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14 393 14706,'-14'-44'4773,"16"28"-258,16 4 0,3-4-3354,20 14-516,5-4-129,15 6-129,10-1 0,16 1-258,14 0 0,13 0-129,9-2 0,5-3 129,4-1-258,-6-3 258,-10-3-387,-18-2 387,-18-6-258,-22-5 129,-19-2-129,-19-5 0,-18 0 129,-8 0-129,-17 4 129,-9 3-129,-3 7 0,-3 9 129,1 9-129,1 6 129,6 10 0,5 7 0,6 5 0,8 4 129,7 4 0,4-1 0,11-3 129,10 0 0,4-8 129,6-5-129,-1-8 1,2-9-259,2-2 0,-6-16-388,4-4-644,-16-14-3483,7-3-258,-1-6 0,-1 1-258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19.86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0 395 16641,'53'30'4773,"-23"-19"-129,2-1 0,-10-8-3612,13 5-258,-8-7-515,3-2-259,-7-12 0,-1-4 0,-6-6 0,-4-5 0,-5-6 0,-5-6 0,-2-2 0,-9-3 0,-7 3 0,-7 0 0,2 8 0,-10 1-388,6 13 1,-5 5 0,9 8 0,0 5 129,5 3 0,16 0 0,-18 19 258,18-19 0,0 25 0,0-25 129,9 25 129,8-12 0,-1-6 129,9 2 129,-3-6-129,8 4 1,-3-3-388,5 1 0,-4-3 0,6 2 0,-6-3 0,3 1 0,-1 0 0,-2 2 0,1-1 0,-3 4 0,-1 6 0,-2 4 0,-1 7 0,-3 4 0,-1 2 0,0 2 0,-4 6 0,-3-8 0,7 11-517,-9-15-4256,5-4-387,-14-22 129,32 23-129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11:20.41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64 16899,'35'-28'4773,"-17"26"258,-18 2-516,32 9-3354,-32-9-773,22 27-388,-15-9 0,-4-1 0,1 6-259,-4-6-644,5 6-258,-5-23 0,11 23 258,-11-23 129,25 2 387,-6-6 387,6-16 387,7 1 387,-7-15 129,11 9 0,-11-7 0,7 9-258,-11 2 0,7 10-257,-6 6-388,1 5 0,-5 5 0,-1 11 0,-17-16 0,29 32 0,-17-14 0,-12-18 0,18 28 0,-18-28 0,20 18-259,-20-18 1,30 4 129,-12-4 0,3-9 129,6-4 129,-2-3 129,5 2 130,-5-2-388,3 7 0,-5 0 0,2 9 0,-5 0 0,3 11 0,-5 3 0,0 7 0,-2 3 0,-2 0 0,2 5 0,-6-2 0,8 10 0,-18-7-4516,15 0-515,-1-6-258,11-1-258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6:33.2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BF61C4-E9BE-43A6-98FA-D962C1A62B58}" emma:medium="tactile" emma:mode="ink">
          <msink:context xmlns:msink="http://schemas.microsoft.com/ink/2010/main" type="inkDrawing" rotatedBoundingBox="1047,5289 13651,5480 13649,5577 1045,5386" shapeName="Other"/>
        </emma:interpretation>
      </emma:emma>
    </inkml:annotationXML>
    <inkml:trace contextRef="#ctx0" brushRef="#br0">66 7 3354,'-38'-4'3483,"3"4"129,35 0 258,-6 11-1548,6-11-774,9 11 0,-9-11-258,43 9 129,-15-8-258,24 10 0,5-11-387,19 9-258,8-5 0,16 4-129,6-2 0,14 1-129,1-3-129,10 4 129,6-2-129,7 3 129,6-4-129,8 2 129,6-3 0,13 1-129,17-3 129,18 1-129,3-3 0,17 0 0,17 0 0,17-3 0,15-1-129,15 1 129,11-1 0,10 2-129,10 1 129,20 1 0,-2 0 0,6 5 0,12 2 0,3 2 0,0 0-129,13 1 129,0-1-129,-11-2 129,8 2-129,-5-3 129,-13-1-129,-4-1 0,-4 1 129,-19-2-129,-9 3-129,-7-3 0,-16 4 0,-20-3-387,-10 10-258,-36-12-1806,-23 3-1935,-13 6-129,-24-7 0,-24 1-516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6:35.2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088988-A5A3-4A5F-B5CB-B9A0A13E18D1}" emma:medium="tactile" emma:mode="ink">
          <msink:context xmlns:msink="http://schemas.microsoft.com/ink/2010/main" type="inkDrawing" rotatedBoundingBox="6885,3587 7045,13480 6897,13483 6737,3590" semanticType="callout" shapeName="Other"/>
        </emma:interpretation>
      </emma:emma>
    </inkml:annotationXML>
    <inkml:trace contextRef="#ctx0" brushRef="#br0">-1 146 2838,'19'-61'4128,"-6"40"129,-13-6-129,0 4-774,0 23-903,-6-30-129,6 30-516,-7-16-516,7 16-387,0 0-129,0 0-258,0 0-129,0 19-129,0 1-129,0 5 0,4 5 0,3 9 0,0 8-129,-2 8 0,2 7 0,0 7 129,-1 8-129,1 3 0,-2 7 0,2 2 129,2 5 0,4 2 129,-3 7 0,3 13 0,-1 12 129,-1 16 0,-2 6 0,0 15-129,-4 9 1,2 22-259,-5 9 0,0 3 0,-2 0 0,3 7 0,-3 13 0,0 7 0,0 3 0,-3-7 0,-6 1 0,-2 13 0,1 4 0,-3 0 0,4-7 0,4 7 0,3 4 0,2-1 0,5 3 0,11-10 0,2 6 0,0 1 0,-2 1 0,-4-9 0,-3 1 0,-7 6 0,-2 0 0,-5-11 0,-4-11 0,-7-10 0,9 4 0,-6-24-1162,19-5-2579,1-31-1548,9-19 387,3-17-387,-3-24-258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8:12.2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6BDDFC-D0A0-4A71-B896-618D3AA8F78B}" emma:medium="tactile" emma:mode="ink">
          <msink:context xmlns:msink="http://schemas.microsoft.com/ink/2010/main" type="writingRegion" rotatedBoundingBox="7742,2536 10761,3062 10387,5210 7368,4684"/>
        </emma:interpretation>
      </emma:emma>
    </inkml:annotationXML>
    <inkml:traceGroup>
      <inkml:annotationXML>
        <emma:emma xmlns:emma="http://www.w3.org/2003/04/emma" version="1.0">
          <emma:interpretation id="{D9B76B5E-F402-4A46-9D29-18276298D9F4}" emma:medium="tactile" emma:mode="ink">
            <msink:context xmlns:msink="http://schemas.microsoft.com/ink/2010/main" type="paragraph" rotatedBoundingBox="7754,2538 10071,2942 9909,3873 7592,34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D657EF-4619-4477-A624-D87B3CF24946}" emma:medium="tactile" emma:mode="ink">
              <msink:context xmlns:msink="http://schemas.microsoft.com/ink/2010/main" type="line" rotatedBoundingBox="7754,2538 10071,2942 9909,3873 7592,3470"/>
            </emma:interpretation>
          </emma:emma>
        </inkml:annotationXML>
        <inkml:traceGroup>
          <inkml:annotationXML>
            <emma:emma xmlns:emma="http://www.w3.org/2003/04/emma" version="1.0">
              <emma:interpretation id="{E8FEB64D-B5E1-4148-9A2C-55695DC2967F}" emma:medium="tactile" emma:mode="ink">
                <msink:context xmlns:msink="http://schemas.microsoft.com/ink/2010/main" type="inkWord" rotatedBoundingBox="7754,2538 10071,2942 9909,3873 7592,3470"/>
              </emma:interpretation>
              <emma:one-of disjunction-type="recognition" id="oneOf0">
                <emma:interpretation id="interp0" emma:lang="en-US" emma:confidence="1">
                  <emma:literal>Min</emma:literal>
                </emma:interpretation>
                <emma:interpretation id="interp1" emma:lang="en-US" emma:confidence="0">
                  <emma:literal>Mi Y</emma:literal>
                </emma:interpretation>
                <emma:interpretation id="interp2" emma:lang="en-US" emma:confidence="0">
                  <emma:literal>M; Y</emma:literal>
                </emma:interpretation>
                <emma:interpretation id="interp3" emma:lang="en-US" emma:confidence="0">
                  <emma:literal>MI' Y</emma:literal>
                </emma:interpretation>
                <emma:interpretation id="interp4" emma:lang="en-US" emma:confidence="0">
                  <emma:literal>M: Y</emma:literal>
                </emma:interpretation>
              </emma:one-of>
            </emma:emma>
          </inkml:annotationXML>
          <inkml:trace contextRef="#ctx0" brushRef="#br0">204-1009 11352,'0'-21'4773,"0"-9"-129,0 30-129,0 0-2838,0 0-645,1 25-258,-1-2-258,6 14-129,-1 2-129,4 13 0,-2 1 0,4 4-129,-2-2 0,0-1 0,1-6 129,-1-7-258,0-8 258,-2-6-129,-2-7 129,-5-20-129,0 0 129,0 0-129,15-16-258,-14-11 258,-1-10-129,0-10 0,0-6-129,0-7 0,-3-6 129,-1 2 0,-3 0 129,4 9-129,-3 8 129,3 10-129,1 10 0,2 27 0,0 0 0,0 0 0,0 32-129,11 2 129,3 5 0,2 4 0,3 3 0,5-3 0,2-4 0,1-7 0,0-2 0,-2-10 0,-2-6 0,0-7 0,0-7 129,0-5-129,0-15 0,2-12 0,4-10 129,3-14-129,3-8 129,8-7-129,0 0 129,-3 7 1,-4 4-130,-2 10 0,-8 11 0,-4 15 0,-6 17 0,-16 7 0,16 25 0,-9 11 0,0 8 0,0 13 0,4 7 0,0 7 0,3 4 0,0 2 0,2-4 0,0-2 0,2-4 0,0-4 0,3-3 0,-5-10 0,2-2 0,-6-9 0,4-2 0,-10-15-130,8 4-902,-14-26-2451,0 0-1548,0 0 0,0 0-258,0 0 258</inkml:trace>
          <inkml:trace contextRef="#ctx0" brushRef="#br0" timeOffset="374.4006">1387-975 13416,'7'-60'4515,"-7"60"-387,0 0-129,19-4-4257,-19 4-2709,20 23-1032,1 8-516,-3-3-129,7 13-258</inkml:trace>
          <inkml:trace contextRef="#ctx0" brushRef="#br0" timeOffset="202.8003">1447-635 12900,'12'-16'4902,"-12"16"-387,0 0 258,0 16-3354,0 11-774,0-2 129,8 8-258,-5 1-129,2 0-387,3 5-516,-8-16-2322,0 2-1806,0-7 0,0-18-516,0 0 129</inkml:trace>
          <inkml:trace contextRef="#ctx0" brushRef="#br0" timeOffset="795.6014">1760-776 14319,'53'-8'4902,"-24"9"-258,-1 5-258,4 20-3483,-10-1-258,4 13-129,-8-3-129,0 6-129,-6 0 0,-3-4-129,-2-1-129,-3-6-129,0-5 129,-4-25 0,12 20-129,-12-20 0,23-16 129,-5-7 129,0-13-129,8-1 129,-1-8 0,6 6 258,-8 0-258,3 10 129,-4 3 0,-1 11 0,-1 14-128,-1 2-130,-3 19 0,2 10 0,-4 6 0,2 8 0,0 8 0,-2 1 0,6 22-904,-13-11-3869,0 4-258,-7 3-129,0-13-516</inkml:trace>
        </inkml:traceGroup>
      </inkml:traceGroup>
    </inkml:traceGroup>
    <inkml:traceGroup>
      <inkml:annotationXML>
        <emma:emma xmlns:emma="http://www.w3.org/2003/04/emma" version="1.0">
          <emma:interpretation id="{18FD8EA6-60A1-48A9-A2BC-9B72A6D2DFE3}" emma:medium="tactile" emma:mode="ink">
            <msink:context xmlns:msink="http://schemas.microsoft.com/ink/2010/main" type="paragraph" rotatedBoundingBox="7511,3860 10531,4386 10387,5210 7368,4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16F98A-D2AA-4343-A4F9-37E88111F67E}" emma:medium="tactile" emma:mode="ink">
              <msink:context xmlns:msink="http://schemas.microsoft.com/ink/2010/main" type="line" rotatedBoundingBox="7511,3860 10531,4386 10387,5210 7368,4684"/>
            </emma:interpretation>
          </emma:emma>
        </inkml:annotationXML>
        <inkml:traceGroup>
          <inkml:annotationXML>
            <emma:emma xmlns:emma="http://www.w3.org/2003/04/emma" version="1.0">
              <emma:interpretation id="{29DDECFD-3F90-45A9-A334-CF037566E3A5}" emma:medium="tactile" emma:mode="ink">
                <msink:context xmlns:msink="http://schemas.microsoft.com/ink/2010/main" type="inkWord" rotatedBoundingBox="7574,3756 9458,4391 9189,5189 7304,4553"/>
              </emma:interpretation>
              <emma:one-of disjunction-type="recognition" id="oneOf1">
                <emma:interpretation id="interp5" emma:lang="en-US" emma:confidence="1">
                  <emma:literal>Ten</emma:literal>
                </emma:interpretation>
                <emma:interpretation id="interp6" emma:lang="en-US" emma:confidence="0">
                  <emma:literal>Ton</emma:literal>
                </emma:interpretation>
                <emma:interpretation id="interp7" emma:lang="en-US" emma:confidence="0">
                  <emma:literal>Too</emma:literal>
                </emma:interpretation>
                <emma:interpretation id="interp8" emma:lang="en-US" emma:confidence="0">
                  <emma:literal>Tee</emma:literal>
                </emma:interpretation>
                <emma:interpretation id="interp9" emma:lang="en-US" emma:confidence="0">
                  <emma:literal>Tar</emma:literal>
                </emma:interpretation>
              </emma:one-of>
            </emma:emma>
          </inkml:annotationXML>
          <inkml:trace contextRef="#ctx0" brushRef="#br0" timeOffset="-93085.3634">10 82 8514,'-11'-21'4386,"11"21"129,0-18-129,0 18-1935,11-11-774,-11 11-516,42-11-258,-13 2 0,19 9-258,-2-7-129,16 7-129,1-3-129,6 1 0,2 2-129,0 0-129,1 0-258,-14 0-258,6 11-774,-30-10-3096,2-1-387,-13 0-129,-23 0-258</inkml:trace>
          <inkml:trace contextRef="#ctx0" brushRef="#br0" timeOffset="-92804.563">494-34 11739,'-9'13'4773,"9"3"-258,-2 5 0,-5-1-2709,7 24-774,0-1-258,0 19-129,0-3-387,5 10 129,0-5-258,4 0 0,0-2 0,-2-6-129,2-3 0,-3-10-258,1 1-129,-7-15-645,16 4-2322,-13-8-1290,-3-9 129,2 0-387,-2-16-645</inkml:trace>
          <inkml:trace contextRef="#ctx0" brushRef="#br0" timeOffset="-91993.3616">741 596 13416,'55'-4'4644,"-23"-1"-129,4 1 0,12 4-3225,-15-12-516,14 3-258,-8-9-258,3 2-129,-8-3 0,-2-3-129,-9 1 0,-8 0-129,-8 3 0,-7 2 0,0 16-129,-29-20 129,4 20-129,-3 0 129,-1 6 0,-1 8 0,5 6 0,4 4 129,9 1 129,6 6 0,6-1 129,7 2-129,9 2 258,11-2-129,1-2 129,8-2-129,0-3 129,6-3-129,-1-6 129,2-4-258,-2-8 129,3-4 0,-3-4 0,0-8-129,-4-10-129,-3-3 130,-4-3-260,-5-4 1,-7-2-129,-9 2 129,-5 2-258,-4 1 0,-7 10 129,-11-1-129,0 8 129,-5 1-129,3 8 129,-1 1-129,5 2 129,16 0 129,-21 2-129,21-2 129,0 0 0,0 17 129,0-17 0,16 11 129,-16-11 129,33 7 0,-15-7 129,5 0 0,-3 0 0,5 0 0,-6-3 129,4 1-258,-3-4 129,3 5-129,-3-1 0,1 2-129,-1 0 0,-1 9 1,-1 1-130,-2 6 0,0 6 0,-5 1-259,-1 7 1,-8-5-387,12 20-1032,-10-12-2967,1-2-129,2-3-129,6-8-258</inkml:trace>
        </inkml:traceGroup>
        <inkml:traceGroup>
          <inkml:annotationXML>
            <emma:emma xmlns:emma="http://www.w3.org/2003/04/emma" version="1.0">
              <emma:interpretation id="{7A2DCCDF-E955-4FDD-89E0-49A72318B277}" emma:medium="tactile" emma:mode="ink">
                <msink:context xmlns:msink="http://schemas.microsoft.com/ink/2010/main" type="inkWord" rotatedBoundingBox="9703,4400 10495,4504 10448,4865 9656,4761"/>
              </emma:interpretation>
              <emma:one-of disjunction-type="recognition" id="oneOf2">
                <emma:interpretation id="interp10" emma:lang="en-US" emma:confidence="0">
                  <emma:literal>m</emma:literal>
                </emma:interpretation>
                <emma:interpretation id="interp11" emma:lang="en-US" emma:confidence="0">
                  <emma:literal>M</emma:literal>
                </emma:interpretation>
                <emma:interpretation id="interp12" emma:lang="en-US" emma:confidence="0">
                  <emma:literal>n</emma:literal>
                </emma:interpretation>
                <emma:interpretation id="interp13" emma:lang="en-US" emma:confidence="0">
                  <emma:literal>•</emma:literal>
                </emma:interpretation>
                <emma:interpretation id="interp14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-91384.9604">2203 546 12255,'18'-19'5160,"-18"19"-516,21 0 258,-21 0-1935,27 12-2064,-20 4-258,5 11-129,-3-4-129,0 5-258,-2 1 0,0-3-258,4-2 129,-4-8-129,-7-16 129,20 7-258,-20-7 0,21-15 129,-10-6 0,-4-4 129,0-1-129,0-1 129,0 0-129,-1 6 129,1 3 0,-7 18 129,16-14 0,-16 14-129,25 2 129,-25-2-129,30 26 129,-18-4-129,2-1 129,-3-1-129,0 3 0,-4-6-129,0 1 0,-7-18 0,7 22 129,-7-22-129,0 0 0,20-6 258,-8-12-129,2-3 129,2-7 0,6 1 129,-3-5-129,6 7 129,-2-2 0,1 11-128,-3 2-130,2 11 0,-2 3 0,1 10 0,-3 8 0,1 9 0,-4 3 0,0 4 0,-2 3 0,-3-1 0,1 3 0,-8-7 0,6 7 0,-10-18-3226,0 4-1676,0-5-129,0-20-129,9 19-129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0:44:01.802"/>
    </inkml:context>
    <inkml:brush xml:id="br0">
      <inkml:brushProperty name="width" value="0.06667" units="cm"/>
      <inkml:brushProperty name="height" value="0.06667" units="cm"/>
      <inkml:brushProperty name="color" value="#002060"/>
      <inkml:brushProperty name="fitToCurve" value="1"/>
    </inkml:brush>
  </inkml:definitions>
  <inkml:traceGroup>
    <inkml:annotationXML>
      <emma:emma xmlns:emma="http://www.w3.org/2003/04/emma" version="1.0">
        <emma:interpretation id="{19CC7A16-0F68-46BF-86ED-CF63DA3706CF}" emma:medium="tactile" emma:mode="ink">
          <msink:context xmlns:msink="http://schemas.microsoft.com/ink/2010/main" type="inkDrawing" rotatedBoundingBox="12799,7054 19501,6985 19502,7063 12800,7132" semanticType="underline" shapeName="Other">
            <msink:sourceLink direction="with" ref="{3EA60CA4-DEDE-476C-B918-D19D3F09974D}"/>
          </msink:context>
        </emma:interpretation>
      </emma:emma>
    </inkml:annotationXML>
    <inkml:trace contextRef="#ctx0" brushRef="#br0">0 114 2064,'0'0'3225,"0"0"258,12 2-129,-12-2-774,23 0-903,4 0-516,5 0 0,18 0-129,2-3 0,24 3-258,4-4 129,29 4 0,12-7-129,35 5 129,13-7-258,28 7 0,17-5-258,35 4 0,18-3 0,17 5-129,15-5-129,14 4 0,4 1 0,10-3-129,4 2 129,-9-3-129,-9 1 129,-3-3-258,-13 2 258,-18 0-129,-16 1 0,-21 2 0,-28 1 0,-21 1-129,-22 0 129,-34 3-258,-30 2 0,-32-1-129,-20 3 0,-36-5-387,-19-2-1032,-26 27-2193,-38-22-258,-16 7 258,-38-6-387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6:43.4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9D056C9-B30C-42D0-B31F-17272F455194}" emma:medium="tactile" emma:mode="ink">
          <msink:context xmlns:msink="http://schemas.microsoft.com/ink/2010/main" type="inkDrawing" rotatedBoundingBox="10983,12289 11013,3754 11246,3755 11217,12290" semanticType="verticalRange" shapeName="Other">
            <msink:sourceLink direction="with" ref="{C78DBA1E-EA20-4452-B1E5-2579E1D92905}"/>
            <msink:sourceLink direction="with" ref="{8316FB3C-7FBC-40ED-8328-464A7A022B14}"/>
            <msink:sourceLink direction="with" ref="{4973E7BE-4744-4AC4-ADCE-72F7A73C964D}"/>
            <msink:sourceLink direction="with" ref="{F8623664-FD6D-4714-B0CF-3C97114B5302}"/>
            <msink:sourceLink direction="with" ref="{82695BE6-0524-4653-A16E-70D6DBB6EF44}"/>
            <msink:sourceLink direction="with" ref="{E2BD54C4-BE3A-4EEB-8D5A-851651FCC337}"/>
          </msink:context>
        </emma:interpretation>
      </emma:emma>
    </inkml:annotationXML>
    <inkml:trace contextRef="#ctx0" brushRef="#br0">38 81 7998,'9'-44'4515,"-9"24"-129,0 20-129,0 0-774,0-18-1677,0 18-774,5 13-387,4 10-129,-5 7-129,5 13 0,-2 10-258,4 15 129,-3 7-129,3 12 0,-2 7-129,-2 11 129,-2 11 129,1 21 0,-6 17 0,0 19 129,-9 14 0,0 21 0,-5 18-129,0 21 130,-4 7-388,5 10 0,-3 6 0,9 6 0,0 1 0,7 6 0,0 3 0,0 10 0,5 6 0,-1 13 0,-2 1 0,-2 6 0,-4 6 0,-8 4 0,1-10 0,0-14 0,6-13 0,5-30 0,9-7 0,11-30-517,24-13-4385,6-33-387,3-22 258,-1-18-645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5:56.52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9E74BC7-CA51-4AEE-9580-027493CB2F42}" emma:medium="tactile" emma:mode="ink">
          <msink:context xmlns:msink="http://schemas.microsoft.com/ink/2010/main" type="writingRegion" rotatedBoundingBox="1684,691 23034,487 23082,5477 1731,5682"/>
        </emma:interpretation>
      </emma:emma>
    </inkml:annotationXML>
    <inkml:traceGroup>
      <inkml:annotationXML>
        <emma:emma xmlns:emma="http://www.w3.org/2003/04/emma" version="1.0">
          <emma:interpretation id="{07ACC2F6-1267-4F5B-8F1B-7877A7185B25}" emma:medium="tactile" emma:mode="ink">
            <msink:context xmlns:msink="http://schemas.microsoft.com/ink/2010/main" type="paragraph" rotatedBoundingBox="2389,684 23034,487 23047,1835 2402,2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701D6A-7B7F-40FA-BC5A-28A94A96E56D}" emma:medium="tactile" emma:mode="ink">
              <msink:context xmlns:msink="http://schemas.microsoft.com/ink/2010/main" type="line" rotatedBoundingBox="2389,684 23034,487 23047,1835 2402,2032"/>
            </emma:interpretation>
          </emma:emma>
        </inkml:annotationXML>
        <inkml:traceGroup>
          <inkml:annotationXML>
            <emma:emma xmlns:emma="http://www.w3.org/2003/04/emma" version="1.0">
              <emma:interpretation id="{931DBBF7-0962-4DFA-953F-AD6F34E4AE55}" emma:medium="tactile" emma:mode="ink">
                <msink:context xmlns:msink="http://schemas.microsoft.com/ink/2010/main" type="inkWord" rotatedBoundingBox="2391,861 8213,806 8223,1813 2400,1868"/>
              </emma:interpretation>
              <emma:one-of disjunction-type="recognition" id="oneOf0">
                <emma:interpretation id="interp0" emma:lang="en-US" emma:confidence="1">
                  <emma:literal>Canonical</emma:literal>
                </emma:interpretation>
                <emma:interpretation id="interp1" emma:lang="en-US" emma:confidence="0">
                  <emma:literal>(Canonical</emma:literal>
                </emma:interpretation>
                <emma:interpretation id="interp2" emma:lang="en-US" emma:confidence="0">
                  <emma:literal>(canonical</emma:literal>
                </emma:interpretation>
                <emma:interpretation id="interp3" emma:lang="en-US" emma:confidence="0">
                  <emma:literal>canonical</emma:literal>
                </emma:interpretation>
                <emma:interpretation id="interp4" emma:lang="en-US" emma:confidence="0">
                  <emma:literal>Canonicals</emma:literal>
                </emma:interpretation>
              </emma:one-of>
            </emma:emma>
          </inkml:annotationXML>
          <inkml:trace contextRef="#ctx0" brushRef="#br0">-8737-2855 1677,'0'-21'3870,"0"21"258,0-19-129,-7 3-1032,7 16-645,-20-27-387,20 27-387,-32-21-129,14 21-387,-12-8-258,5 8-258,-9 4 0,1 12-129,-3 4-258,2 10 129,-1 2-129,4 7 0,3 4-129,7 5 129,1 1 0,9 3-258,3 0 258,6 1-129,2-1 129,5-4-258,8-2 258,3-5-129,7-4 0,3-3 0,8-6 0,4-8-129,6 1 0,2-10 0,6 1-258,-2-10-387,8 12-645,-13-14-2064,1-1-903,2-5-387,-9-6 0,-1 7-516</inkml:trace>
          <inkml:trace contextRef="#ctx0" brushRef="#br0" timeOffset="-468.0008">-9107-2810 774,'16'0'516,"7"7"-129,-23-7-387,27 5 0,-27-5 0,28 6-129,-28-6-129,27 3-516</inkml:trace>
          <inkml:trace contextRef="#ctx0" brushRef="#br0" timeOffset="842.4015">-8125-2502 7224,'0'-29'4386,"0"29"-129,-7-26-129,-13 6-2064,20 20-645,-30-18-516,30 18-129,-32-5-387,32 5 0,-32 2-129,32-2-129,-25 25 0,16-9-129,-2 3 129,4 2-129,2 3-129,0-1 129,3 0 0,2 0-129,0 0 129,2 0 0,5-1 0,0-5 0,3 1 0,-10-18 0,22 25 0,-22-25 0,21 11 0,-21-11 129,20 0-129,-20 0 0,25-22 129,-11 5 0,0-7 0,0 0 0,1-7 0,-1 3 0,-4-1 0,3 3 129,-6 1 0,0 7-129,-7 18 0,9-25 0,-9 25 0,0 0 0,0 0-129,0 0 0,21 16 0,-10 2 0,3 3 0,2 4 0,4 5 0,-1 1-129,6 2 0,-5-1-129,8 6-258,-12-15-387,16 18-1032,-12-14-2580,3-13-258,4-4 129,-2-10-645</inkml:trace>
          <inkml:trace contextRef="#ctx0" brushRef="#br0" timeOffset="1310.4023">-7588-2561 8256,'-2'-44'4644,"2"26"129,0 18-516,0 0-1419,0-20-1677,0 20-258,11 6-387,-11-6-129,23 30-129,-11-7-258,-1 4 258,-2 5-387,-2 3 129,-2 1-258,3 3 129,-8-7-129,5-2 0,-3-7 0,3-5 0,-5-18 129,0 0 129,20 0 129,-12-16 129,5-7 0,-2-11 0,5 2 0,-2-5 0,2 5 129,-4 0-258,4 7 129,-3 0-129,3 9 129,-16 16-258,28-16 129,-28 16 0,30 0-258,-13 12 258,2 6-258,1 9 258,1 1-258,0 8 0,1-2-129,3 8-258,-6-8-129,10 12-387,-13-21-774,19 14-1419,-6-15-1290,1-12-258,4-5 129,-1-7-645</inkml:trace>
          <inkml:trace contextRef="#ctx0" brushRef="#br0" timeOffset="1669.203">-6659-2465 6837,'-2'-59'4902,"-14"34"-129,-2 13-387,-5 5-1290,-7-2-1419,30 9-774,-38 9-258,26 10-258,-2 3-129,6 8-129,5 4 0,3 5-129,2 2 0,10 2 129,6-1-129,5-1 129,2-3-129,3-10 0,1-7 129,1-6 0,-1-15 0,1 0 129,-5-20 0,1-8 0,-6-12 0,-1-1 0,-6-10 0,-4 1 129,-9-3-387,0 6 0,-9 5-258,-14 4-387,7 21-1290,-16 1-2838,0 9 0,0 7-258,9 0-258</inkml:trace>
          <inkml:trace contextRef="#ctx0" brushRef="#br0" timeOffset="3525.6062">-6142-2504 7740,'4'-20'4515,"-4"20"-129,17-7-258,-17 7-2064,16 9-645,0 12-516,-8-3-387,6 9-129,-5 3-129,3 4-129,-5 0 0,0 3-129,-1 2 0,-3-7-129,-1 0 0,-2-7 0,2-3-129,-2-22 0,0 23 129,0-23-129,3-9 129,1-11 0,1-5 129,4-5 0,0-7 129,4-1 129,-1-3 0,4 6 0,-4-1 0,6 10 129,-4 1-129,2 9 0,-16 16 0,29-18 0,-29 18-129,30 0 0,-30 0 0,30 18-129,-14-1 0,0 8 129,-1 4-129,-1 5 0,0 3-129,-7 0-129,6 8-129,-10-13-129,10 12-645,-13-21-1419,5 2-1806,6-5-258,-11-20-129,25 14-129</inkml:trace>
          <inkml:trace contextRef="#ctx0" brushRef="#br0" timeOffset="3744.0066">-5325-2481 9933,'28'-32'4773,"-28"32"-129,18-5-387,-18 5-2322,11 10-1161,-8 8-129,6 12-129,-5 1-258,3 10 0,-4 3-387,1 0 0,-1 8-387,-3-15-516,6 17-1161,-6-19-2193,0-10-258,0-25-129,0 0-387</inkml:trace>
          <inkml:trace contextRef="#ctx0" brushRef="#br0" timeOffset="3931.2069">-5247-2664 7869,'-5'-82'4515,"-1"48"0,4 13-516,2 21-1677,-8-27-1290,8 27-645,0 0-1419,10 16-2709,-1 2-387,9 12-516,-4-3-129</inkml:trace>
          <inkml:trace contextRef="#ctx0" brushRef="#br0" timeOffset="4726.8083">-4537-2538 8772,'-13'-28'4644,"-8"17"0,-6 0-258,2-8-2064,7 19-1032,-15 0-387,13 16-516,-5-2 129,7 9-387,1 4 0,4 7-129,4 5 129,6 3-129,3 6-129,0 2 129,7 4-129,7-1 129,7-3 0,6-4 0,7-7 0,7-7 0,9-9 0,5-12 0,9-7 0,5-6 0,4-12 129,2-8-129,-4-3 0,-2-9 129,-8-3 0,-10-2-129,-10-4 129,-9 1 0,-12-3 0,-11 4-129,-9 0 129,-2 8 0,-14 2-129,-5 6 0,-3 8 0,0 4 0,-1 6 0,3 7 0,1 0 0,5 11-129,2 6 129,3 5 0,4 3-129,2 5 129,3 2-129,0 2 0,2 1-129,0-4 129,5 4-129,1-6 0,1-1 0,-2-10 0,-5-18 129,18 21 129,-18-21 0,23 0 129,-10-14 129,4-6 129,-2-6-129,4 3 0,-1-4 129,1 4-129,-1 1-129,2 6 0,-1 6-129,-1 6 0,0 4 129,0 4-258,-2 12 0,0 3 0,-2 6 0,-3 0-129,3 5-258,-7-10-129,11 8-774,-18-28-1419,0 0-1548,28 0-129,-12-19-258,9-26-258</inkml:trace>
          <inkml:trace contextRef="#ctx0" brushRef="#br0" timeOffset="4945.2086">-3509-2413 258,'66'-191'4773,"-40"99"129,1 28 387,-15 3-129,-6-111-645,-6 172-1935,1-20-1419,-1 20-516,9 22 0,-2 10-129,-7 7-258,6 12 129,-6 10 0,3 12-129,-3 5-129,0 4-258,2 5 0,-2-3-387,5 6-387,-8-13-3096,3-3-1032,3-11 0,1-8-258</inkml:trace>
        </inkml:traceGroup>
        <inkml:traceGroup>
          <inkml:annotationXML>
            <emma:emma xmlns:emma="http://www.w3.org/2003/04/emma" version="1.0">
              <emma:interpretation id="{D06673ED-76A7-445C-843E-070A645F1D7C}" emma:medium="tactile" emma:mode="ink">
                <msink:context xmlns:msink="http://schemas.microsoft.com/ink/2010/main" type="inkWord" rotatedBoundingBox="9042,1034 11247,1013 11256,1948 9051,1969"/>
              </emma:interpretation>
              <emma:one-of disjunction-type="recognition" id="oneOf1">
                <emma:interpretation id="interp5" emma:lang="en-US" emma:confidence="1">
                  <emma:literal>and</emma:literal>
                </emma:interpretation>
                <emma:interpretation id="interp6" emma:lang="en-US" emma:confidence="0">
                  <emma:literal>ands</emma:literal>
                </emma:interpretation>
                <emma:interpretation id="interp7" emma:lang="en-US" emma:confidence="0">
                  <emma:literal>hind</emma:literal>
                </emma:interpretation>
                <emma:interpretation id="interp8" emma:lang="en-US" emma:confidence="0">
                  <emma:literal>•and</emma:literal>
                </emma:interpretation>
                <emma:interpretation id="interp9" emma:lang="en-US" emma:confidence="0">
                  <emma:literal>hand</emma:literal>
                </emma:interpretation>
              </emma:one-of>
            </emma:emma>
          </inkml:annotationXML>
          <inkml:trace contextRef="#ctx0" brushRef="#br0" timeOffset="6162.0108">-2344-2360 2967,'23'-18'4386,"-18"2"-129,-5 16-258,16-18-774,-16-5-903,0 23-387,-10-32-387,10 32-516,-24-28-129,24 28-258,-33-23-129,15 17-258,-2 1 0,3 5-129,-3 0-129,4 11 0,0 5 0,4 3 0,1 6-129,4 2 129,1 3-129,5 0 129,1 4-129,0-4 0,7 4 0,3-5 0,3 3-129,1-6 129,2 1-129,-2-9 129,4-4 0,-18-14 0,32 5 129,-16-6 0,0-17 258,4-4-129,-4-10 258,5 2-129,-1-7 0,1 7 0,-5-4 129,4 9-129,-6 2-129,2 9 0,-16 14 0,30-13-129,-14 13 0,-16 0 129,32 20-129,-12-1-129,1 8 0,-1-2 0,1 7-258,-7-5-129,7 15-774,-13-20-1677,4 6-1548,0-7-129,-12-21-258,25 22-129</inkml:trace>
          <inkml:trace contextRef="#ctx0" brushRef="#br0" timeOffset="6598.8116">-1825-2417 7740,'0'-27'4644,"7"-1"-129,-7 28-129,16 0-903,-16 0-2193,20 0-645,-20 0-258,27 14 0,-17 2-258,3 6 0,-3 1-129,-2 0-129,-3 9-129,-3-6 0,1 5-258,-3-8 129,0 2 0,0-25 0,0 26 258,0-26 0,0 0 258,6-10 129,1-13 258,7 1 0,-3-13 0,10 6 0,-5-6 0,7 6-129,-2-1 0,2 9-129,-1 1 0,-1 11-129,1 4-129,-1 5 129,0 3-129,1 13 0,-1 6 0,0 3-129,2 7-129,-5-2-387,11 21-1161,-10-10-2838,-1 0 0,-2-2-258,-4-1-387</inkml:trace>
          <inkml:trace contextRef="#ctx0" brushRef="#br0" timeOffset="8065.2142">-619-2301 5805,'0'-41'4515,"-2"25"-129,-15-7-129,1-2-1677,0 18-903,-15-11-645,10 16-129,-7-3-516,3 5 0,0 9-129,3 7-129,3 3 0,5 6 0,-1 4-129,5 4 0,4 6-129,3 2 258,3 0-258,0 2 129,11-6 0,3 1 0,2-6 0,7-7 129,0-11 129,5-7 0,-3-7 129,7-14 0,-7-16 0,7-4 129,-5-16-129,3-3 0,-7-11 0,2-4-129,-3-5 0,-3 4 0,-5-3-258,-5 10 129,-7 2-258,-2 10 258,-3 5-129,-12 13 0,-2 9-129,-3 9 129,0 7 129,1 7-129,19 0 129,-22 32 0,19 2 0,3 10-129,7 8 129,9 10 0,4 4-129,5 5 0,-1 4 129,3-2-387,3 5-129,-5-10-258,9 8-774,-14-14-3225,8-5-129,-3-11-258,0-10-387</inkml:trace>
        </inkml:traceGroup>
        <inkml:traceGroup>
          <inkml:annotationXML>
            <emma:emma xmlns:emma="http://www.w3.org/2003/04/emma" version="1.0">
              <emma:interpretation id="{71AA6856-65F5-47C2-9029-0C840DCD66BD}" emma:medium="tactile" emma:mode="ink">
                <msink:context xmlns:msink="http://schemas.microsoft.com/ink/2010/main" type="inkWord" rotatedBoundingBox="12086,592 17708,538 17718,1577 12096,1631"/>
              </emma:interpretation>
              <emma:one-of disjunction-type="recognition" id="oneOf2">
                <emma:interpretation id="interp10" emma:lang="en-US" emma:confidence="0.5">
                  <emma:literal>standard</emma:literal>
                </emma:interpretation>
                <emma:interpretation id="interp11" emma:lang="en-US" emma:confidence="0">
                  <emma:literal>Standard</emma:literal>
                </emma:interpretation>
                <emma:interpretation id="interp12" emma:lang="en-US" emma:confidence="0">
                  <emma:literal>Standards</emma:literal>
                </emma:interpretation>
                <emma:interpretation id="interp13" emma:lang="en-US" emma:confidence="0">
                  <emma:literal>standards</emma:literal>
                </emma:interpretation>
                <emma:interpretation id="interp14" emma:lang="en-US" emma:confidence="0">
                  <emma:literal>Stranded</emma:literal>
                </emma:interpretation>
              </emma:one-of>
            </emma:emma>
          </inkml:annotationXML>
          <inkml:trace contextRef="#ctx0" brushRef="#br0" timeOffset="8845.2156">865-2910 8514,'-27'-35'4386,"9"24"0,-8 0-387,2 4-645,3 11-2451,-11 3-387,9 11-258,-2 0-129,4 5-129,1 2 0,8-1 0,3 1 0,9-1 0,0-3 0,12 0 0,11-1 129,9-1 129,6-1 0,10 5 129,0-5-129,3 5 0,1-1 129,0 1-258,-6-2 129,-3 4-129,-10-2 129,-6 4-258,-9-4 258,-8 2-129,-10-2 129,-1 4-129,-19-6 0,-5 0 0,-9-3 0,-5-4 0,-5-1-129,-4-8 0,-2-1 129,2-4-258,0-2 129,2-9 0,3-1-129,4-3 0,5-2 0,4-3-387,14 13-645,-9-9-3354,25 16-129,-14-23-129,14 23-387</inkml:trace>
          <inkml:trace contextRef="#ctx0" brushRef="#br0" timeOffset="9422.4165">1311-2600 10449,'32'-25'4773,"-9"21"-129,13 4-774,3 6-774,6-1-2967,11-5-1806,7 2-2322,10 1-258,-2-3-129,7 0-258</inkml:trace>
          <inkml:trace contextRef="#ctx0" brushRef="#br0" timeOffset="9219.6162">1379-3050 15222,'18'-46'4773,"-18"46"-129,7-25-129,-7 25-3612,0 0-258,28 28 0,-21-5-258,8 15 0,-1 3-129,4 14 0,-2 7-128,1 6-130,-1 4 0,-1 1 0,-1 2-130,-2-4-128,1-1 0,-6-12-387,3-1 129,-10-21-387,9 12-1419,-9-25-2580,0-23 129,-9 18-258,9-18-129</inkml:trace>
          <inkml:trace contextRef="#ctx0" brushRef="#br0" timeOffset="10202.4178">2453-2493 10965,'-7'-34'4644,"7"34"-129,-41-32-387,6 9-2193,11 16-903,-13-6-387,10 11-129,-6 1-258,6 1-258,0 10 0,6 6 0,1 4 129,6 5-387,2 3 387,3 1-387,3 4 258,3-1 0,3 2-129,0-2 0,9 0 0,0-7 0,3-2 0,1-7 0,-13-16 129,30 11 0,-14-11 129,0-9 0,-2-14 129,4 0 0,-6-11 129,6 6 129,-5-12-129,4 10 0,-4-2 0,3 9 0,-4 0-129,4 10 0,-16 13 0,34-7-129,-14 7-129,1 13 0,4 3 0,-2 5-129,4 4-129,-6-4-258,6 13-258,-15-18-1161,13 4-2709,-9-4 0,-16-16-516,27 18 258</inkml:trace>
          <inkml:trace contextRef="#ctx0" brushRef="#br0" timeOffset="10639.2187">2702-2483 12642,'4'-21'4902,"6"-6"-516,-10 27 387,27-2-3096,-27 2-645,21 0-258,-21 0-387,29 15 0,-29-15 0,32 30-258,-18-11 0,0 3 0,-3 1-258,-2 0 0,0 0 0,-2-3 0,-2-2 129,-5-18-129,9 19 0,-9-19 258,0 0 0,13-12 0,-8-11 129,4-4 0,0-5 0,3-2 258,2-2-386,1 6-130,1 0 0,0 7 0,-2 7 0,4 9 0,-2 3 0,3 6 0,-1 14 0,5 5 0,4 6 0,-2 1 0,5 10 0,-3-6 0,5 11-775,-7-17-386,19 17-1548,-12-20-2193,6-2-129,-1-10 129,6-4-387</inkml:trace>
          <inkml:trace contextRef="#ctx0" brushRef="#br0" timeOffset="11138.4196">3768-2454 12900,'3'-61'4902,"-15"36"-387,-6 6 258,-10-4-3225,10 19-516,-9-3-516,6 11-258,-6 6-129,6 8-129,-1 5 0,8 6-129,2 3 0,5 1-129,7 3 258,0-2 0,7 0 0,7-4 0,4-4-129,1-4 258,1-10-129,3-5 258,-2-7-129,4-7 129,-3-16 0,1-7 129,-2-11-129,2-5 129,-1-9-129,-3-8 0,-1-8-129,-4-4 1,-3-3-130,-4-2 0,-4 0 0,-3 4 0,-7 1-130,-5 9 130,-6 11 130,0 12-130,1 9 0,1 15 0,-1 14 0,17 5 0,-10 30 0,10 9 0,14 11 0,4 8 0,5 12 0,5 3 0,3 5 0,-1-3 0,4-1-388,-9-10-386,5 8-387,-18-15-3612,8-8-258,-8-8 0,1-7-258</inkml:trace>
          <inkml:trace contextRef="#ctx0" brushRef="#br0" timeOffset="11965.221">4429-2687 15738,'-28'-36'4386,"10"25"387,-3 6-516,5 5-3483,-7 0-258,5 14-129,2 6-258,3 7-258,3 5 258,6 5-258,2 2 0,2 4-129,4 1 129,3-5-387,7 1 129,-5-10 0,7-2 0,-5-10 0,-11-18 129,27 18 129,-27-18 258,24-6 0,-13-11 258,2-1 0,-4-11 0,3 8 129,-3-9-129,5 7 0,-3-4 0,1 7-129,1 4 0,3 6-129,0 6 0,3 4 0,1 6 0,5 8-129,0 5 129,1 3-129,3-3 0,-1 3 129,-1-6-129,-2-4 258,-2-5-129,0-7 1,-2 0-130,1-10 0,-1-8 0,0-5 0,-3-6 0,0-1 0,-6-6 0,-4-1 0,-7 1 0,-1 1 0,-3 5 0,-11 1 0,1 8-388,-6 1-128,19 20 129,-29-18 0,29 18 129,-23-1 0,23 1 0,0 0 258,0 0-129,-4 10 258,4-10 129,22 7 0,-1-7 129,9 4 0,-1-4 129,6 0-129,-4 0-128,2 0-259,-2 5 0,-3 6 0,-3 5 0,-4 4 0,1 4 0,-6 7 0,3 4 0,-6-1-517,8 11-515,-10-19-1161,21 10-2709,-6-8-129,14 1-258,4-10 258</inkml:trace>
          <inkml:trace contextRef="#ctx0" brushRef="#br0" timeOffset="12448.8218">5925-2538 13803,'-19'-57'5031,"-13"36"-516,-4 5 0,-12 0-3354,16 16-516,-7 0-129,11 9-387,-3 5 129,12 7-258,3 4 129,7 4-258,5-1 258,4 4-258,6-3 258,8-1-129,4-5 0,3-5 129,2-6 0,7-8 0,1-6 0,2-16 129,-2-10 0,4-11 129,-3-9-258,2-11 129,-2-12-258,-3-7 129,-5-8-258,-4-3 258,-6 2-258,-7 5 0,-3 9 129,-4 11 0,0 16 129,-7 16-129,7 30 0,-16-6 129,7 22 1,7 22-130,0 10 0,2 14 0,4 7 0,7 13 0,1 2 0,2 1 0,2-1 0,0-6 0,2-1 0,-9-17-904,14 11-2708,-16-21-1419,2-6 0,-5-12-387,-1-7 0</inkml:trace>
        </inkml:traceGroup>
        <inkml:traceGroup>
          <inkml:annotationXML>
            <emma:emma xmlns:emma="http://www.w3.org/2003/04/emma" version="1.0">
              <emma:interpretation id="{3918E3BC-D222-4A85-BF4A-8A2CBFE5A60D}" emma:medium="tactile" emma:mode="ink">
                <msink:context xmlns:msink="http://schemas.microsoft.com/ink/2010/main" type="inkWord" rotatedBoundingBox="18423,761 21646,731 21656,1727 18432,1758"/>
              </emma:interpretation>
              <emma:one-of disjunction-type="recognition" id="oneOf3">
                <emma:interpretation id="interp15" emma:lang="en-US" emma:confidence="0">
                  <emma:literal>Forms</emma:literal>
                </emma:interpretation>
                <emma:interpretation id="interp16" emma:lang="en-US" emma:confidence="0">
                  <emma:literal>Foams</emma:literal>
                </emma:interpretation>
                <emma:interpretation id="interp17" emma:lang="en-US" emma:confidence="0">
                  <emma:literal>terms</emma:literal>
                </emma:interpretation>
                <emma:interpretation id="interp18" emma:lang="en-US" emma:confidence="0">
                  <emma:literal>Farms</emma:literal>
                </emma:interpretation>
                <emma:interpretation id="interp19" emma:lang="en-US" emma:confidence="0">
                  <emma:literal>Foamy</emma:literal>
                </emma:interpretation>
              </emma:one-of>
            </emma:emma>
          </inkml:annotationXML>
          <inkml:trace contextRef="#ctx0" brushRef="#br0" timeOffset="13930.8245">6877-2938 10320,'-11'-59'4515,"11"38"129,0 21-387,32-18-2064,-14 4-1032,27 14-258,-4-11-258,19 11-129,4-5-129,13 5-258,-1-2-258,2 2 0,-3 0-387,-13 0-645,4 4-2322,-25 3-1032,-14 0-129,-27-7-258,3 18-258</inkml:trace>
          <inkml:trace contextRef="#ctx0" brushRef="#br0" timeOffset="13696.8241">6888-2972 9675,'19'-7'4773,"-3"0"-129,-16 7-129,0 0-903,11 34-2580,-11-9-387,0 17 0,0 1-129,0 16-129,2-2-129,5 5-258,-2 0 0,4 0-129,0-3 129,0-6-258,0-5 129,-4-10 0,4-6-258,-7-16-129,8 7-1290,-10-23-2838,0 0 129,-10-18-129,1-7-387</inkml:trace>
          <inkml:trace contextRef="#ctx0" brushRef="#br0" timeOffset="14508.0255">6968-2614 10707,'2'19'4386,"24"-5"-387,-8-10-258,0 0-2580,19 8-387,-5-7-129,18 4-516,-4-5 129,11-1-387,-2-3 258,4 0 129,-6-1-258,-3-5 258,-9-1-258,-7-2 258,-11-1-258,-23 10 258,14-18-387,-14 18 258,-9-13-258,9 13 129,-32 0 0,14 0-129,2 11 129,0 7-129,6 5 258,1 4-258,7 5 129,2 0 0,0 1 0,9 3 129,3-4 0,8 0 129,-2-7 0,5 0 129,-5-15 129,7 3 0,-9-13 0,7 0 129,-7-16-129,3 0 129,-6-14-129,5-4-258,-6-7 129,0-3-129,-3-6 0,-3 0-258,-3 2-387,-3 0 0,4 21-1290,-6-3-2967,2 30-258,-21-21-387,21 21-129</inkml:trace>
          <inkml:trace contextRef="#ctx0" brushRef="#br0" timeOffset="15069.6265">7982-2323 14577,'53'0'4902,"-32"-12"-129,1 10-903,-15-23-2967,16 9-129,-11-10-258,4 1-258,-5-7-129,-2 0 0,-2-2-129,-7 0-129,0 6-258,-7-3 0,-2 10-258,-12-2 258,21 23-516,-38-25 129,38 25-258,-37-4 0,37 4 129,-27 2 129,27-2 0,-12 21 258,12-21 258,0 29 258,0-29 387,12 27 129,-12-27 387,25 19 0,-25-19 129,34 6-129,-34-6 129,41 0-258,-25-13 129,12 10-258,-6-10 0,6 6-129,-6-2-258,6 4 129,-7-1-258,4 6 129,-2 0 0,2 0-258,-3 9 129,1 7-258,-4 4 129,1 5-129,-2 5 0,-4 0-258,2 6-129,-7-6-387,9 15-774,-13-17-3096,4-1 0,-2-10-516,-7-17 0</inkml:trace>
          <inkml:trace contextRef="#ctx0" brushRef="#br0" timeOffset="15958.8281">8666-2573 14964,'20'-24'4902,"7"19"-387,-27 5-516,32 5-3483,-32-5 129,30 36-516,-16-11-129,0 0-129,-1 7-129,-8-6-129,4 5 0,-9-12 0,5 4 0,-5-23 129,0 0 0,0 0 258,18-1 129,-5-19 129,-3-12 129,8 0 129,-4-7 0,8 5 0,-8 2-258,6 5 129,-8 3-258,4 9 258,-16 15-387,25-5-129,-25 5 129,25 14 0,-13 4 129,1 7-258,-3-2 129,3 5 0,-1 3 0,-1-5 0,-2 1 0,-2-6-129,-2-3 0,-5-18 129,9 25 0,-9-25 0,0 0 0,16 0 129,-16 0 0,20-28 0,-8 3 129,4-2 0,0-5 0,6 2 129,-5 0-129,1 6-129,-2 5 0,0 6 0,0 8 0,0 5-387,0 7 258,4 9-258,3 7 0,2 0 0,9 4 0,5-4-129,9-1 129,5-10-129,13-3 0,-2-9 129,7 0-129,-7-16 129,-3 2 129,-13-6 129,-15-1-129,-13 3 129,-15 0 0,-5 18 129,-21-26-129,-2 18 129,-4 5-129,1 3-129,2 0 129,7 7-129,17-7 258,-20 27-258,20-8 129,0 1-129,9 3 258,7 2 0,5 1-129,4 3 258,2-4 0,1 3 0,-3-1 0,2 0 0,-8-4 0,-3 5 129,-8-3-258,-8 0 0,0 0-258,-15-4-258,1 8-516,-21-13-3354,8 0-645,-3-7-258,1-6-258</inkml:trace>
        </inkml:traceGroup>
        <inkml:traceGroup>
          <inkml:annotationXML>
            <emma:emma xmlns:emma="http://www.w3.org/2003/04/emma" version="1.0">
              <emma:interpretation id="{843D290B-A4B2-4B73-96E4-185B856EB41F}" emma:medium="tactile" emma:mode="ink">
                <msink:context xmlns:msink="http://schemas.microsoft.com/ink/2010/main" type="inkWord" rotatedBoundingBox="22113,1298 23041,1289 23042,1310 22114,1319"/>
              </emma:interpretation>
              <emma:one-of disjunction-type="recognition" id="oneOf4">
                <emma:interpretation id="interp20" emma:lang="en-US" emma:confidence="0">
                  <emma:literal>_</emma:literal>
                </emma:interpretation>
                <emma:interpretation id="interp21" emma:lang="en-US" emma:confidence="0">
                  <emma:literal>-</emma:literal>
                </emma:interpretation>
                <emma:interpretation id="interp22" emma:lang="en-US" emma:confidence="0">
                  <emma:literal>•</emma:literal>
                </emma:interpretation>
                <emma:interpretation id="interp23" emma:lang="en-US" emma:confidence="0">
                  <emma:literal>.</emma:literal>
                </emma:interpretation>
                <emma:interpretation id="interp24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16224.0285">10556-2517 14061,'110'0'5289,"-51"0"-516,-3 0 129,17 4-3870,-7-4-258,18 0-258,-4 0-129,5 0-129,-8 0-129,-6-2-129,-9 2 0,-16-3-258,-7 3-387,-39 0-1419,20-7-2967,-20 7 129,-20-6-645,-6 1 0</inkml:trace>
        </inkml:traceGroup>
      </inkml:traceGroup>
    </inkml:traceGroup>
    <inkml:traceGroup>
      <inkml:annotationXML>
        <emma:emma xmlns:emma="http://www.w3.org/2003/04/emma" version="1.0">
          <emma:interpretation id="{70683565-BFD8-4FC0-A96D-8B73753216AC}" emma:medium="tactile" emma:mode="ink">
            <msink:context xmlns:msink="http://schemas.microsoft.com/ink/2010/main" type="paragraph" rotatedBoundingBox="1722,3823 5893,3979 5841,5384 1670,52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51163D-F1A5-4326-A49F-8D05A4FF8DD9}" emma:medium="tactile" emma:mode="ink">
              <msink:context xmlns:msink="http://schemas.microsoft.com/ink/2010/main" type="line" rotatedBoundingBox="1722,3823 5893,3979 5841,5384 1670,5228"/>
            </emma:interpretation>
          </emma:emma>
        </inkml:annotationXML>
        <inkml:traceGroup>
          <inkml:annotationXML>
            <emma:emma xmlns:emma="http://www.w3.org/2003/04/emma" version="1.0">
              <emma:interpretation id="{020E145D-D134-427E-8D19-B05C5B4C7097}" emma:medium="tactile" emma:mode="ink">
                <msink:context xmlns:msink="http://schemas.microsoft.com/ink/2010/main" type="inkWord" rotatedBoundingBox="1717,3974 2379,3999 2356,4612 1694,4587"/>
              </emma:interpretation>
              <emma:one-of disjunction-type="recognition" id="oneOf5">
                <emma:interpretation id="interp25" emma:lang="en-US" emma:confidence="0">
                  <emma:literal>N</emma:literal>
                </emma:interpretation>
                <emma:interpretation id="interp26" emma:lang="en-US" emma:confidence="0">
                  <emma:literal>n</emma:literal>
                </emma:interpretation>
                <emma:interpretation id="interp27" emma:lang="en-US" emma:confidence="0">
                  <emma:literal>1</emma:literal>
                </emma:interpretation>
                <emma:interpretation id="interp28" emma:lang="en-US" emma:confidence="0">
                  <emma:literal>z</emma:literal>
                </emma:interpretation>
                <emma:interpretation id="interp29" emma:lang="en-US" emma:confidence="0">
                  <emma:literal>l</emma:literal>
                </emma:interpretation>
              </emma:one-of>
            </emma:emma>
          </inkml:annotationXML>
          <inkml:trace contextRef="#ctx0" brushRef="#br1" timeOffset="32541.6572">-9842 198 10191,'0'-16'4644,"0"16"-129,18-18-129,0 18-2064,-18 0-903,27-5-516,-27 5-258,37 0-129,-19 0-129,5 16-129,-5-2 0,1 9-129,-5 0 0,-1 9 0,-8-1-129,-1 2 129,-4 1-129,-6-2 0,-4 0-129,-6-2 0,0 1-129,-6-8 0,6-2 0,-5-3 0,7-2-129,14-16 129,-25 21 0,25-21 0,0 0-129,-18 9 258,18-9 0,0 0 0,13-16 258,4 0-129,6-7 258,8-4-129,-1-6 129,9-3 0,-2-1 0,3 1-129,-5-1 129,-3 3-258,-7 2 129,-5 3-129,-6 6 129,-5 2-129,-9 5 0,0 16 0,-6-18 0,6 18 0,-23 0-129,23 0 258,-28 27-129,14 0 0,-1 5 0,5 5 129,3 6-129,1 1 129,3 4-129,3-2 129,0 2-129,10-3 129,6-4-129,6-4 129,1-3-129,7-7 0,2-1-258,0-12-516,13 8-1806,-8-10-2193,-5-6 387,0-1-645,-5-5 0</inkml:trace>
        </inkml:traceGroup>
        <inkml:traceGroup>
          <inkml:annotationXML>
            <emma:emma xmlns:emma="http://www.w3.org/2003/04/emma" version="1.0">
              <emma:interpretation id="{3A5DAB41-4E70-4FD4-96B9-D8D7EC852AD4}" emma:medium="tactile" emma:mode="ink">
                <msink:context xmlns:msink="http://schemas.microsoft.com/ink/2010/main" type="inkWord" rotatedBoundingBox="3552,4188 4036,4207 3995,5315 3510,5297"/>
              </emma:interpretation>
              <emma:one-of disjunction-type="recognition" id="oneOf6">
                <emma:interpretation id="interp30" emma:lang="en-US" emma:confidence="1">
                  <emma:literal>Y</emma:literal>
                </emma:interpretation>
                <emma:interpretation id="interp31" emma:lang="en-US" emma:confidence="0">
                  <emma:literal>y</emma:literal>
                </emma:interpretation>
                <emma:interpretation id="interp32" emma:lang="en-US" emma:confidence="0">
                  <emma:literal>1</emma:literal>
                </emma:interpretation>
                <emma:interpretation id="interp33" emma:lang="en-US" emma:confidence="0">
                  <emma:literal>l</emma:literal>
                </emma:interpretation>
                <emma:interpretation id="interp34" emma:lang="en-US" emma:confidence="0">
                  <emma:literal>7</emma:literal>
                </emma:interpretation>
              </emma:one-of>
            </emma:emma>
          </inkml:annotationXML>
          <inkml:trace contextRef="#ctx0" brushRef="#br1" timeOffset="33649.259">-8004 390 12255,'-2'-27'4644,"2"27"-258,0 0 129,0 0-3096,0 0-645,11 18-258,3 7-129,2 0-258,3 9 129,3 0-129,1 1 0,0-1-129,0-4-129,0-1-129,-3-8 0,5-3-258,-7-11-129,8-2 0,-10-5-129,11-9 129,-6-12 0,4-2 258,-2-6 129,-1-3 516,-1 0 129,-7-1 129,6 8 129,-15-2 129,8 11 0,-12-4 0,-1 20-258,0 0 0,0 0-129,0 0 0,9 29-129,-9-1-129,0 10 129,-5 4-129,0 10 129,-4 5 0,-2 7-129,-1 4 129,-3 6-258,3 1 129,-1 1-129,5 3-129,-3-5 0,4-2-129,0-12-129,5-1-258,-7-24-258,9 12-1419,0-23-2580,0-24 258,-7 22-387,7-22 129</inkml:trace>
        </inkml:traceGroup>
        <inkml:traceGroup>
          <inkml:annotationXML>
            <emma:emma xmlns:emma="http://www.w3.org/2003/04/emma" version="1.0">
              <emma:interpretation id="{EB70BFE0-55EB-4153-9B17-1722409E5821}" emma:medium="tactile" emma:mode="ink">
                <msink:context xmlns:msink="http://schemas.microsoft.com/ink/2010/main" type="inkWord" rotatedBoundingBox="5254,3955 5893,3979 5869,4623 5229,4599"/>
              </emma:interpretation>
              <emma:one-of disjunction-type="recognition" id="oneOf7">
                <emma:interpretation id="interp35" emma:lang="en-US" emma:confidence="0">
                  <emma:literal>z</emma:literal>
                </emma:interpretation>
                <emma:interpretation id="interp36" emma:lang="en-US" emma:confidence="0">
                  <emma:literal>Z</emma:literal>
                </emma:interpretation>
                <emma:interpretation id="interp37" emma:lang="en-US" emma:confidence="0">
                  <emma:literal>V</emma:literal>
                </emma:interpretation>
                <emma:interpretation id="interp38" emma:lang="en-US" emma:confidence="0">
                  <emma:literal>t</emma:literal>
                </emma:interpretation>
                <emma:interpretation id="interp39" emma:lang="en-US" emma:confidence="0">
                  <emma:literal>£</emma:literal>
                </emma:interpretation>
              </emma:one-of>
            </emma:emma>
          </inkml:annotationXML>
          <inkml:trace contextRef="#ctx0" brushRef="#br1" timeOffset="34351.2602">-6304 130 9030,'64'2'4773,"-30"5"-129,-2-1 0,2-6-1806,10 21-1290,-15-10-516,6 15-387,-11-6-129,-1 10-129,-11 0-258,-7 8 129,-5-5-129,-10 7 129,-12-3-258,-2 2 129,-7 0-258,-3-1 258,2-5-258,4 1 129,3-4 0,9-3 0,4-2-129,10-4 129,2-3 0,0-18 129,27 27 129,-3-18-129,3-2 129,5-4-129,-2-1 0,2-2 0,0 0-129,-3-2-129,-2-5-387,-6-7 0,4 5-516,-18-18-1161,9 3-2580,-16-1-129,0-2 0,-9-1-129</inkml:trace>
          <inkml:trace contextRef="#ctx0" brushRef="#br1" timeOffset="34554.0606">-6154 445 10449,'-41'-10'4902,"41"10"0,0 0-129,0 0-2322,37 3-903,-8-3-516,19 11-129,-2-6-258,13 0-387,-4-1 0,3-2-387,-2 3-387,-14-7-1419,-4 2-2709,-8 0-387,-9 0-129,-21 0-387</inkml:trace>
        </inkml:traceGroup>
      </inkml:traceGroup>
    </inkml:traceGroup>
    <inkml:traceGroup>
      <inkml:annotationXML>
        <emma:emma xmlns:emma="http://www.w3.org/2003/04/emma" version="1.0">
          <emma:interpretation id="{1C03EF00-C300-4682-B138-7530417F5EAE}" emma:medium="tactile" emma:mode="ink">
            <msink:context xmlns:msink="http://schemas.microsoft.com/ink/2010/main" type="paragraph" rotatedBoundingBox="11575,3599 18298,3735 18260,5632 11537,54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78DBA1E-EA20-4452-B1E5-2579E1D92905}" emma:medium="tactile" emma:mode="ink">
              <msink:context xmlns:msink="http://schemas.microsoft.com/ink/2010/main" type="line" rotatedBoundingBox="11575,3599 18298,3735 18260,5632 11537,5497">
                <msink:destinationLink direction="with" ref="{D9D056C9-B30C-42D0-B31F-17272F455194}"/>
                <msink:destinationLink direction="with" ref="{9D30D309-D267-493A-850E-5388AB9C33F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84E82FC-CAE1-4A98-8235-283159571B3A}" emma:medium="tactile" emma:mode="ink">
                <msink:context xmlns:msink="http://schemas.microsoft.com/ink/2010/main" type="inkWord" rotatedBoundingBox="11575,3599 18298,3735 18260,5632 11537,5497"/>
              </emma:interpretation>
              <emma:one-of disjunction-type="recognition" id="oneOf8">
                <emma:interpretation id="interp40" emma:lang="en-US" emma:confidence="0">
                  <emma:literal>Designations</emma:literal>
                </emma:interpretation>
                <emma:interpretation id="interp41" emma:lang="en-US" emma:confidence="0">
                  <emma:literal>Designation</emma:literal>
                </emma:interpretation>
                <emma:interpretation id="interp42" emma:lang="en-US" emma:confidence="0">
                  <emma:literal>Designating</emma:literal>
                </emma:interpretation>
                <emma:interpretation id="interp43" emma:lang="en-US" emma:confidence="0">
                  <emma:literal>Designative</emma:literal>
                </emma:interpretation>
                <emma:interpretation id="interp44" emma:lang="en-US" emma:confidence="0">
                  <emma:literal>Designates</emma:literal>
                </emma:interpretation>
              </emma:one-of>
            </emma:emma>
          </inkml:annotationXML>
          <inkml:trace contextRef="#ctx0" brushRef="#br1" timeOffset="49951.2878">2853 403 9675,'13'-31'4644,"-13"31"-258,-2-18-387,2 18-1419,-18 0-1419,-1 8-258,6 15-258,-4-4-387,2 10-129,1-3 0,7 3 0,2-2-129,3-1 129,2-3-129,7-1 0,7-6 129,8-4-129,-1-8 0,4-4 129,1 0-129,5-14 0,-5-10 129,3-2 0,-4-8 0,0 4 129,-6-2 0,-1 5 0,-6 2-129,-12 25 129,16-20-129,-16 20 129,8 22-258,-7 8 129,-1 9 0,4 11-129,-2 7 258,1 12-129,1 4 258,1 7-129,-1 11 0,1 10 1,-3 4-259,0 4 0,-2-2 0,0-6 0,0-10 0,0-9 0,-4-22 0,-1-16 0,-6-17 0,11-27 0,-32 9 0,11-18 0,-8-19 0,-3-8 0,-3-10 0,-5-15 0,3-3 0,0-5 0,5 5 0,0-5 0,12 15-130,-3-12-1934,21 17-2709,2 6-258,6 4 129,13 3-258</inkml:trace>
          <inkml:trace contextRef="#ctx0" brushRef="#br1" timeOffset="50715.689">3380 523 13803,'53'0'4902,"-30"9"-387,1 6-129,6 9-2967,-18-4-774,6 9-129,-7-5-387,-6 3-129,-3-2 0,-2-5-129,0-1 0,0-19 0,0 16 0,0-16 0,0 0 129,5-18 0,4-3 129,7-6 0,0-6 0,5 1 129,-1-4 0,5 4 0,-6 3 0,3 6-129,-3 4 0,3 8 0,-5 6 0,5 5-129,-1 9 0,1 8 0,2 7 0,3 6 0,3 2 0,4 2-129,4 1 129,2-5-129,3-1 0,5-10 0,4-6 0,-2-8 0,1-5-129,-3-3 129,-3-13 129,-8-7-129,-9-4 129,-10-2 0,-11 1 0,-7 1 129,-7 2 0,-11 8 0,-6 4 0,-1 10-129,-2 3 129,6 0 0,1 12-129,6 6 129,5 0-129,4 1 0,5 3 0,0 1 0,1 0 0,8-2-258,2 2 129,-2-5-129,3 0 0,-12-18 0,27 16 0,-27-16 258,28 0 0,-10-7 0,-2-8 129,6-1 129,-1 0 0,2 6-129,0 1 0,2 5-129,3 4 0,-1 6-129,3 10-129,-6-6-387,11 15-1419,-6-9-2451,1-5-129,4-7-258,-1-4 129</inkml:trace>
          <inkml:trace contextRef="#ctx0" brushRef="#br1" timeOffset="51277.2899">4883 520 9675,'-5'-23'4773,"5"23"-129,23-6-258,5 1-1548,19 12-1419,-7-5-387,24 10-258,-1-10-129,13 2-258,-3-4-129,0 0-129,-9 0 129,-7-2-129,-14-3 129,-8 1-129,-15 4 129,-20 0-129,0 0 0,2 16 0,-4 0-129,-5 5-129,1 3 0,-1 1-129,7 5-258,-7-9-645,13 13-2193,-5-13-1548,5-1 129,-6-20-387,3 16 0</inkml:trace>
          <inkml:trace contextRef="#ctx0" brushRef="#br1" timeOffset="50965.2895">5191-103 15222,'0'-19'5031,"0"19"0,0 25-387,9 19-3483,-9 4-387,9 22-129,-6 2-386,2 14-259,-3 1 0,-2-2-130,0 4-644,-14-23-2064,0 0-1935,-4-16 0,0-9-387,-3-16-258</inkml:trace>
          <inkml:trace contextRef="#ctx0" brushRef="#br1" timeOffset="51448.8903">5625 114 9288,'0'-39'3354,"0"39"-129,-14 9-1806,14-9-4128,-13 41-645,-1-18-129,14 23-387</inkml:trace>
          <inkml:trace contextRef="#ctx0" brushRef="#br1" timeOffset="51714.0908">5984 490 11094,'0'0'4902,"-9"17"-387,9-17 258,-23 25-2709,23 4-645,0-10-516,2 10-258,1-8-258,10 4 0,1-4-258,2-1-129,4-4 0,-3-7-387,5 0-258,-22-9-1548,35-11-2322,-13-5-258,4-7-258,5-9-129</inkml:trace>
          <inkml:trace contextRef="#ctx0" brushRef="#br1" timeOffset="51994.8912">6318 477 7482,'13'-26'4773,"7"4"0,-20 22-387,8 13-645,-8-13-1548,9 30-774,-9-30-258,16 39-516,-7-19-129,5 4-258,-1 1-129,-1-3-258,1-1-129,-3-5 0,-10-16 0,25 21 129,-9-17 0,4-4 129,-1-2 129,6-5 129,0-4 129,4 6-129,-3 2 0,-1 3-258,2 8-258,-27-8-1419,27 36-2967,-22-6-129,-5 4-258,-2 3-258</inkml:trace>
          <inkml:trace contextRef="#ctx0" brushRef="#br1" timeOffset="47923.2842">443 89 13029,'7'-24'4773,"-7"24"-258,0 0 129,0 0-2709,6 16-903,-1 21-258,-5 2-258,0 14-129,0 4 0,0 9-129,4-2-129,-1 0-129,2-7 0,1-7-129,1-7-129,-5-11-129,3-4-129,-5-28-387,0 25-387,-11-29-1290,11 4-1935,-12-30 0,-2 4-258,1-8 0</inkml:trace>
          <inkml:trace contextRef="#ctx0" brushRef="#br1" timeOffset="48297.6849">297 185 4902,'-33'-81'4386,"25"52"-129,-4 1 0,10 5-903,2 23-516,16-24-645,22 24-903,-10 0-258,24 11-387,-4 2 0,14 12-129,-2 1-258,6 12 0,-4 1-129,-3 9 0,-7 0-129,-6 2 129,-12 1-129,-9-1 0,-13-4 0,-10-3 0,-7-4 0,-20-5 0,-11-4-129,-8-5 129,-10-4-129,-10-5 0,-2-3 0,-7-4 0,2-4 0,-3-3 0,4 0 0,3-2 0,8-2-129,4-5-129,12 5-258,0-14-1548,15 7-2193,28 9 0,-27-12-387,27 12 0</inkml:trace>
          <inkml:trace contextRef="#ctx0" brushRef="#br1" timeOffset="48937.286">1381 518 14319,'64'-18'4644,"-34"11"-258,-7-5 0,-23 12-3483,41-20-387,-25 6-129,2 3-129,-18 11-129,16-28-129,-16 12 0,-6 0-129,6 16-129,-41-23 0,13 19 0,-9 1 0,3 3 0,-7 10 0,7 8 0,0 3 129,9 6 0,8 2 129,8 1 0,9 2 0,3-2 0,15 2 129,3-3 0,8-3 0,-1-4-129,4-5 129,-1-4 0,-1-8-129,2-5 129,0 0 0,0-16 0,5-3 129,-1-10 0,5-1 129,-4-8 0,4 3 0,-4-2 0,3 5 0,-8 3-129,1 11 129,-6 4-129,0 12-129,-4 4 129,0 18-129,-3 5 1,-3 7-130,-2 3 0,-3 2 0,-5 3 0,-5-1 0,-2-2 0,-7-7-259,-7 6-128,-15-17-1161,15 1-3096,-16-4-387,1-5 258,1-6-387</inkml:trace>
          <inkml:trace contextRef="#ctx0" brushRef="#br1" timeOffset="49155.6864">2288 443 12255,'53'-1'4644,"-35"13"-129,-2 9-129,3 13-2709,-17-9-645,11 12-387,-10-4-387,-1 0-387,5 5-774,-14-10-3096,0-7-387,3 1-258,4-22 0</inkml:trace>
          <inkml:trace contextRef="#ctx0" brushRef="#br1" timeOffset="49311.6866">2332 303 9030,'14'-94'3999,"-14"53"-129,20 28-903,-20 13-2967,0 0-3096,0 0-774,9 14 0,12 24-387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6:49.4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30D309-D267-493A-850E-5388AB9C33F9}" emma:medium="tactile" emma:mode="ink">
          <msink:context xmlns:msink="http://schemas.microsoft.com/ink/2010/main" type="inkDrawing" rotatedBoundingBox="13181,5593 18068,5471 18070,5545 13182,5667" semanticType="underline" shapeName="Other">
            <msink:sourceLink direction="with" ref="{C78DBA1E-EA20-4452-B1E5-2579E1D92905}"/>
          </msink:context>
        </emma:interpretation>
      </emma:emma>
    </inkml:annotationXML>
    <inkml:trace contextRef="#ctx0" brushRef="#br0">0 94 7482,'0'0'3870,"0"0"387,0 0-645,21 9-1548,-5-9-129,23 10-129,-3-10-387,26 11-258,7-11-258,34 7-258,22-7 129,30 4-258,21-4-129,34 0-129,24 0 0,24-4-129,15-3 0,15 0 0,2-4 0,1 1-129,-3-1 129,-5-1-129,-14-1 0,-13 1-129,-21-1 129,-31 2-258,-22 3-129,-31-1-258,-16 9-774,-40 0-3096,-24-4-258,-23 4-129,-23-5-258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7:09.1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EA73F43-611D-4144-93A0-CD9C41A878AA}" emma:medium="tactile" emma:mode="ink">
          <msink:context xmlns:msink="http://schemas.microsoft.com/ink/2010/main" type="inkDrawing" rotatedBoundingBox="6947,12792 7214,18744 7063,18750 6796,12799" semanticType="verticalRange" shapeName="Other"/>
        </emma:interpretation>
      </emma:emma>
    </inkml:annotationXML>
    <inkml:trace contextRef="#ctx0" brushRef="#br0">0-1 12900,'-3'-20'4773,"-1"-5"-516,4 25-258,0 0-2580,0 0-516,0 0-387,2 21-129,5 15 0,-4 8-129,5 22 129,-3 14 0,2 22 129,-7 8-129,2 25 129,-2 11-129,0 32 1,-6 7-388,5 16 0,-1 5 0,2 17 0,3 13 0,10 8 0,-1 1 0,6-3 0,-4 7 0,2 6 0,-5-1 0,-2-5 0,0-7 0,0 9 0,-2-6 0,3-6 0,-1-19 0,4-15 0,6-9 0,1-19 0,10-15 0,-16-51-2968,17-15-2192,-5-34-258,-3-28-516,-7-34 0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7:03.1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3368966-6F48-4A81-851F-2950B4CBDA89}" emma:medium="tactile" emma:mode="ink">
          <msink:context xmlns:msink="http://schemas.microsoft.com/ink/2010/main" type="inkDrawing" rotatedBoundingBox="2358,12893 2560,13749 2450,13775 2248,12919" semanticType="callout" shapeName="Other">
            <msink:sourceLink direction="with" ref="{22FD7081-A1DC-45DA-B7E9-710DF2F84864}"/>
            <msink:sourceLink direction="with" ref="{0DD33DA8-583E-429C-B9F0-2A1A8D877DC5}"/>
          </msink:context>
        </emma:interpretation>
      </emma:emma>
    </inkml:annotationXML>
    <inkml:trace contextRef="#ctx0" brushRef="#br0">282 7011 11223,'16'-9'5160,"2"-1"-516,-18 10 129,0 0-2064,14 28-1548,-14 1-516,2 17 0,-2 4-129,2 14-129,0 2-258,5 5 0,3 4-387,1-6 129,9-2-387,-4-10-258,17 7-903,-13-14-3096,15-7 0,3-7-129,-1-6-258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7:04.0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D98AED7-9CD9-43C7-8B0D-7A3A93CD1E79}" emma:medium="tactile" emma:mode="ink">
          <msink:context xmlns:msink="http://schemas.microsoft.com/ink/2010/main" type="inkDrawing" rotatedBoundingBox="5291,12987 5364,13735 5272,13743 5200,12996" semanticType="verticalRange" shapeName="Other"/>
        </emma:interpretation>
      </emma:emma>
    </inkml:annotationXML>
    <inkml:trace contextRef="#ctx0" brushRef="#br0">3212 7186 14319,'44'-55'5160,"-31"35"-387,-13 20 0,7-34-3225,-7 34-645,11 18-258,-4 16 1,-4 7-646,6 14 0,-2 7 0,0 11 0,2 9 0,-7-7 0,9 8-1678,-11-17-3224,-2-6-258,-7-6 0,-7-6-387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6:52.4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F5DAE03-99D1-420C-A7E1-3A2F60B1077C}" emma:medium="tactile" emma:mode="ink">
          <msink:context xmlns:msink="http://schemas.microsoft.com/ink/2010/main" type="writingRegion" rotatedBoundingBox="7705,5574 11173,5848 10257,17453 6790,17179"/>
        </emma:interpretation>
      </emma:emma>
    </inkml:annotationXML>
    <inkml:traceGroup>
      <inkml:annotationXML>
        <emma:emma xmlns:emma="http://www.w3.org/2003/04/emma" version="1.0">
          <emma:interpretation id="{FF5612E8-DEA2-48AB-9C9A-BA8F2EA28106}" emma:medium="tactile" emma:mode="ink">
            <msink:context xmlns:msink="http://schemas.microsoft.com/ink/2010/main" type="paragraph" rotatedBoundingBox="7678,5829 10358,5750 10396,7041 7715,71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2A7C05-9A00-4C0C-9C21-E1D811CE1E89}" emma:medium="tactile" emma:mode="ink">
              <msink:context xmlns:msink="http://schemas.microsoft.com/ink/2010/main" type="line" rotatedBoundingBox="7678,5829 10358,5750 10396,7041 7715,7119"/>
            </emma:interpretation>
          </emma:emma>
        </inkml:annotationXML>
        <inkml:traceGroup>
          <inkml:annotationXML>
            <emma:emma xmlns:emma="http://www.w3.org/2003/04/emma" version="1.0">
              <emma:interpretation id="{265994DC-834C-4216-BE43-E56333B795F2}" emma:medium="tactile" emma:mode="ink">
                <msink:context xmlns:msink="http://schemas.microsoft.com/ink/2010/main" type="inkWord" rotatedBoundingBox="7678,5829 9223,5783 9261,7074 7715,7119"/>
              </emma:interpretation>
              <emma:one-of disjunction-type="recognition" id="oneOf0">
                <emma:interpretation id="interp0" emma:lang="en-US" emma:confidence="0">
                  <emma:literal>try</emma:literal>
                </emma:interpretation>
                <emma:interpretation id="interp1" emma:lang="en-US" emma:confidence="0">
                  <emma:literal>Jay</emma:literal>
                </emma:interpretation>
                <emma:interpretation id="interp2" emma:lang="en-US" emma:confidence="0">
                  <emma:literal>Any</emma:literal>
                </emma:interpretation>
                <emma:interpretation id="interp3" emma:lang="en-US" emma:confidence="0">
                  <emma:literal>icy</emma:literal>
                </emma:interpretation>
                <emma:interpretation id="interp4" emma:lang="en-US" emma:confidence="0">
                  <emma:literal>Fry</emma:literal>
                </emma:interpretation>
              </emma:one-of>
            </emma:emma>
          </inkml:annotationXML>
          <inkml:trace contextRef="#ctx0" brushRef="#br0">5293 5036 14190,'20'-39'5031,"5"27"-258,7 3 0,20 9-3354,-11-11-645,16 11-258,-5-2-387,-2 2-516,7 7-774,-14 4-3354,-6-2-387,-7 7-129,-6 0-258</inkml:trace>
          <inkml:trace contextRef="#ctx0" brushRef="#br0" timeOffset="-249.6005">5311 5412 8772,'29'-22'4644,"-11"15"0,-18 7-258,26-25-1548,1 25-1290,-27 0-387,34 4-387,-34-4-129,30 25-258,-19-8-129,0 10 0,-8 2-129,-1 3 0,-2 3-129,-5 1-129,-4-2 0,-5-6 0,-1 1-129,1-8 0,2-2 0,12-19 0,-18 24 129,18-24-129,0 0 129,0 0 129,0 0 0,0 0 0,9-18 0,7-2 129,3-3 0,6-4 0,0-3 0,6-2 0,-3-2 129,1 1-129,-2 1 0,-6 5 129,-3-2-129,-6 10 0,-5 1 0,-7 18 129,4-16-129,-4 16 0,0 0 0,-14 16-129,3 7 0,2 7 129,0 4-129,4 7 0,1 4 0,4 3 0,4 0 0,8 0 129,10-6-129,4-3 0,7-3 0,2-7 0,3-6 0,-3-7 0,-1-7-129,-9-9-258,4 0-516,-29 0-3483,7-29-387,-7 6-129,-9-11-129</inkml:trace>
          <inkml:trace contextRef="#ctx0" brushRef="#br0" timeOffset="483.6008">6371 5525 13674,'57'41'5031,"-34"-21"-516,-1 7 129,-3 8-3225,-4-12-774,8 8-258,-2-8-258,2-4 0,-1-6-258,1-8 258,0-5-258,-1-7 129,-1-13 0,-1-5 0,-6-5 0,0-2 0,-7 0 258,-1 5 0,-4-1 0,-1 10 0,-1 0 129,0 18 0,0 0 0,-1 11-257,-3 14-130,4 12 0,-5 8 0,3 12 0,-4 5 0,1 4 0,2 1 0,-3-1 0,1-5 0,-2-6 0,1-5 0,-3-15-388,8-3-257,1-32-774,-11 27-1806,11-27-1806,-20-18 387,11-10-516,0-11-129</inkml:trace>
          <inkml:trace contextRef="#ctx0" brushRef="#br0" timeOffset="748.8013">6455 5058 13674,'-7'-32'5031,"7"32"-258,0-25-258,0 7-2838,16 16-774,3-5-387,10 7-387,3 0-129,7 0-387,11 5-903,-1 1-3096,2-1-516,3 2-129,-2 0-258</inkml:trace>
        </inkml:traceGroup>
        <inkml:traceGroup>
          <inkml:annotationXML>
            <emma:emma xmlns:emma="http://www.w3.org/2003/04/emma" version="1.0">
              <emma:interpretation id="{409B7395-EB50-413C-B9C9-A560E8C4F920}" emma:medium="tactile" emma:mode="ink">
                <msink:context xmlns:msink="http://schemas.microsoft.com/ink/2010/main" type="inkWord" rotatedBoundingBox="9681,5791 10359,5771 10385,6660 9707,6680"/>
              </emma:interpretation>
              <emma:one-of disjunction-type="recognition" id="oneOf1">
                <emma:interpretation id="interp5" emma:lang="en-US" emma:confidence="0">
                  <emma:literal>z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Z</emma:literal>
                </emma:interpretation>
                <emma:interpretation id="interp8" emma:lang="en-US" emma:confidence="0">
                  <emma:literal>E</emma:literal>
                </emma:interpretation>
                <emma:interpretation id="interp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232.4021">7302 5180 14190,'52'0'4902,"-22"0"-129,6-1-129,-7-10-3096,22 11-516,-4-2-387,8 2-258,-5 0 0,-2 0-128,-7 5-259,-7 10 0,-12 6 0,-12 9 0,-10 11 0,-9 5 0,-14 8 0,-4 1 0,-5 4 0,-3-6 0,1-3-130,3-9 1,6-7 0,6-6 129,5-5 0,6-5 129,8-2-129,0-16 129,13 23 1,6-12-130,3-4 0,5-2 0,1 0 0,3-3 0,-1-2 0,-3 0 0,1 0 0,-10-12-1033,11 3-3095,-17-9-903,-1-3 129,-9-6-387,-2-3-129</inkml:trace>
          <inkml:trace contextRef="#ctx0" brushRef="#br0" timeOffset="1419.6025">7572 5424 14964,'-16'-7'4902,"16"7"-129,25 0-645,7 11-2967,-4-8-516,13 6-516,9 5-1032,6-10-3354,4-4-387,10 0-129,-2-4-387</inkml:trace>
          <inkml:trace contextRef="#ctx0" brushRef="#br0" timeOffset="21528.0378">7511 4988 12900,'-11'-21'5031,"11"21"-516,0 0 258,-21-29-2451,21 29-1290,0 0-258,12-5-129,-12 5-258,34-3 1,-5-1-388,7 2 0,8 2 0,4-3 0,11 3-517,-12-2-2579,10 2-1419,-6 0-516,-8 7-258,-9 5-129</inkml:trace>
        </inkml:traceGroup>
      </inkml:traceGroup>
    </inkml:traceGroup>
    <inkml:traceGroup>
      <inkml:annotationXML>
        <emma:emma xmlns:emma="http://www.w3.org/2003/04/emma" version="1.0">
          <emma:interpretation id="{D3CA9F3C-EBAC-4CBC-9502-D4F738C4B4C2}" emma:medium="tactile" emma:mode="ink">
            <msink:context xmlns:msink="http://schemas.microsoft.com/ink/2010/main" type="paragraph" rotatedBoundingBox="7753,7420 10702,7653 10610,8821 7661,85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9E8930-C78B-4417-A02A-B7C1B5929ED1}" emma:medium="tactile" emma:mode="ink">
              <msink:context xmlns:msink="http://schemas.microsoft.com/ink/2010/main" type="line" rotatedBoundingBox="7753,7420 10702,7653 10610,8821 7661,8588"/>
            </emma:interpretation>
          </emma:emma>
        </inkml:annotationXML>
        <inkml:traceGroup>
          <inkml:annotationXML>
            <emma:emma xmlns:emma="http://www.w3.org/2003/04/emma" version="1.0">
              <emma:interpretation id="{5C6C8039-A373-4F07-B645-53F451025781}" emma:medium="tactile" emma:mode="ink">
                <msink:context xmlns:msink="http://schemas.microsoft.com/ink/2010/main" type="inkWord" rotatedBoundingBox="7753,7420 10702,7653 10610,8821 7661,8588"/>
              </emma:interpretation>
              <emma:one-of disjunction-type="recognition" id="oneOf2">
                <emma:interpretation id="interp10" emma:lang="en-US" emma:confidence="0">
                  <emma:literal>FTE</emma:literal>
                </emma:interpretation>
                <emma:interpretation id="interp11" emma:lang="en-US" emma:confidence="0">
                  <emma:literal>Nutt</emma:literal>
                </emma:interpretation>
                <emma:interpretation id="interp12" emma:lang="en-US" emma:confidence="0">
                  <emma:literal>Nye</emma:literal>
                </emma:interpretation>
                <emma:interpretation id="interp13" emma:lang="en-US" emma:confidence="0">
                  <emma:literal>Nip,</emma:literal>
                </emma:interpretation>
                <emma:interpretation id="interp14" emma:lang="en-US" emma:confidence="0">
                  <emma:literal>Futz</emma:literal>
                </emma:interpretation>
              </emma:one-of>
            </emma:emma>
          </inkml:annotationXML>
          <inkml:trace contextRef="#ctx0" brushRef="#br0" timeOffset="20857.2366">6658 6765 9030,'-9'-37'4386,"-1"5"-129,10 32-258,0 0-2064,-29-25-774,29 25-516,-27-11 0,27 11-258,-32-5-129,32 5 0,-26 0 129,26 0-129,-18 0 0,18 0 129,0 0-129,-11 14 0,11-14 129,0 18 0,0-18 0,21 18 0,-3-15 129,14 8-129,2-7 0,14 4 0,1-6-129,8-2-129,3 2-129,-3-2-516,4 5-903,-13-5-3225,-7 2-387,-14-2-129,-6 2-258</inkml:trace>
          <inkml:trace contextRef="#ctx0" brushRef="#br0" timeOffset="20420.4358">6489 7025 13545,'46'9'4902,"-30"3"-258,-1 4 0,-15-16-3483,33 38-387,-15-19-387,9 3-129,-2-3 0,4-3-258,-1-2 129,2-6-129,3-3 0,-5-5 0,1-4-129,-4-8 129,-6-4-129,-3-4 258,-3-3 0,-4 4 129,-7-3 0,-2 22 129,1-30-129,-1 30 129,0 0 0,0 0-257,-9 18-130,2 10 0,-2 6 0,0 11 0,-3 4 0,-1 8 0,1 4 0,-1 5 0,1 1 0,1 3 0,1 1 0,-3-7 0,6-4 0,-4-15 0,9-4-775,-14-27-773,16-14-3225,0 0-387,-16-14 258,9-20-387</inkml:trace>
          <inkml:trace contextRef="#ctx0" brushRef="#br0" timeOffset="22354.839">7559 7078 9804,'6'-23'4902,"11"2"129,-17 21-516,27-9-774,-27 9-2451,41-16-516,-18 7 0,11 6-387,0-3 0,4 6-129,-4-2 0,-2 2-129,-5 0 0,-8 13 0,-19-13-129,9 35 129,-14-6-129,-17 3 0,-8 5 0,-8 2-129,-1 1 129,-5-1-258,4-4 258,3-3-129,3-5 258,7-4-129,6-5 129,7 0 0,14-18 130,-8 25-259,8-25 0,15 21 0,6-14 0,9 2 0,4-2 0,6 2 0,2-2 0,1-2 0,0 2 0,-5-5 0,-3 4 0,-12-6-130,11 3-2321,-16-6-2451,-18 3-387,14-29 0,-14 11-129</inkml:trace>
          <inkml:trace contextRef="#ctx0" brushRef="#br0" timeOffset="22994.4404">7625 7190 10449,'0'0'4902,"0"0"-129,0 0 129,-3-16-1935,15 18-1419,-12-2-258,38 2-387,-15-2 0,18 0-773,4 0-130,13-2 0,5-5 0,6-2 0,1 2 0,-4-4 0,2 11-517,-18-5-4385,-9 3-258,-18 2 0,-23 0-258</inkml:trace>
          <inkml:trace contextRef="#ctx0" brushRef="#br0" timeOffset="19702.8344">5356 6696 9804,'7'-36'5031,"-7"36"-258,18-21-258,-18 21-1419,41-9-1935,-25 2-258,18 7-258,-4 0-258,9 0-129,1 0-129,-1 0-129,4 2-258,-11-2-387,13 12-1290,-17-6-2709,-7-3-129,-4 4-258,-17-7-129</inkml:trace>
          <inkml:trace contextRef="#ctx0" brushRef="#br0" timeOffset="19390.834">5329 7062 11094,'23'-26'4773,"-23"26"-258,27-13-129,-27 13-2580,32-2-774,-32 2-258,38 9-387,-19 4-129,1 6 0,-6 3-258,-1 1 0,-6 5 0,-7-1-258,0 3-129,-14-5-387,3 7 0,-16-12-516,15 8-258,-15-17-129,14 10 258,-6-17 129,19-4 129,-16 5 387,16-5 516,0 0 387,1-18 516,16 4 516,-3-9 0,11 7 0,-4-16 129,15 11 129,-8-11-645,15 7 129,-9-7-258,4 7-129,-8-2-129,0 7 0,-10 1 129,0 6-129,-20 13-129,0 0 0,0 0 0,0 0 0,-13 4-129,1 14 0,-1 3-129,1 6 0,-1 1 129,6 2-129,3 1 258,4 1-387,4 0 387,7 0-387,6-2 258,5-2-387,8-1 129,2-5 0,6-3-129,-1-8 0,3-2-258,-12-9-258,11 0-1935,-17-7-1806,-12-11-129,-6 0-129,-8-7-387</inkml:trace>
        </inkml:traceGroup>
      </inkml:traceGroup>
    </inkml:traceGroup>
    <inkml:traceGroup>
      <inkml:annotationXML>
        <emma:emma xmlns:emma="http://www.w3.org/2003/04/emma" version="1.0">
          <emma:interpretation id="{4F6FF3AA-CCE0-4C96-9D63-6B8A693DB034}" emma:medium="tactile" emma:mode="ink">
            <msink:context xmlns:msink="http://schemas.microsoft.com/ink/2010/main" type="paragraph" rotatedBoundingBox="7753,8663 10618,8926 10473,10512 7608,102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27ADAE-B633-46FD-9065-E94A98594154}" emma:medium="tactile" emma:mode="ink">
              <msink:context xmlns:msink="http://schemas.microsoft.com/ink/2010/main" type="line" rotatedBoundingBox="7753,8663 10618,8926 10473,10512 7608,10250"/>
            </emma:interpretation>
          </emma:emma>
        </inkml:annotationXML>
        <inkml:traceGroup>
          <inkml:annotationXML>
            <emma:emma xmlns:emma="http://www.w3.org/2003/04/emma" version="1.0">
              <emma:interpretation id="{1CD3BA4D-0FEF-4983-A153-4164A42B3137}" emma:medium="tactile" emma:mode="ink">
                <msink:context xmlns:msink="http://schemas.microsoft.com/ink/2010/main" type="inkWord" rotatedBoundingBox="7753,8663 10618,8926 10473,10512 7608,10250"/>
              </emma:interpretation>
              <emma:one-of disjunction-type="recognition" id="oneOf3">
                <emma:interpretation id="interp15" emma:lang="en-US" emma:confidence="0">
                  <emma:literal>272.</emma:literal>
                </emma:interpretation>
                <emma:interpretation id="interp16" emma:lang="en-US" emma:confidence="0">
                  <emma:literal>2272.</emma:literal>
                </emma:interpretation>
                <emma:interpretation id="interp17" emma:lang="en-US" emma:confidence="0">
                  <emma:literal>my.</emma:literal>
                </emma:interpretation>
                <emma:interpretation id="interp18" emma:lang="en-US" emma:confidence="0">
                  <emma:literal>22272.</emma:literal>
                </emma:interpretation>
                <emma:interpretation id="interp19" emma:lang="en-US" emma:confidence="0">
                  <emma:literal>Jim</emma:literal>
                </emma:interpretation>
              </emma:one-of>
            </emma:emma>
          </inkml:annotationXML>
          <inkml:trace contextRef="#ctx0" brushRef="#br0" timeOffset="25630.845">5342 8144 13674,'14'-16'5160,"7"9"-516,4 0 129,-3-8-2967,24 15-774,2-10-258,18 6-387,4-5 130,14 2-517,-4 0 0,2 2 0,-7 1 0,-11 2 0,-7 2-259,-23 0-515,-2 16-1419,-32-16-2709,6 27 0,-6-27-258,-23 32-129</inkml:trace>
          <inkml:trace contextRef="#ctx0" brushRef="#br0" timeOffset="25303.2444">5311 8542 13674,'-7'-23'5031,"7"23"-516,0-30 0,13 28-2709,-10-14-645,17 14-387,-20 2-129,39-1-258,-17 1-128,3 5-259,-1 7 0,0 6 0,-6 4 0,-6 2 0,-3 7 0,-9-3 0,-2 6 0,-12-4-130,-4 6-515,-9-13 129,4 9 0,-4-18 0,6 2 0,0-11 129,21-5 129,-25 0 0,25 0 258,0-17-129,8-5 258,12 1-129,5-7 129,7-1 0,6-5 129,4 6-129,-2-8 129,-1 8 0,-3-1 0,-6 6-129,-7 2 129,-5 7 0,-18 14-129,9-18 0,-9 18 129,0 0-129,-16 3 0,16-3-129,-20 34 129,11-11-129,4 6 129,5 5 0,0 5-129,0 0 0,11 2 129,5 0-129,5-2-129,4-2 129,4-3-129,-4-11-129,5-2-129,-9-15-258,10 12-1032,-15-18-2838,-16 0-258,3-27 0,-6 0-387</inkml:trace>
          <inkml:trace contextRef="#ctx0" brushRef="#br0" timeOffset="24570.0431">5463 8661 516,'0'0'2322,"-12"-24"0,12 24 258,0 0-1419,0 0-903,0 0-1161,-23-13-1677,23 13 387,0 0-129</inkml:trace>
          <inkml:trace contextRef="#ctx0" brushRef="#br0" timeOffset="26239.2461">6475 8404 14319,'29'0'4773,"-4"12"-129,-25-12-129,10 18-3354,6 3-387,-7-5-258,7 9-129,-1-4-258,1 3 0,0-1-129,-4-6 0,2 1-258,-14-18 129,29 20-129,-29-20-129,29 0 129,-29 0 0,30-29 0,-14 8 129,0-2 0,0-2 258,-4-3 0,1 4 129,-6 1 129,-7 23-129,14-30 258,-14 30-129,0 0 0,16 0-129,-14 14 129,4 16-129,-5 4-128,5 14-130,-6 7 0,0 17 0,0 6 0,0 5 0,-9 6 0,0 2 0,-2 2 0,2-6 0,-1-4 0,-5-13 0,8-6 0,-4-18 0,10-1-775,-14-28-1547,14 1-2451,1-18-129,0 0-129,5-9-129</inkml:trace>
          <inkml:trace contextRef="#ctx0" brushRef="#br0" timeOffset="26707.2469">7460 8642 10707,'5'-29'4644,"13"10"129,-18 19-129,34-2-1290,-14-9-2064,17 11-516,0-5-129,10 5-129,-4 0-258,-1 0 0,-4 4-129,-6 8 0,-9 4 0,-12 9 0,-9 5-129,-4 8 129,-12 4-258,-8 8 129,-3 0 0,-1 0-129,1-4 0,0-2 129,3-4 0,4-7-129,2-4 129,7-4 129,4-6-129,5-1 129,0-18 0,4 25 129,-4-25-128,26 14-130,-8-12 0,5-2 0,2 0 0,0 0 0,4-2 0,-8-12-646,11 14-1160,-12-16-2967,-6-2-129,-5-3 0,-7-4-387</inkml:trace>
          <inkml:trace contextRef="#ctx0" brushRef="#br0" timeOffset="26894.4472">7706 8886 12771,'16'-18'4773,"9"18"-516,2-4 258,7-8-2451,7 12-1290,-7-7-645,1-2-129,3 2-645,-17-16-1032,4-4-2709,-7 4 0,-14-11-258,-4 0-129</inkml:trace>
          <inkml:trace contextRef="#ctx0" brushRef="#br0" timeOffset="27112.8476">7653 8094 14706,'2'-18'5031,"17"15"-129,12 3-258,-3-6-3354,33 6-516,-1 0-258,13 0-258,2 0-258,-5 0-387,1 0-1161,-16 0-3096,-23 0-258,-32 0 0,0 18-387</inkml:trace>
        </inkml:traceGroup>
      </inkml:traceGroup>
    </inkml:traceGroup>
    <inkml:traceGroup>
      <inkml:annotationXML>
        <emma:emma xmlns:emma="http://www.w3.org/2003/04/emma" version="1.0">
          <emma:interpretation id="{56C1484E-280B-478B-B331-2C65F5E88954}" emma:medium="tactile" emma:mode="ink">
            <msink:context xmlns:msink="http://schemas.microsoft.com/ink/2010/main" type="paragraph" rotatedBoundingBox="7704,10151 10281,10638 10025,11997 7447,11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0912FE-711D-4564-B31B-5858CD8FF735}" emma:medium="tactile" emma:mode="ink">
              <msink:context xmlns:msink="http://schemas.microsoft.com/ink/2010/main" type="line" rotatedBoundingBox="7704,10151 10281,10638 10025,11997 7447,11510">
                <msink:destinationLink direction="with" ref="{86B48835-885D-4667-BB90-E8B4DE9CFED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937AFE2-9310-45E7-896D-4D1EC42BE178}" emma:medium="tactile" emma:mode="ink">
                <msink:context xmlns:msink="http://schemas.microsoft.com/ink/2010/main" type="inkWord" rotatedBoundingBox="7704,10151 9224,10438 8967,11797 7447,11510"/>
              </emma:interpretation>
              <emma:one-of disjunction-type="recognition" id="oneOf4">
                <emma:interpretation id="interp20" emma:lang="en-US" emma:confidence="0">
                  <emma:literal>my</emma:literal>
                </emma:interpretation>
                <emma:interpretation id="interp21" emma:lang="en-US" emma:confidence="0">
                  <emma:literal>icy</emma:literal>
                </emma:interpretation>
                <emma:interpretation id="interp22" emma:lang="en-US" emma:confidence="0">
                  <emma:literal>Fey</emma:literal>
                </emma:interpretation>
                <emma:interpretation id="interp23" emma:lang="en-US" emma:confidence="0">
                  <emma:literal>sty</emma:literal>
                </emma:interpretation>
                <emma:interpretation id="interp24" emma:lang="en-US" emma:confidence="0">
                  <emma:literal>Tiny</emma:literal>
                </emma:interpretation>
              </emma:one-of>
            </emma:emma>
          </inkml:annotationXML>
          <inkml:trace contextRef="#ctx0" brushRef="#br0" timeOffset="28626.0503">5305 9496 12642,'-22'-23'4902,"22"23"-129,0 0 0,23-31-1935,18 31-1548,-1-5-387,22 5-257,2-5-646,16 5 0,-1-4 0,3 2 0,-6 1 0,-10-1 0,-7 2 0,-18-2-388,-2 9-2321,-39-7-1935,18 16-516,-18-16 129,-13 29-387</inkml:trace>
          <inkml:trace contextRef="#ctx0" brushRef="#br0" timeOffset="28345.2498">5313 9901 10836,'9'-23'4773,"16"5"-258,-5 15 0,-3 6-1806,-17-3-1290,38 9-516,-20 0-258,3 14-258,-8 2-258,-3 5 0,-4 4-129,-6 4-129,0 1-129,-9-2 0,-6 2-258,-6-9 129,5 3-258,-5-14 129,6 2 0,-1-13 0,16-8 258,-16 7-129,16-7 258,0 0 129,15-25 129,6 5 258,4-10 0,12 1 129,-1-10 129,8 4-129,-4-6 129,1 5-258,-9 1 0,-4 6-129,-8 3 0,-9 8-129,-11 18 0,0-20-129,0 20 129,-22 4-129,6 12 0,0 5 0,2 6 0,1 7 0,6 1 0,5 6 0,2-2 0,6 4 0,8-6 0,6-1 0,3-2-129,0-8 0,5-1-129,-8-12-258,5 3-774,-25-16-2967,0 0-387,11-13-129,-15-8 129</inkml:trace>
          <inkml:trace contextRef="#ctx0" brushRef="#br0" timeOffset="29172.0512">6306 9944 16125,'53'0'4773,"-30"12"0,-5 6-258,-13 0-3612,15 12-387,-4 1-258,2-1 0,-4-4-258,2-1 129,0-7-129,-16-18 0,30 16 0,-12-16 0,0-11 0,0-8 129,0-6 0,0-3 0,-4-3 1,2 3-130,-5 1 0,-3 6 0,-2 1 0,-6 20 0,0 0 0,0 0 0,2 38 0,-2 4 0,0 10 0,-8 10 0,1 8 0,-2 2 0,0 1 0,1-3 0,0-4 0,1-2 0,2-4 0,-4-3 0,6-2 0,-5-9-517,7 2-386,-12-17-645,13 4-2451,-3-12-903,-3-7 0,6-16-129,0 0-516</inkml:trace>
        </inkml:traceGroup>
        <inkml:traceGroup>
          <inkml:annotationXML>
            <emma:emma xmlns:emma="http://www.w3.org/2003/04/emma" version="1.0">
              <emma:interpretation id="{BDBF82D5-7681-4B38-9DCF-5B8A79F2F9A9}" emma:medium="tactile" emma:mode="ink">
                <msink:context xmlns:msink="http://schemas.microsoft.com/ink/2010/main" type="inkWord" rotatedBoundingBox="9695,10705 10249,10810 10133,11422 9580,11317"/>
              </emma:interpretation>
              <emma:one-of disjunction-type="recognition" id="oneOf5">
                <emma:interpretation id="interp25" emma:lang="en-US" emma:confidence="0">
                  <emma:literal>z</emma:literal>
                </emma:interpretation>
                <emma:interpretation id="interp26" emma:lang="en-US" emma:confidence="0">
                  <emma:literal>Z</emma:literal>
                </emma:interpretation>
                <emma:interpretation id="interp27" emma:lang="en-US" emma:confidence="0">
                  <emma:literal>V</emma:literal>
                </emma:interpretation>
                <emma:interpretation id="interp28" emma:lang="en-US" emma:confidence="0">
                  <emma:literal>t</emma:literal>
                </emma:interpretation>
                <emma:interpretation id="interp29" emma:lang="en-US" emma:confidence="0">
                  <emma:literal>£</emma:literal>
                </emma:interpretation>
              </emma:one-of>
            </emma:emma>
          </inkml:annotationXML>
          <inkml:trace contextRef="#ctx0" brushRef="#br0" timeOffset="29640.052">7294 9926 14964,'40'-30'4773,"-21"19"-129,4 4-129,13 7-3225,-15-3-516,10 4-258,-6 7 0,1 8-258,-6 3-129,0 11 129,-10 8-128,-3 4-130,-7 6 0,-7 0 0,-7 2 0,-9-3 0,0-1-130,-6-7 1,2-4 0,3-4 0,2-3 129,6-6 0,5-3 0,8-1 258,3-18 1,5 25-259,11-16 0,7-2 0,2-5 0,7 1 0,2-3 0,0 0 0,4 0 0,-5-7 0,1 0 0,-12-13-1162,10 6-3482,-20-7-258,-6-1 129,-6-1-516</inkml:trace>
          <inkml:trace contextRef="#ctx0" brushRef="#br0" timeOffset="29827.2524">7419 10230 14964,'-23'-8'4773,"23"8"258,0 0-387,32-6-2709,-3-1-903,17 7-644,4 0-388,3 0 0,2 0 0,-8-2-904,1 2-3740,-14 6-387,-13 3 258,-21-9-516</inkml:trace>
        </inkml:traceGroup>
      </inkml:traceGroup>
    </inkml:traceGroup>
    <inkml:traceGroup>
      <inkml:annotationXML>
        <emma:emma xmlns:emma="http://www.w3.org/2003/04/emma" version="1.0">
          <emma:interpretation id="{5FE0E02C-8993-42A7-A645-FAD6C5318E89}" emma:medium="tactile" emma:mode="ink">
            <msink:context xmlns:msink="http://schemas.microsoft.com/ink/2010/main" type="paragraph" rotatedBoundingBox="7619,11643 10236,11660 10227,12947 7610,129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1DF0BE-F7DC-42CE-8BB5-9C69AE2EF3D1}" emma:medium="tactile" emma:mode="ink">
              <msink:context xmlns:msink="http://schemas.microsoft.com/ink/2010/main" type="line" rotatedBoundingBox="7619,11643 10236,11660 10227,12947 7610,12929">
                <msink:destinationLink direction="with" ref="{86B48835-885D-4667-BB90-E8B4DE9CFED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AEA7A8F-5698-45C8-84FA-D1839E89FECD}" emma:medium="tactile" emma:mode="ink">
                <msink:context xmlns:msink="http://schemas.microsoft.com/ink/2010/main" type="inkWord" rotatedBoundingBox="7618,11801 9065,11811 9057,12939 7610,12929"/>
              </emma:interpretation>
              <emma:one-of disjunction-type="recognition" id="oneOf6">
                <emma:interpretation id="interp30" emma:lang="en-US" emma:confidence="1">
                  <emma:literal>Nig</emma:literal>
                </emma:interpretation>
                <emma:interpretation id="interp31" emma:lang="en-US" emma:confidence="0">
                  <emma:literal>Ny</emma:literal>
                </emma:interpretation>
                <emma:interpretation id="interp32" emma:lang="en-US" emma:confidence="0">
                  <emma:literal>nig</emma:literal>
                </emma:interpretation>
                <emma:interpretation id="interp33" emma:lang="en-US" emma:confidence="0">
                  <emma:literal>NY</emma:literal>
                </emma:interpretation>
                <emma:interpretation id="interp34" emma:lang="en-US" emma:confidence="0">
                  <emma:literal>Nif</emma:literal>
                </emma:interpretation>
              </emma:one-of>
            </emma:emma>
          </inkml:annotationXML>
          <inkml:trace contextRef="#ctx0" brushRef="#br0" timeOffset="31574.4554">5237 11337 10707,'-8'-30'4515,"8"-4"129,4 16-258,16 9-1806,-11-16-1161,17 18-387,-6-7-258,10 14-258,-5 0 0,4 9-258,-4 9 0,-4 10 0,-5 8-258,-5 3 129,-8 5-258,-3-3 0,-2 2-129,-12-4 0,0-2-129,-7-8 0,5-4 129,-2-8 0,2-4 129,16-13-129,-24 11 258,24-11 0,0 0-129,-3-16 129,3 0 129,14-2-129,4-5 0,7-4 129,2-2 0,8-3 0,1-3 0,1 1-129,1-1 258,-4 1-258,-2 3 129,-7 8 0,-6 4 0,-19 19 0,16-20-129,-16 20 129,-10 4-129,-6 12 129,-4 5-129,0 4 0,-1 5 0,3 6 129,4 1-129,7 2 129,5 2-129,2 0 129,14 0 129,4-4-516,9 1 387,1-8-387,8-1 129,0-8-387,8 0-258,-10-14-1806,5 0-2193,4-1 129,-6-6-387,3 0 0</inkml:trace>
          <inkml:trace contextRef="#ctx0" brushRef="#br0" timeOffset="32260.8566">6282 11084 13416,'22'-60'4644,"3"37"-258,5 1 258,-7 1-3354,22 14-1032,1 7-1161,2 0-3354,-3 2 0,5 8-387,-6-3-387</inkml:trace>
          <inkml:trace contextRef="#ctx0" brushRef="#br0" timeOffset="32058.0563">6339 11460 14577,'24'0'4902,"-24"0"-387,21 28-387,-21-28-2967,23 37-387,-10-15-258,3 4-258,0-2 0,0-1-387,2 0 129,3-7-258,0-2 387,1-9-258,1-3 0,-2-2 0,2-9 0,-5-7 258,-2-5-129,-3 0 387,-8-4-258,0 2 0,-5-1 258,0 8 0,0-1 0,0 17-129,0 0 1,0 0-259,-17 16 0,9 14 0,1 5 0,0 10 0,0 5 0,0 5 0,3 2 0,1 0 0,3 0 0,-2-9-130,2-2-515,0-14 0,0 3-516,0-35-1806,-16 9-1935,16-9 129,-18-23-258,6-5 0</inkml:trace>
        </inkml:traceGroup>
        <inkml:traceGroup>
          <inkml:annotationXML>
            <emma:emma xmlns:emma="http://www.w3.org/2003/04/emma" version="1.0">
              <emma:interpretation id="{22462025-8596-4A4F-8CBF-43115AF95AC1}" emma:medium="tactile" emma:mode="ink">
                <msink:context xmlns:msink="http://schemas.microsoft.com/ink/2010/main" type="inkWord" rotatedBoundingBox="9778,11657 10236,11660 10229,12675 9771,12672"/>
              </emma:interpretation>
              <emma:one-of disjunction-type="recognition" id="oneOf7">
                <emma:interpretation id="interp35" emma:lang="en-US" emma:confidence="0">
                  <emma:literal>I</emma:literal>
                </emma:interpretation>
                <emma:interpretation id="interp36" emma:lang="en-US" emma:confidence="0">
                  <emma:literal>G</emma:literal>
                </emma:interpretation>
                <emma:interpretation id="interp37" emma:lang="en-US" emma:confidence="0">
                  <emma:literal>j</emma:literal>
                </emma:interpretation>
                <emma:interpretation id="interp38" emma:lang="en-US" emma:confidence="0">
                  <emma:literal>5</emma:literal>
                </emma:interpretation>
                <emma:interpretation id="interp3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33118.8581">7391 10860 13674,'0'-25'4773,"12"16"0,17 4-258,6-9-2709,15 14-1032,-4-2-387,12 2-387,-3 0-387,-11-4-2322,3 4-1806,-8 0-258,-12 8-129,-11 6-258</inkml:trace>
          <inkml:trace contextRef="#ctx0" brushRef="#br0" timeOffset="32900.4578">7524 11299 15996,'18'-3'5031,"11"-6"-258,-13 7 0,-16 2-3612,21 0-645,-5 0 1,4 7-517,-20-7 0,28 34 0,-21-4 0,-7 2 0,0 9 0,-14 0 0,-6 7-130,-6-3-257,-5 3 129,-2-7-258,4-4 258,1-5-129,8-5 387,6-4-129,14-23 258,-4 28 129,4-28 0,20 11 129,3-11 0,9 4-129,0-4 130,4 0-388,-4 0 0,-2 0 0,-3-2 0,-8-5-517,-1 3-128,-14-14-387,-4 18-258,0-37-516,0 37-1032,-25-43-1161,3 20-516,-8-4 1032,5 11 1677,-7-1 1419,2 2 645,8 12 1032,-2-6 1161,24 9 1419,0 0 258,0 0-516,0 0-1806,37 2-645,-12-2-258,16 0-516,-4 0-258,1 0-258,1-2-387,-12-14-1032,6 4-2709,-15-3-387,-9-6 0,-9-4-387</inkml:trace>
        </inkml:traceGroup>
      </inkml:traceGroup>
    </inkml:traceGroup>
    <inkml:traceGroup>
      <inkml:annotationXML>
        <emma:emma xmlns:emma="http://www.w3.org/2003/04/emma" version="1.0">
          <emma:interpretation id="{9935FE5C-68E1-48F2-AE32-1B79176E05C0}" emma:medium="tactile" emma:mode="ink">
            <msink:context xmlns:msink="http://schemas.microsoft.com/ink/2010/main" type="paragraph" rotatedBoundingBox="7664,13170 10374,13103 10407,14427 7697,14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7A37C7-E600-4392-A7D6-3D17BA34FE8B}" emma:medium="tactile" emma:mode="ink">
              <msink:context xmlns:msink="http://schemas.microsoft.com/ink/2010/main" type="line" rotatedBoundingBox="7664,13170 10374,13103 10407,14427 7697,14495">
                <msink:destinationLink direction="with" ref="{86B48835-885D-4667-BB90-E8B4DE9CFED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F341F67-77E1-467B-87C8-7C7F2DC561DF}" emma:medium="tactile" emma:mode="ink">
                <msink:context xmlns:msink="http://schemas.microsoft.com/ink/2010/main" type="inkWord" rotatedBoundingBox="7664,13170 10374,13103 10407,14427 7697,14495"/>
              </emma:interpretation>
              <emma:one-of disjunction-type="recognition" id="oneOf8">
                <emma:interpretation id="interp40" emma:lang="en-US" emma:confidence="0">
                  <emma:literal>xyz</emma:literal>
                </emma:interpretation>
                <emma:interpretation id="interp41" emma:lang="en-US" emma:confidence="0">
                  <emma:literal>at!</emma:literal>
                </emma:interpretation>
                <emma:interpretation id="interp42" emma:lang="en-US" emma:confidence="0">
                  <emma:literal>at'</emma:literal>
                </emma:interpretation>
                <emma:interpretation id="interp43" emma:lang="en-US" emma:confidence="0">
                  <emma:literal>cyst</emma:literal>
                </emma:interpretation>
                <emma:interpretation id="interp44" emma:lang="en-US" emma:confidence="0">
                  <emma:literal>at?</emma:literal>
                </emma:interpretation>
              </emma:one-of>
            </emma:emma>
          </inkml:annotationXML>
          <inkml:trace contextRef="#ctx0" brushRef="#br0" timeOffset="34413.6602">5301 12740 10191,'-13'-16'4644,"13"16"129,0 0-387,0 0-1677,7-25-1161,15 25-645,-4-8-129,10 8-258,-3 0-129,7 0-129,-5 3 0,-2 10-129,-6 3-129,-6 1 0,-6 6 0,-7 1-129,-5 4 0,-11-3-258,-2 2 129,-5-4-258,1 0 258,-1-7-129,5 0 0,0-7 129,18-9 129,-17 7 0,17-7 129,0 0 0,5-21 0,13 3 129,5-5 129,7-2-129,6-4-129,5-1 258,0 2-258,0 1 0,-6 2 0,-4 5 0,-8 3 0,-5 4 0,-18 13 0,0 0 129,0 0-129,0 0 129,-20-5-129,4 7 258,-2 8-258,0 8 258,-3 2 0,9 6 0,-3 1 129,8 5-129,2 2 129,5 7-129,9-2 0,10 2-129,8-4 0,9 1 0,8-10-129,1-1-129,5-4-129,-6-13-516,11 12-1677,-14-19-2322,-7 1 0,-5-4-258,-11 0-129</inkml:trace>
          <inkml:trace contextRef="#ctx0" brushRef="#br0" timeOffset="38329.2671">6462 12322 7353,'-19'-17'4515,"-3"8"0,22 9-258,0 0-1419,-26-6-645,26 6-774,0 0-129,-4 11-387,4-11 0,0 0-258,12 9 0,8-4-129,-4-5 0,13 0-257,-3 0-259,13-2 0,2-6 0,7 2 0,6-1 0,-3 0 0,6 5 0,-9-8-646,18 10-4127,-27 0-387,-2 1 129,-10 5-387</inkml:trace>
          <inkml:trace contextRef="#ctx0" brushRef="#br0" timeOffset="37861.2665">6482 12771 8514,'0'0'4773,"0"-18"-258,0 18 0,0 0-1032,0 0-1548,0 0-903,0 0-258,12 0-258,-3 16-129,0 0 0,3 3-129,1 3 0,3-1-258,-2 2 258,2-3-387,-2-1 129,-14-19-387,31 29 0,-31-29-387,32 14-387,-32-14-903,33-2-1032,-33 2 0,36-21 0,-27-2 387,12 9 774,-12-10 1290,2 3 774,-11 21 1677,5-36 774,-5 36 387,0-26 0,0 26-129,0 0-903,0 0-387,0 0-258,0 23-516,-7 0 129,3 13-387,-4 3-128,2 12-388,-6 4 0,1 6 0,-1 1 0,-1 6 0,-1-2 0,3-1 0,4-1 0,-3-12 0,6 0 0,-5-19 0,9 5-775,0-38-644,-2 30-3225,2-30-387,0 0 258,0 0-258</inkml:trace>
          <inkml:trace contextRef="#ctx0" brushRef="#br0" timeOffset="39327.6689">7474 12580 10965,'7'-16'4773,"-7"16"-387,0 0 258,9-30-2322,11 30-903,-20 0-387,37-16-129,-14 7-258,11 7-129,-2-1-129,6 3 0,-3 0-129,1 0-128,-6 7-130,-3 2 0,-8 3 0,-6 4 0,-8 2 0,-5 3 0,-9 2 0,-11 4 0,-3 0 0,-7 1 0,-2 1 0,0-3 0,0 1 0,2-2 0,3-2 0,4 0 0,3-5 0,6 0 0,5-2 0,9-16 0,-3 27 0,3-27 0,14 26 0,7-13 0,4 1 0,11 0 0,1-3 0,8-1 0,-1-1 0,1-1 0,-4-5 0,-6-1 0,-3-2 0,-12 0 0,-1 0 0,-19 0-3613,0-16-1289,0 16-129,-18-22-387,-3 8 129</inkml:trace>
          <inkml:trace contextRef="#ctx0" brushRef="#br0" timeOffset="39499.2692">7585 12849 14706,'-16'-18'4773,"35"4"-129,10 7-129,15 7-3096,-3-6-903,11 3-258,-1 3-516,-3-9-774,9 7-3225,-16 2-516,-11 0 129,-10 0-258</inkml:trace>
        </inkml:traceGroup>
      </inkml:traceGroup>
    </inkml:traceGroup>
    <inkml:traceGroup>
      <inkml:annotationXML>
        <emma:emma xmlns:emma="http://www.w3.org/2003/04/emma" version="1.0">
          <emma:interpretation id="{1DBA4236-ED7A-4BF3-BE70-660C2B31C5F4}" emma:medium="tactile" emma:mode="ink">
            <msink:context xmlns:msink="http://schemas.microsoft.com/ink/2010/main" type="paragraph" rotatedBoundingBox="7708,14440 10497,14405 10515,15845 7726,158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5B52A1-6C89-41FB-9F0D-3D3E15D7E14A}" emma:medium="tactile" emma:mode="ink">
              <msink:context xmlns:msink="http://schemas.microsoft.com/ink/2010/main" type="line" rotatedBoundingBox="7708,14440 10497,14405 10515,15845 7726,15880">
                <msink:destinationLink direction="with" ref="{86B48835-885D-4667-BB90-E8B4DE9CFED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C614A21-1E58-4F01-B1F9-88EB122C4E6A}" emma:medium="tactile" emma:mode="ink">
                <msink:context xmlns:msink="http://schemas.microsoft.com/ink/2010/main" type="inkWord" rotatedBoundingBox="7708,14440 10497,14405 10515,15845 7726,15880"/>
              </emma:interpretation>
              <emma:one-of disjunction-type="recognition" id="oneOf9">
                <emma:interpretation id="interp45" emma:lang="en-US" emma:confidence="0">
                  <emma:literal>NE</emma:literal>
                </emma:interpretation>
                <emma:interpretation id="interp46" emma:lang="en-US" emma:confidence="0">
                  <emma:literal>NYE</emma:literal>
                </emma:interpretation>
                <emma:interpretation id="interp47" emma:lang="en-US" emma:confidence="0">
                  <emma:literal>Nye</emma:literal>
                </emma:interpretation>
                <emma:interpretation id="interp48" emma:lang="en-US" emma:confidence="0">
                  <emma:literal>RTE</emma:literal>
                </emma:interpretation>
                <emma:interpretation id="interp49" emma:lang="en-US" emma:confidence="0">
                  <emma:literal>NME</emma:literal>
                </emma:interpretation>
              </emma:one-of>
            </emma:emma>
          </inkml:annotationXML>
          <inkml:trace contextRef="#ctx0" brushRef="#br0" timeOffset="43212.0758">5327 14016 12255,'13'-29'5031,"15"1"-387,-8 15 0,14 10-2580,-11-10-1161,14 12-129,-3-3-258,5 4-258,-5 5 0,-2 10-258,-7 4 0,-11 8 0,-5 1 0,-9 6-129,-4 2 0,-12-1-129,-5 4 0,-8-5-129,6 0 0,-5-11 129,7 2-129,-3-11 0,24-14 129,-24 13 0,24-13 129,0 0 129,0-18 0,12 0 0,6-5 129,7-2 0,0-5 0,7 1 0,0-4 129,3 2 0,1-2-129,-4 4 258,-6 1-129,-2 5 0,-8 1 0,-9 4 0,-7 18-129,-4-23 0,-15 20 0,-5 3-129,0 0 129,-3 10-258,2 6 129,0 7 0,5 4-129,8 9 129,5 1-129,7 6 258,2 1-258,14 4 258,7 2-258,7-2 0,9 4-258,-1-13-129,15 9-774,-14-21-2580,9-6-645,-2-7-387,-1-10 129,-4-4-516</inkml:trace>
          <inkml:trace contextRef="#ctx0" brushRef="#br0" timeOffset="43664.4767">6352 14009 13416,'21'-16'4644,"-21"16"-129,16 10-129,-16-10-2838,11 41-903,-6-14 0,9 10-258,-1-3-129,1 2 0,2-3-258,2-4 0,0-4 0,0-9 0,3-7 0,0-9-129,1-4 129,-5-12 0,1-7 0,0-5 129,-4-4 0,0 3 0,-6 1 258,0 8-129,-6 2 0,-2 18 129,0 0-129,0 0 1,0 0-259,2 39 0,-2-1 0,0 13 0,-4 12 0,1 13 0,1 4 0,-3 4 0,3 1 0,-3-5 0,5 0 0,-6-16-130,6 0-644,-9-28-645,9-2-3225,0-13-258,0-21 129,-3 18-387</inkml:trace>
          <inkml:trace contextRef="#ctx0" brushRef="#br0" timeOffset="44163.6775">7232 14034 13416,'40'-22'4515,"-16"13"0,5 2-129,-10-3-2838,22 10-645,-7 0-258,9 0-258,-8 1-129,1 6-129,-6 1 0,-5 2 0,-9 3 0,-9 6-129,-7 3 0,-3 4 129,-13 6-258,-6 0 129,-3 6-129,-3-1 129,1 2-129,1-3 129,3-3-129,6 0 129,5-3 0,5-4 129,7-1-129,3-2 129,10-5 0,8 0 129,4-6-129,5-1 129,4-4-129,4-3 0,-3-4-129,-1 0-129,0 0-258,-13-16-1290,0 3-2838,-21 13-129,18-33-129,-18 15-258</inkml:trace>
          <inkml:trace contextRef="#ctx0" brushRef="#br0" timeOffset="44366.4779">7391 14343 14061,'64'0'4386,"-27"0"-129,9 0 0,8 2-2967,-13-2-774,5-4-258,-5-3-387,-9-7-516,3 1-2838,-13-4-774,-13-6-129,-8-2-129,-4-7-774</inkml:trace>
          <inkml:trace contextRef="#ctx0" brushRef="#br0" timeOffset="44600.4783">7401 13598 15609,'34'-23'4644,"0"23"129,7 0-387,-2 0-3096,23 1-645,-1-1-129,10 0-258,-2-1-129,1-8-129,-3 3-258,-13-6-387,3 12-1290,-22 0-2451,-19 3-387,-16-3-258,-12 29 129</inkml:trace>
        </inkml:traceGroup>
      </inkml:traceGroup>
    </inkml:traceGroup>
    <inkml:traceGroup>
      <inkml:annotationXML>
        <emma:emma xmlns:emma="http://www.w3.org/2003/04/emma" version="1.0">
          <emma:interpretation id="{CDE62044-EAE3-4925-AB27-7608299457A1}" emma:medium="tactile" emma:mode="ink">
            <msink:context xmlns:msink="http://schemas.microsoft.com/ink/2010/main" type="paragraph" rotatedBoundingBox="7701,16124 10334,16434 10209,17495 7576,17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76CFCD-B782-48B0-9477-7583F8EA2B6E}" emma:medium="tactile" emma:mode="ink">
              <msink:context xmlns:msink="http://schemas.microsoft.com/ink/2010/main" type="line" rotatedBoundingBox="7701,16124 10334,16434 10209,17495 7576,17185">
                <msink:destinationLink direction="with" ref="{86B48835-885D-4667-BB90-E8B4DE9CFED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84A6DB3-1638-4FE1-A09C-CE2F25D9935B}" emma:medium="tactile" emma:mode="ink">
                <msink:context xmlns:msink="http://schemas.microsoft.com/ink/2010/main" type="inkWord" rotatedBoundingBox="7687,16249 9132,16419 9022,17356 7576,17185"/>
              </emma:interpretation>
              <emma:one-of disjunction-type="recognition" id="oneOf10">
                <emma:interpretation id="interp50" emma:lang="en-US" emma:confidence="0">
                  <emma:literal>NY</emma:literal>
                </emma:interpretation>
                <emma:interpretation id="interp51" emma:lang="en-US" emma:confidence="0">
                  <emma:literal>Ny</emma:literal>
                </emma:interpretation>
                <emma:interpretation id="interp52" emma:lang="en-US" emma:confidence="0">
                  <emma:literal>my</emma:literal>
                </emma:interpretation>
                <emma:interpretation id="interp53" emma:lang="en-US" emma:confidence="0">
                  <emma:literal>Wy</emma:literal>
                </emma:interpretation>
                <emma:interpretation id="interp54" emma:lang="en-US" emma:confidence="0">
                  <emma:literal>Hey</emma:literal>
                </emma:interpretation>
              </emma:one-of>
            </emma:emma>
          </inkml:annotationXML>
          <inkml:trace contextRef="#ctx0" brushRef="#br0" timeOffset="45505.2797">5290 15476 11223,'36'-32'4902,"-13"21"-258,2 8 0,3 3-2322,-7 0-1161,13 16-387,-7-2-387,1 13 0,-6 3-258,-3 9-129,-5 4-129,-10 1 0,0 6-258,-8-9-129,-7 7-258,-12-14-129,5 7-129,-12-25 0,11 7 0,-8-18 129,11 1 258,16-6 129,-23-9 516,23 9 258,0-41 387,14 18 129,4-16 129,14 5-258,-4-16 129,11 9-129,-3-9-129,3 9-129,-9-1 0,1 8-129,-10 5 0,-5 10 0,-16 19-129,7-16 0,-7 16 0,-11 9 0,-5 7 0,2 9-129,-2 7 0,4 3 0,3 10 0,5 1 0,4 2-129,6 4 129,13 3-387,-3-9-387,23 9-1935,-7-10-1935,0-8 258,6-3-516,-1-13-129</inkml:trace>
          <inkml:trace contextRef="#ctx0" brushRef="#br0" timeOffset="45926.4806">6202 15674 9933,'16'-16'4773,"13"10"-129,-17 15-129,-12-9-1290,38 55-2064,-26-26-387,13 15-258,-7-6-129,7 1-129,0-9 0,5-5-258,0-6 0,0-11 129,2-7-129,-3-4 0,-2-15 0,-3-7 0,-4-9 129,-4-1 129,-3-8 0,-5 6 129,-4-1-129,0 12 129,-4-1-129,0 27 1,0 0-259,0 0 0,0 41 0,-2 9 0,0 8 0,0 12 0,0 6 0,1 4 0,1 0 0,-2-9 0,2 6-646,-11-18-3224,9-1-903,-3-11-258,3-6 0,-1-15-258</inkml:trace>
        </inkml:traceGroup>
        <inkml:traceGroup>
          <inkml:annotationXML>
            <emma:emma xmlns:emma="http://www.w3.org/2003/04/emma" version="1.0">
              <emma:interpretation id="{338B5217-6994-49B2-9066-6B177AD247C9}" emma:medium="tactile" emma:mode="ink">
                <msink:context xmlns:msink="http://schemas.microsoft.com/ink/2010/main" type="inkWord" rotatedBoundingBox="9761,16366 10334,16434 10265,17019 9692,16952"/>
              </emma:interpretation>
              <emma:one-of disjunction-type="recognition" id="oneOf11">
                <emma:interpretation id="interp55" emma:lang="en-US" emma:confidence="0">
                  <emma:literal>z</emma:literal>
                </emma:interpretation>
                <emma:interpretation id="interp56" emma:lang="en-US" emma:confidence="0">
                  <emma:literal>Z</emma:literal>
                </emma:interpretation>
                <emma:interpretation id="interp57" emma:lang="en-US" emma:confidence="0">
                  <emma:literal>7</emma:literal>
                </emma:interpretation>
                <emma:interpretation id="interp58" emma:lang="en-US" emma:confidence="0">
                  <emma:literal>¥</emma:literal>
                </emma:interpretation>
                <emma:interpretation id="interp59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46410.0815">7366 15579 15738,'91'-30'4773,"-49"23"0,1 5-387,-6-3-3483,8 7-258,-6 5-258,0 9-129,-7 5 0,-9 8-258,-12 6 0,-9 4-129,-4 9-129,-20-3 0,-4 5-129,-13-6 0,1 2 0,-4-8 0,4-3 129,3-8 129,8-4 129,7-2 258,20-21 0,-10 31 258,10-31-129,19 19 129,4-15 0,13 3 0,0-5-257,4 3-259,0-5 0,1 0 0,-6 0 0,-5 0 0,-1 0 0,-29 0-775,37-18-2837,-33 0-1290,-4 2 258,-7-5-645,-13 0 129</inkml:trace>
          <inkml:trace contextRef="#ctx0" brushRef="#br0" timeOffset="46566.0818">7497 15910 12255,'63'-3'4515,"-19"3"-387,2-2 258,6-9-2451,-2 4-2322,5-4-3354,-9 8-258,-12-13-387,-6 7-129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6:36.2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4F2A5D4-2940-4F37-8977-2F1409D03565}" emma:medium="tactile" emma:mode="ink">
          <msink:context xmlns:msink="http://schemas.microsoft.com/ink/2010/main" type="writingRegion" rotatedBoundingBox="2005,5826 5680,5858 5584,16935 1909,16903"/>
        </emma:interpretation>
      </emma:emma>
    </inkml:annotationXML>
    <inkml:traceGroup>
      <inkml:annotationXML>
        <emma:emma xmlns:emma="http://www.w3.org/2003/04/emma" version="1.0">
          <emma:interpretation id="{4D66DDFB-8690-4926-A76E-A3B1632EC2E7}" emma:medium="tactile" emma:mode="ink">
            <msink:context xmlns:msink="http://schemas.microsoft.com/ink/2010/main" type="paragraph" rotatedBoundingBox="1984,5902 5668,5793 5690,6537 2006,66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18455D-1EB6-4385-8119-A627C7CDAFFC}" emma:medium="tactile" emma:mode="ink">
              <msink:context xmlns:msink="http://schemas.microsoft.com/ink/2010/main" type="line" rotatedBoundingBox="1984,5902 5668,5793 5690,6537 2006,6646"/>
            </emma:interpretation>
          </emma:emma>
        </inkml:annotationXML>
        <inkml:traceGroup>
          <inkml:annotationXML>
            <emma:emma xmlns:emma="http://www.w3.org/2003/04/emma" version="1.0">
              <emma:interpretation id="{6FDA3E2B-03F0-4ABF-8C04-52842A430FBF}" emma:medium="tactile" emma:mode="ink">
                <msink:context xmlns:msink="http://schemas.microsoft.com/ink/2010/main" type="inkWord" rotatedBoundingBox="1984,5913 2231,5906 2252,6631 2006,6638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184 46 8385,'-21'-22'4386,"21"22"129,-23-2-387,1 1-1935,14 15-903,-14 4-387,10 17-387,-8 8-129,6 10-129,-2 8-129,5 1 0,2 6-129,6-4 129,3-4-129,0-1 129,9-13-129,3-7 258,2-9-129,6-3 129,-2-14 129,3-3 129,-5-10-129,9 0 129,-9-12-129,5-6 129,-5-10-129,2-6-129,-5-11 0,1-10 0,-9-9-129,-3-7 0,-2-4 0,-5 2-129,-11 6 0,-6 3-258,-1 16 0,-7 12-129,5 20-387,-9-2-1161,13 18-2967,1 11 0,4 9-258,7 8-129</inkml:trace>
        </inkml:traceGroup>
        <inkml:traceGroup>
          <inkml:annotationXML>
            <emma:emma xmlns:emma="http://www.w3.org/2003/04/emma" version="1.0">
              <emma:interpretation id="{16DC52BB-BA33-4419-9B2E-827BF596CF83}" emma:medium="tactile" emma:mode="ink">
                <msink:context xmlns:msink="http://schemas.microsoft.com/ink/2010/main" type="inkWord" rotatedBoundingBox="3662,5852 4038,5841 4060,6585 3684,6596"/>
              </emma:interpretation>
              <emma:one-of disjunction-type="recognition" id="oneOf1">
                <emma:interpretation id="interp5" emma:lang="en-US" emma:confidence="0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d</emma:literal>
                </emma:interpretation>
                <emma:interpretation id="interp8" emma:lang="en-US" emma:confidence="0">
                  <emma:literal>o</emma:literal>
                </emma:interpretation>
                <emma:interpretation id="interp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655.2011">1851 102 6192,'0'-24'4773,"-9"0"-516,9 24 129,-28 0-1419,3-1-903,9 11-1161,-9 5-129,9 15-258,-5 2-258,6 10 0,3 7-129,6 6 0,6 2-258,0 0 258,6-2-129,10-4 0,5-3 0,6-7 0,-2-9 0,5-7 258,-3-9 0,5-5 0,-6-11 258,5-6-129,-12-20 129,8-4 129,-9-19-129,3-6-129,-9-16 129,4-2-387,-8-3 129,-3-1-129,-5 6 0,0 7-129,-7 11-258,-6 8 0,1 19-258,-8 1-258,20 25-645,-37 0-3225,37 0-387,-25 16 129,18 1-387</inkml:trace>
        </inkml:traceGroup>
        <inkml:traceGroup>
          <inkml:annotationXML>
            <emma:emma xmlns:emma="http://www.w3.org/2003/04/emma" version="1.0">
              <emma:interpretation id="{ECBB0654-EFF2-4B5C-8C3C-465BC37A1BB2}" emma:medium="tactile" emma:mode="ink">
                <msink:context xmlns:msink="http://schemas.microsoft.com/ink/2010/main" type="inkWord" rotatedBoundingBox="5341,5885 5670,5875 5688,6479 5359,6489"/>
              </emma:interpretation>
              <emma:one-of disjunction-type="recognition" id="oneOf2">
                <emma:interpretation id="interp10" emma:lang="en-US" emma:confidence="0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8</emma:literal>
                </emma:interpretation>
                <emma:interpretation id="interp1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154.402">3455 70 13029,'-14'-42'4902,"4"24"-387,10 18 129,0 0-3225,-29 0-774,20 14-258,-3 9-129,3 6-129,-2 10 0,6 5-129,1 8 0,4 0 129,4 4-129,7 0 0,5-3 129,5-7-129,2-7 0,2-7 129,2-14 0,5-9 129,-4-9 0,4-14 129,-5-16 0,1-10-129,-8-9 258,-1-5-386,-10-8-130,-3 2 0,-6-3 0,-6 3 0,-10 8 0,-9 8-130,4 14-644,-16-3-1677,6 23-2580,1 8 129,2 2-387,-1 16 0</inkml:trace>
        </inkml:traceGroup>
      </inkml:traceGroup>
    </inkml:traceGroup>
    <inkml:traceGroup>
      <inkml:annotationXML>
        <emma:emma xmlns:emma="http://www.w3.org/2003/04/emma" version="1.0">
          <emma:interpretation id="{FA1884C5-139C-4850-A02B-A044BE28740E}" emma:medium="tactile" emma:mode="ink">
            <msink:context xmlns:msink="http://schemas.microsoft.com/ink/2010/main" type="paragraph" rotatedBoundingBox="2196,7452 5549,7481 5543,8131 2190,8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15FBA7-1DCD-4BC2-8938-3ECDDCE3A0B7}" emma:medium="tactile" emma:mode="ink">
              <msink:context xmlns:msink="http://schemas.microsoft.com/ink/2010/main" type="line" rotatedBoundingBox="2196,7452 5549,7481 5543,8131 2190,8101"/>
            </emma:interpretation>
          </emma:emma>
        </inkml:annotationXML>
        <inkml:traceGroup>
          <inkml:annotationXML>
            <emma:emma xmlns:emma="http://www.w3.org/2003/04/emma" version="1.0">
              <emma:interpretation id="{D7C40E3A-ED2F-45B9-9E7F-E2EA8A63CC50}" emma:medium="tactile" emma:mode="ink">
                <msink:context xmlns:msink="http://schemas.microsoft.com/ink/2010/main" type="inkWord" rotatedBoundingBox="2512,7452 2517,8101 2194,8104 2189,7455"/>
              </emma:interpretation>
              <emma:one-of disjunction-type="recognition" id="oneOf3">
                <emma:interpretation id="interp15" emma:lang="en-US" emma:confidence="0">
                  <emma:literal>0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o</emma:literal>
                </emma:interpretation>
                <emma:interpretation id="interp18" emma:lang="en-US" emma:confidence="0">
                  <emma:literal>D</emma:literal>
                </emma:interpretation>
                <emma:interpretation id="interp1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20451.6358">350 1623 10836,'0'-19'4515,"0"19"129,-20-2-258,-1 2-2322,10 16-1032,-12 5-387,9 17-129,-6 1-129,4 11-129,2-2-129,3 7 0,6-2-129,5-1 129,0-4 129,9-2-258,5-7 258,9-7-129,0-5 129,6-9 0,1-11 258,4-7-129,-6-4-129,3-12 258,-7-12-257,5-4-259,-8-11 0,-5-1 0,-7-12 0,-7-2 0,-2-8 0,-13-2 0,-4 6 0,-12 2 0,3 13-517,-10 3-644,15 31-1935,-11 5-1806,3 11-258,4 18-129,6 11 0</inkml:trace>
        </inkml:traceGroup>
        <inkml:traceGroup>
          <inkml:annotationXML>
            <emma:emma xmlns:emma="http://www.w3.org/2003/04/emma" version="1.0">
              <emma:interpretation id="{AC925F82-071B-409D-90B1-BC762CC77E36}" emma:medium="tactile" emma:mode="ink">
                <msink:context xmlns:msink="http://schemas.microsoft.com/ink/2010/main" type="inkWord" rotatedBoundingBox="3470,7546 3783,7549 3778,8079 3465,8076"/>
              </emma:interpretation>
              <emma:one-of disjunction-type="recognition" id="oneOf4">
                <emma:interpretation id="interp20" emma:lang="en-US" emma:confidence="0">
                  <emma:literal>0</emma:literal>
                </emma:interpretation>
                <emma:interpretation id="interp21" emma:lang="en-US" emma:confidence="0">
                  <emma:literal>O</emma:literal>
                </emma:interpretation>
                <emma:interpretation id="interp22" emma:lang="en-US" emma:confidence="0">
                  <emma:literal>o</emma:literal>
                </emma:interpretation>
                <emma:interpretation id="interp23" emma:lang="en-US" emma:confidence="0">
                  <emma:literal>a</emma:literal>
                </emma:interpretation>
                <emma:interpretation id="interp24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20950.8368">1547 1799 12126,'-14'-39'4773,"14"39"-645,0 0-129,-27-19-2709,27 19-516,-13 23-387,8 4-258,-2 3-129,2 7 129,-1 4-129,6 2 0,0-1 129,6-2 0,6-3 0,6-5-129,3-4 258,4-6-129,2-8 258,3-5 0,-1-9-129,8-5 387,-10-17-258,5-1 129,-13-16 0,1 0 0,-13-11-258,-4-2-129,-3-5 130,-16 1-389,-3 4 1,-10 0-387,8 19-516,-20-3-2322,13 24-1677,-3 10 129,3 12-387,5 21-129</inkml:trace>
        </inkml:traceGroup>
        <inkml:traceGroup>
          <inkml:annotationXML>
            <emma:emma xmlns:emma="http://www.w3.org/2003/04/emma" version="1.0">
              <emma:interpretation id="{40E54F3D-8B8B-490B-9FDA-3E03F4AC4328}" emma:medium="tactile" emma:mode="ink">
                <msink:context xmlns:msink="http://schemas.microsoft.com/ink/2010/main" type="inkWord" rotatedBoundingBox="5453,8104 5472,7593 5550,7596 5531,8107"/>
              </emma:interpretation>
              <emma:one-of disjunction-type="recognition" id="oneOf5">
                <emma:interpretation id="interp25" emma:lang="en-US" emma:confidence="0">
                  <emma:literal>I</emma:literal>
                </emma:interpretation>
                <emma:interpretation id="interp26" emma:lang="en-US" emma:confidence="0">
                  <emma:literal>|</emma:literal>
                </emma:interpretation>
                <emma:interpretation id="interp27" emma:lang="en-US" emma:confidence="0">
                  <emma:literal>'</emma:literal>
                </emma:interpretation>
                <emma:interpretation id="interp28" emma:lang="en-US" emma:confidence="0">
                  <emma:literal>l</emma:literal>
                </emma:interpretation>
                <emma:interpretation id="interp2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1372.0375">3550 1751 12384,'-18'-44'4902,"18"44"-258,-14-21 129,-6 17-2967,18 16-774,-10 4-387,7 18-129,-3 2-129,7 8 0,-1 6-258,2 0-258,3 12-903,6-7-3483,0-1-387,-2-3 0,-3-3-258</inkml:trace>
        </inkml:traceGroup>
      </inkml:traceGroup>
    </inkml:traceGroup>
    <inkml:traceGroup>
      <inkml:annotationXML>
        <emma:emma xmlns:emma="http://www.w3.org/2003/04/emma" version="1.0">
          <emma:interpretation id="{D41E2CA7-1CDB-42BF-ABAE-8630E869C4DC}" emma:medium="tactile" emma:mode="ink">
            <msink:context xmlns:msink="http://schemas.microsoft.com/ink/2010/main" type="paragraph" rotatedBoundingBox="2110,8859 5437,8969 5420,9506 2093,9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0772A2-BC3C-4F86-A2D3-C819422B6C79}" emma:medium="tactile" emma:mode="ink">
              <msink:context xmlns:msink="http://schemas.microsoft.com/ink/2010/main" type="line" rotatedBoundingBox="2110,8859 5437,8969 5420,9506 2093,9397"/>
            </emma:interpretation>
          </emma:emma>
        </inkml:annotationXML>
        <inkml:traceGroup>
          <inkml:annotationXML>
            <emma:emma xmlns:emma="http://www.w3.org/2003/04/emma" version="1.0">
              <emma:interpretation id="{A51C7ECB-0FA8-4328-A0D2-E807721BE5DD}" emma:medium="tactile" emma:mode="ink">
                <msink:context xmlns:msink="http://schemas.microsoft.com/ink/2010/main" type="inkWord" rotatedBoundingBox="2108,8918 2412,8928 2397,9407 2093,9397"/>
              </emma:interpretation>
              <emma:one-of disjunction-type="recognition" id="oneOf6">
                <emma:interpretation id="interp30" emma:lang="en-US" emma:confidence="0">
                  <emma:literal>0</emma:literal>
                </emma:interpretation>
                <emma:interpretation id="interp31" emma:lang="en-US" emma:confidence="0">
                  <emma:literal>O</emma:literal>
                </emma:interpretation>
                <emma:interpretation id="interp32" emma:lang="en-US" emma:confidence="0">
                  <emma:literal>o</emma:literal>
                </emma:interpretation>
                <emma:interpretation id="interp33" emma:lang="en-US" emma:confidence="0">
                  <emma:literal>8</emma:literal>
                </emma:interpretation>
                <emma:interpretation id="interp34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22136.4388">291 3103 13674,'-12'-32'4515,"-13"7"0,25 25-258,-23-1-2838,-1 1-645,24 0-258,-32 23-129,18-4-258,0 3-129,3 4 129,1 1-129,4 1 0,1 3 129,3 1-129,2 0 129,0 3-129,2 1 129,7-2 0,2-2 0,3-6 0,2-6 0,7-4 129,0-11 0,5-5 0,3-5 0,1-11 129,-6-11-257,3-1-130,-6-8 0,-5-1 0,-11-6 0,-5 1 0,-6-3 0,-14 2 0,-5 2 0,-9 4 0,0 7 0,-3 3 0,3 15-130,-6 1-773,20 16-1806,-6 4-2193,4 11 129,7 5-387,3 1-129</inkml:trace>
        </inkml:traceGroup>
        <inkml:traceGroup>
          <inkml:annotationXML>
            <emma:emma xmlns:emma="http://www.w3.org/2003/04/emma" version="1.0">
              <emma:interpretation id="{8C8D875D-DA58-4495-B039-B1B0D01DE36F}" emma:medium="tactile" emma:mode="ink">
                <msink:context xmlns:msink="http://schemas.microsoft.com/ink/2010/main" type="inkWord" rotatedBoundingBox="3296,8898 3498,8905 3483,9387 3280,9380"/>
              </emma:interpretation>
              <emma:one-of disjunction-type="recognition" id="oneOf7">
                <emma:interpretation id="interp35" emma:lang="en-US" emma:confidence="0">
                  <emma:literal>I</emma:literal>
                </emma:interpretation>
                <emma:interpretation id="interp36" emma:lang="en-US" emma:confidence="0">
                  <emma:literal>|</emma:literal>
                </emma:interpretation>
                <emma:interpretation id="interp37" emma:lang="en-US" emma:confidence="0">
                  <emma:literal>\</emma:literal>
                </emma:interpretation>
                <emma:interpretation id="interp38" emma:lang="en-US" emma:confidence="0">
                  <emma:literal>1</emma:literal>
                </emma:interpretation>
                <emma:interpretation id="interp3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22495.2394">1296 3057 12513,'14'-39'5031,"-14"39"-387,13-25 258,-13 25-2064,16-5-1806,-16 5-258,10 17-258,-6 3 1,7 9-517,-4 3 0,3 5 0,1 6 0,-4 1 0,6 4 0,-10-11-646,15 17-1160,-13-15-2967,8-5-258,3-6 129,2-3-516</inkml:trace>
        </inkml:traceGroup>
        <inkml:traceGroup>
          <inkml:annotationXML>
            <emma:emma xmlns:emma="http://www.w3.org/2003/04/emma" version="1.0">
              <emma:interpretation id="{D29244DA-03CC-44F4-A48D-288F1EB17ADD}" emma:medium="tactile" emma:mode="ink">
                <msink:context xmlns:msink="http://schemas.microsoft.com/ink/2010/main" type="inkWord" rotatedBoundingBox="4805,8989 5436,9010 5421,9474 4790,9453"/>
              </emma:interpretation>
              <emma:one-of disjunction-type="recognition" id="oneOf8">
                <emma:interpretation id="interp40" emma:lang="en-US" emma:confidence="0">
                  <emma:literal>0</emma:literal>
                </emma:interpretation>
                <emma:interpretation id="interp41" emma:lang="en-US" emma:confidence="0">
                  <emma:literal>o</emma:literal>
                </emma:interpretation>
                <emma:interpretation id="interp42" emma:lang="en-US" emma:confidence="0">
                  <emma:literal>.</emma:literal>
                </emma:interpretation>
                <emma:interpretation id="interp43" emma:lang="en-US" emma:confidence="0">
                  <emma:literal>O</emma:literal>
                </emma:interpretation>
                <emma:interpretation id="interp44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22978.8403">2817 3110 9288,'0'-16'4128,"-2"0"-129,2 16-258,0 0-2193,-3 16-645,3 4-387,-6 3 129,6 7-387,-2 2 129,2 9 0,0 0 0,16 4 0,0-4 0,13 3 0,1-7 0,11 3 0,0-14 129,14-1 0,-5-18 129,10 0 0,-8-12 129,7-9-129,-11-16 129,0-4-644,-11-11-130,-7-3 0,-15-3 0,-14-1 0,-8 6 0,-25 3 0,-9 18-1033,-32 6-3740,-8 8-387,-12 9 129,-7 6-387</inkml:trace>
        </inkml:traceGroup>
      </inkml:traceGroup>
    </inkml:traceGroup>
    <inkml:traceGroup>
      <inkml:annotationXML>
        <emma:emma xmlns:emma="http://www.w3.org/2003/04/emma" version="1.0">
          <emma:interpretation id="{EB3C0252-455F-411D-A8E4-F20368E17587}" emma:medium="tactile" emma:mode="ink">
            <msink:context xmlns:msink="http://schemas.microsoft.com/ink/2010/main" type="paragraph" rotatedBoundingBox="2224,10115 5265,10230 5240,10897 2198,107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A4DF6A-968A-4CC0-9943-DE790AF10E00}" emma:medium="tactile" emma:mode="ink">
              <msink:context xmlns:msink="http://schemas.microsoft.com/ink/2010/main" type="inkBullet" rotatedBoundingBox="2224,10115 2595,10129 2572,10730 2201,10716"/>
            </emma:interpretation>
            <emma:one-of disjunction-type="recognition" id="oneOf9">
              <emma:interpretation id="interp45" emma:lang="en-US" emma:confidence="0">
                <emma:literal>0</emma:literal>
              </emma:interpretation>
              <emma:interpretation id="interp46" emma:lang="en-US" emma:confidence="0">
                <emma:literal>O</emma:literal>
              </emma:interpretation>
              <emma:interpretation id="interp47" emma:lang="en-US" emma:confidence="0">
                <emma:literal>o</emma:literal>
              </emma:interpretation>
              <emma:interpretation id="interp48" emma:lang="en-US" emma:confidence="0">
                <emma:literal>D</emma:literal>
              </emma:interpretation>
              <emma:interpretation id="interp49" emma:lang="en-US" emma:confidence="0">
                <emma:literal>a</emma:literal>
              </emma:interpretation>
            </emma:one-of>
          </emma:emma>
        </inkml:annotationXML>
        <inkml:trace contextRef="#ctx0" brushRef="#br0" timeOffset="23961.642">321 4306 8127,'-2'-16'4515,"2"16"0,-19-6-258,19 6-903,-16 11-1548,-5 3-516,12 17-645,-7-1-129,7 11-387,-2 1 129,8 5-129,1 2-129,2 0 129,7-3-258,9 0 258,3-7 0,8-7 0,2-5 129,6-8 0,-1-15 129,7-4 129,-7-11 0,5-10 129,-11-15-386,1-3-259,-11-11 0,-4-1 0,-12-8 0,-2 0 0,-18 1 0,-11 3 0,-3 5 0,-9 4 0,2 15 0,-11 3-775,22 19-3482,-11 9-903,9 9 258,3 12-387</inkml:trace>
      </inkml:traceGroup>
      <inkml:traceGroup>
        <inkml:annotationXML>
          <emma:emma xmlns:emma="http://www.w3.org/2003/04/emma" version="1.0">
            <emma:interpretation id="{1559E1FF-94D3-4639-BCFD-4E0D23A53AE3}" emma:medium="tactile" emma:mode="ink">
              <msink:context xmlns:msink="http://schemas.microsoft.com/ink/2010/main" type="line" rotatedBoundingBox="3532,10181 5264,10247 5240,10897 3507,10831"/>
            </emma:interpretation>
          </emma:emma>
        </inkml:annotationXML>
        <inkml:traceGroup>
          <inkml:annotationXML>
            <emma:emma xmlns:emma="http://www.w3.org/2003/04/emma" version="1.0">
              <emma:interpretation id="{5F763A8C-E808-4DE0-9932-B50C4B0C0A19}" emma:medium="tactile" emma:mode="ink">
                <msink:context xmlns:msink="http://schemas.microsoft.com/ink/2010/main" type="inkWord" rotatedBoundingBox="3528,10291 3757,10300 3737,10835 3508,10826"/>
              </emma:interpretation>
              <emma:one-of disjunction-type="recognition" id="oneOf10">
                <emma:interpretation id="interp50" emma:lang="en-US" emma:confidence="0">
                  <emma:literal>\</emma:literal>
                </emma:interpretation>
                <emma:interpretation id="interp51" emma:lang="en-US" emma:confidence="0">
                  <emma:literal>|</emma:literal>
                </emma:interpretation>
                <emma:interpretation id="interp52" emma:lang="en-US" emma:confidence="0">
                  <emma:literal>I</emma:literal>
                </emma:interpretation>
                <emma:interpretation id="interp53" emma:lang="en-US" emma:confidence="0">
                  <emma:literal>l</emma:literal>
                </emma:interpretation>
                <emma:interpretation id="interp5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4336.0427">1529 4416 11610,'20'-23'5160,"1"11"-516,-21 12 387,20 5-903,-20-5-3225,12 25-258,-5-7-258,4 12-128,-6 0-259,4 7 0,0 6 0,0 0 0,1 5-259,-4-6-386,10 14-645,-16-19-2451,10 4-1290,3-6 258,1-6-258,4-6-258</inkml:trace>
        </inkml:traceGroup>
        <inkml:traceGroup>
          <inkml:annotationXML>
            <emma:emma xmlns:emma="http://www.w3.org/2003/04/emma" version="1.0">
              <emma:interpretation id="{141F50E8-0C19-45CE-83B2-2B3196DDDAFF}" emma:medium="tactile" emma:mode="ink">
                <msink:context xmlns:msink="http://schemas.microsoft.com/ink/2010/main" type="inkWord" rotatedBoundingBox="4997,10237 5264,10247 5240,10896 4972,10886"/>
              </emma:interpretation>
              <emma:one-of disjunction-type="recognition" id="oneOf11">
                <emma:interpretation id="interp55" emma:lang="en-US" emma:confidence="0">
                  <emma:literal>]</emma:literal>
                </emma:interpretation>
                <emma:interpretation id="interp56" emma:lang="en-US" emma:confidence="0">
                  <emma:literal>1</emma:literal>
                </emma:interpretation>
                <emma:interpretation id="interp57" emma:lang="en-US" emma:confidence="0">
                  <emma:literal>\</emma:literal>
                </emma:interpretation>
                <emma:interpretation id="interp58" emma:lang="en-US" emma:confidence="0">
                  <emma:literal>'</emma:literal>
                </emma:interpretation>
                <emma:interpretation id="interp59" emma:lang="en-US" emma:confidence="0">
                  <emma:literal>|</emma:literal>
                </emma:interpretation>
              </emma:one-of>
            </emma:emma>
          </inkml:annotationXML>
          <inkml:trace contextRef="#ctx0" brushRef="#br0" timeOffset="24601.2432">2998 4354 16512,'71'-22'5031,"-51"19"258,-20 3-387,21 9-3869,-5 16-1033,-10 1 0,6 12 0,-3 6 0,4 8 0,1 8 0,-5-3 0,10 23 0,-6-10-4774,-3-1-386,-3-3-129,-3-6-258</inkml:trace>
        </inkml:traceGroup>
      </inkml:traceGroup>
    </inkml:traceGroup>
    <inkml:traceGroup>
      <inkml:annotationXML>
        <emma:emma xmlns:emma="http://www.w3.org/2003/04/emma" version="1.0">
          <emma:interpretation id="{F96F08EB-EB7E-4817-8093-D4CF7478A42B}" emma:medium="tactile" emma:mode="ink">
            <msink:context xmlns:msink="http://schemas.microsoft.com/ink/2010/main" type="paragraph" rotatedBoundingBox="2242,11546 5262,11543 5263,12324 2243,123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6DFD2B-9629-4D26-B27F-EAD788B382EA}" emma:medium="tactile" emma:mode="ink">
              <msink:context xmlns:msink="http://schemas.microsoft.com/ink/2010/main" type="line" rotatedBoundingBox="2242,11546 5262,11543 5263,12324 2243,12327"/>
            </emma:interpretation>
          </emma:emma>
        </inkml:annotationXML>
        <inkml:traceGroup>
          <inkml:annotationXML>
            <emma:emma xmlns:emma="http://www.w3.org/2003/04/emma" version="1.0">
              <emma:interpretation id="{22FD7081-A1DC-45DA-B7E9-710DF2F84864}" emma:medium="tactile" emma:mode="ink">
                <msink:context xmlns:msink="http://schemas.microsoft.com/ink/2010/main" type="inkWord" rotatedBoundingBox="2242,11573 2372,11572 2373,12327 2243,12327">
                  <msink:destinationLink direction="with" ref="{73368966-6F48-4A81-851F-2950B4CBDA89}"/>
                </msink:context>
              </emma:interpretation>
              <emma:one-of disjunction-type="recognition" id="oneOf12">
                <emma:interpretation id="interp60" emma:lang="en-US" emma:confidence="0">
                  <emma:literal>I</emma:literal>
                </emma:interpretation>
                <emma:interpretation id="interp61" emma:lang="en-US" emma:confidence="0">
                  <emma:literal>|</emma:literal>
                </emma:interpretation>
                <emma:interpretation id="interp62" emma:lang="en-US" emma:confidence="0">
                  <emma:literal>'</emma:literal>
                </emma:interpretation>
                <emma:interpretation id="interp63" emma:lang="en-US" emma:confidence="0">
                  <emma:literal>l</emma:literal>
                </emma:interpretation>
                <emma:interpretation id="interp6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5521.6448">314 5697 9546,'-11'-20'4773,"11"20"-129,0 0-129,-12-16-1677,12 25-1161,0-9-645,-11 36-258,1-10-129,6 15-129,-7 7-258,8 11 0,-4 7-129,7 1-258,0 6-129,3-9-516,20 15-1032,-7-17-2967,8-10 129,8-10-258,0-12-258</inkml:trace>
        </inkml:traceGroup>
        <inkml:traceGroup>
          <inkml:annotationXML>
            <emma:emma xmlns:emma="http://www.w3.org/2003/04/emma" version="1.0">
              <emma:interpretation id="{3C082BD0-18E7-4246-9531-3B879A47EBE6}" emma:medium="tactile" emma:mode="ink">
                <msink:context xmlns:msink="http://schemas.microsoft.com/ink/2010/main" type="inkWord" rotatedBoundingBox="3535,11545 3917,11544 3918,12227 3536,12228"/>
              </emma:interpretation>
              <emma:one-of disjunction-type="recognition" id="oneOf13">
                <emma:interpretation id="interp65" emma:lang="en-US" emma:confidence="0">
                  <emma:literal>0</emma:literal>
                </emma:interpretation>
                <emma:interpretation id="interp66" emma:lang="en-US" emma:confidence="0">
                  <emma:literal>O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D</emma:literal>
                </emma:interpretation>
                <emma:interpretation id="interp69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26020.8457">1611 5738 11094,'2'-41'4773,"-2"23"-258,0 18 129,0 0-2709,-22-16-774,22 16-516,-17 21-129,11 8-129,-6 5-129,5 10-129,0 9-129,3 8 129,4 3-129,2 2 129,10-4-129,8-1 0,6-8 0,6-9 129,6-13-129,3-10 258,-2-12-129,4-9 129,-10-13 129,3-13 0,-11-13-129,-4-9 129,-12-13-128,-4-3-259,-5-7 0,-14 0 0,-7 1 0,-6 5 0,-5 9 0,-5 10-259,3 18-257,-7 3-516,18 25-1032,-7 5-2709,8 13-129,5 7 0,8 3-387</inkml:trace>
        </inkml:traceGroup>
        <inkml:traceGroup>
          <inkml:annotationXML>
            <emma:emma xmlns:emma="http://www.w3.org/2003/04/emma" version="1.0">
              <emma:interpretation id="{7A2A0F7A-DD40-47C6-B6A8-7C77CFC3AFC3}" emma:medium="tactile" emma:mode="ink">
                <msink:context xmlns:msink="http://schemas.microsoft.com/ink/2010/main" type="inkWord" rotatedBoundingBox="4846,11548 5262,11547 5263,12161 4847,12162"/>
              </emma:interpretation>
              <emma:one-of disjunction-type="recognition" id="oneOf14">
                <emma:interpretation id="interp70" emma:lang="en-US" emma:confidence="0">
                  <emma:literal>0</emma:literal>
                </emma:interpretation>
                <emma:interpretation id="interp71" emma:lang="en-US" emma:confidence="0">
                  <emma:literal>o</emma:literal>
                </emma:interpretation>
                <emma:interpretation id="interp72" emma:lang="en-US" emma:confidence="0">
                  <emma:literal>O</emma:literal>
                </emma:interpretation>
                <emma:interpretation id="interp73" emma:lang="en-US" emma:confidence="0">
                  <emma:literal>a</emma:literal>
                </emma:interpretation>
                <emma:interpretation id="interp7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26410.8463">2931 5782 9933,'2'-25'4515,"-4"6"-258,2 19-258,-29 10-1677,10 1-1419,8 16-387,-1 1-129,4 11-129,5 4 0,3 5 0,3 0-129,15 2 0,0-2-129,11-2 129,-1-7-129,8-3 258,-1-13-129,8-7 258,-8-16 129,6-2 0,-9-28 129,6-7-129,-15-18 0,2-6 0,-16-12-258,-6-2-129,-5 4-129,-19 2-516,-4 17-387,-28 10-3483,-1 10-645,-8 17 258,-9 15-645</inkml:trace>
        </inkml:traceGroup>
      </inkml:traceGroup>
    </inkml:traceGroup>
    <inkml:traceGroup>
      <inkml:annotationXML>
        <emma:emma xmlns:emma="http://www.w3.org/2003/04/emma" version="1.0">
          <emma:interpretation id="{E49515B8-5F60-4DC0-9875-95623F50EEAE}" emma:medium="tactile" emma:mode="ink">
            <msink:context xmlns:msink="http://schemas.microsoft.com/ink/2010/main" type="paragraph" rotatedBoundingBox="3794,13229 4160,13229 4160,13743 3794,137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77CBBE9-8139-4485-A1DF-17D5FAFB9BE5}" emma:medium="tactile" emma:mode="ink">
              <msink:context xmlns:msink="http://schemas.microsoft.com/ink/2010/main" type="inkBullet" rotatedBoundingBox="3770,13719 3845,13208 4202,13260 4127,13771"/>
            </emma:interpretation>
            <emma:one-of disjunction-type="recognition" id="oneOf15">
              <emma:interpretation id="interp75" emma:lang="en-US" emma:confidence="0">
                <emma:literal>0</emma:literal>
              </emma:interpretation>
              <emma:interpretation id="interp76" emma:lang="en-US" emma:confidence="0">
                <emma:literal>O</emma:literal>
              </emma:interpretation>
              <emma:interpretation id="interp77" emma:lang="en-US" emma:confidence="0">
                <emma:literal>o</emma:literal>
              </emma:interpretation>
              <emma:interpretation id="interp78" emma:lang="en-US" emma:confidence="0">
                <emma:literal>8</emma:literal>
              </emma:interpretation>
              <emma:interpretation id="interp79" emma:lang="en-US" emma:confidence="0">
                <emma:literal>d</emma:literal>
              </emma:interpretation>
            </emma:one-of>
          </emma:emma>
        </inkml:annotationXML>
        <inkml:trace contextRef="#ctx0" brushRef="#br0" timeOffset="27580.8484">2047 7396 9417,'-20'-34'4386,"-14"23"0,18 15-258,-1 19-2064,-15-5-903,8 19-387,-8-3-258,7 12-129,1-5 0,8 9-129,5-8 0,11 3 0,0-8 0,16-1-129,7-8 129,9-6-129,2-10 258,9-7-129,-6-5 129,7-8 258,-10-16-258,3 1 258,-12-14-129,0 1-128,-12-8-388,-10-1 0,-3-3 0,-10-3 0,-12 5 0,-3-1 0,-1 10 0,-5 3-259,7 16-386,-10 2-516,34 16-2193,-34 16-1806,22 6 258,3 6-258,7-1-129</inkml:trace>
      </inkml:traceGroup>
    </inkml:traceGroup>
    <inkml:traceGroup>
      <inkml:annotationXML>
        <emma:emma xmlns:emma="http://www.w3.org/2003/04/emma" version="1.0">
          <emma:interpretation id="{CF53EF46-432F-4C3C-8568-6111A31EBCDE}" emma:medium="tactile" emma:mode="ink">
            <msink:context xmlns:msink="http://schemas.microsoft.com/ink/2010/main" type="paragraph" rotatedBoundingBox="2287,14366 5500,14511 5467,15249 2253,151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35E5D0-C3B3-4889-BFB0-110370253085}" emma:medium="tactile" emma:mode="ink">
              <msink:context xmlns:msink="http://schemas.microsoft.com/ink/2010/main" type="line" rotatedBoundingBox="2287,14366 5500,14511 5467,15249 2253,15105"/>
            </emma:interpretation>
          </emma:emma>
        </inkml:annotationXML>
        <inkml:traceGroup>
          <inkml:annotationXML>
            <emma:emma xmlns:emma="http://www.w3.org/2003/04/emma" version="1.0">
              <emma:interpretation id="{0DD33DA8-583E-429C-B9F0-2A1A8D877DC5}" emma:medium="tactile" emma:mode="ink">
                <msink:context xmlns:msink="http://schemas.microsoft.com/ink/2010/main" type="inkWord" rotatedBoundingBox="2279,14543 2542,14555 2517,15117 2253,15105">
                  <msink:destinationLink direction="with" ref="{73368966-6F48-4A81-851F-2950B4CBDA89}"/>
                </msink:context>
              </emma:interpretation>
              <emma:one-of disjunction-type="recognition" id="oneOf16">
                <emma:interpretation id="interp80" emma:lang="en-US" emma:confidence="0">
                  <emma:literal>I</emma:literal>
                </emma:interpretation>
                <emma:interpretation id="interp81" emma:lang="en-US" emma:confidence="0">
                  <emma:literal>\</emma:literal>
                </emma:interpretation>
                <emma:interpretation id="interp82" emma:lang="en-US" emma:confidence="0">
                  <emma:literal>|</emma:literal>
                </emma:interpretation>
                <emma:interpretation id="interp83" emma:lang="en-US" emma:confidence="0">
                  <emma:literal>'</emma:literal>
                </emma:interpretation>
                <emma:interpretation id="interp8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28501.25">280 8673 14448,'0'-18'4773,"7"-5"0,-7 23-258,0 0-3225,11 9-516,-6 14-258,-3 2-129,2 9 0,-1 5-129,3 7-387,-1 4 0,-1 0-258,8 3-258,-3-9-516,23 15-1290,-7-16-2580,7-4 129,7-5-258,4-9-129</inkml:trace>
        </inkml:traceGroup>
        <inkml:traceGroup>
          <inkml:annotationXML>
            <emma:emma xmlns:emma="http://www.w3.org/2003/04/emma" version="1.0">
              <emma:interpretation id="{9B7FB61D-5F04-41E4-B95C-F9A610247987}" emma:medium="tactile" emma:mode="ink">
                <msink:context xmlns:msink="http://schemas.microsoft.com/ink/2010/main" type="inkWord" rotatedBoundingBox="3692,14429 3890,14438 3864,14996 3666,14988"/>
              </emma:interpretation>
              <emma:one-of disjunction-type="recognition" id="oneOf17">
                <emma:interpretation id="interp85" emma:lang="en-US" emma:confidence="0">
                  <emma:literal>I</emma:literal>
                </emma:interpretation>
                <emma:interpretation id="interp86" emma:lang="en-US" emma:confidence="0">
                  <emma:literal>l</emma:literal>
                </emma:interpretation>
                <emma:interpretation id="interp87" emma:lang="en-US" emma:confidence="0">
                  <emma:literal>|</emma:literal>
                </emma:interpretation>
                <emma:interpretation id="interp88" emma:lang="en-US" emma:confidence="0">
                  <emma:literal>'</emma:literal>
                </emma:interpretation>
                <emma:interpretation id="interp8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8828.8506">1691 8586 14190,'34'-47'4902,"-34"47"-387,14-19 258,-23 19-3483,9 12-645,0 11-129,0 13-129,-2 1-129,2 10 0,0 2-129,0 3-129,6-2-258,1-2-129,5-2-129,-3-12-387,14 12-1161,-9-16-2967,6-7 258,5-3-258,-2-8-129</inkml:trace>
        </inkml:traceGroup>
        <inkml:traceGroup>
          <inkml:annotationXML>
            <emma:emma xmlns:emma="http://www.w3.org/2003/04/emma" version="1.0">
              <emma:interpretation id="{BA7C90BB-C2DB-4AAE-A5EE-A92977FC4EF1}" emma:medium="tactile" emma:mode="ink">
                <msink:context xmlns:msink="http://schemas.microsoft.com/ink/2010/main" type="inkWord" rotatedBoundingBox="4985,14631 5493,14654 5470,15172 4961,15149"/>
              </emma:interpretation>
              <emma:one-of disjunction-type="recognition" id="oneOf18">
                <emma:interpretation id="interp90" emma:lang="en-US" emma:confidence="1">
                  <emma:literal>O</emma:literal>
                </emma:interpretation>
                <emma:interpretation id="interp91" emma:lang="en-US" emma:confidence="0">
                  <emma:literal>0</emma:literal>
                </emma:interpretation>
                <emma:interpretation id="interp92" emma:lang="en-US" emma:confidence="0">
                  <emma:literal>o</emma:literal>
                </emma:interpretation>
                <emma:interpretation id="interp93" emma:lang="en-US" emma:confidence="0">
                  <emma:literal>a</emma:literal>
                </emma:interpretation>
                <emma:interpretation id="interp94" emma:lang="en-US" emma:confidence="0">
                  <emma:literal>9</emma:literal>
                </emma:interpretation>
              </emma:one-of>
            </emma:emma>
          </inkml:annotationXML>
          <inkml:trace contextRef="#ctx0" brushRef="#br0" timeOffset="29250.0513">3096 8851 11739,'7'-38'4902,"-7"21"-387,-14 1 129,0-2-2709,14 18-1032,-30 0-387,14 7 0,-2 12-258,4 12-258,3 6 0,4 7 0,5 3 0,2 4-129,7 1 0,13-2 0,5-6 129,7-3 0,1-9 129,8-11 129,2-12 129,9-9 0,-6-9 0,7-15 129,-10-14 0,1-6 0,-12-8-386,-7-5-130,-12-1 0,-13-1 0,-9 7 0,-25 1 0,-2 24-1678,-22-1-3224,-10 13-258,-12 12-129,-3 6-129</inkml:trace>
        </inkml:traceGroup>
      </inkml:traceGroup>
    </inkml:traceGroup>
    <inkml:traceGroup>
      <inkml:annotationXML>
        <emma:emma xmlns:emma="http://www.w3.org/2003/04/emma" version="1.0">
          <emma:interpretation id="{14F778E7-B7B2-49AD-BC44-8EAD0C99BA2D}" emma:medium="tactile" emma:mode="ink">
            <msink:context xmlns:msink="http://schemas.microsoft.com/ink/2010/main" type="paragraph" rotatedBoundingBox="2271,15969 5194,15973 5193,16911 2269,169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E87102-77FE-46EF-95AC-EC9EDF06896D}" emma:medium="tactile" emma:mode="ink">
              <msink:context xmlns:msink="http://schemas.microsoft.com/ink/2010/main" type="line" rotatedBoundingBox="2271,15969 5194,15973 5193,16911 2269,16907"/>
            </emma:interpretation>
          </emma:emma>
        </inkml:annotationXML>
        <inkml:traceGroup>
          <inkml:annotationXML>
            <emma:emma xmlns:emma="http://www.w3.org/2003/04/emma" version="1.0">
              <emma:interpretation id="{BC8B6A56-8260-4488-9C38-E7DB55EC562C}" emma:medium="tactile" emma:mode="ink">
                <msink:context xmlns:msink="http://schemas.microsoft.com/ink/2010/main" type="inkWord" rotatedBoundingBox="2271,15969 5194,15973 5193,16911 2269,16907"/>
              </emma:interpretation>
              <emma:one-of disjunction-type="recognition" id="oneOf19">
                <emma:interpretation id="interp95" emma:lang="en-US" emma:confidence="0">
                  <emma:literal>171</emma:literal>
                </emma:interpretation>
                <emma:interpretation id="interp96" emma:lang="en-US" emma:confidence="0">
                  <emma:literal>111</emma:literal>
                </emma:interpretation>
                <emma:interpretation id="interp97" emma:lang="en-US" emma:confidence="0">
                  <emma:literal>121</emma:literal>
                </emma:interpretation>
                <emma:interpretation id="interp98" emma:lang="en-US" emma:confidence="0">
                  <emma:literal>"1</emma:literal>
                </emma:interpretation>
                <emma:interpretation id="interp99" emma:lang="en-US" emma:confidence="0">
                  <emma:literal>in</emma:literal>
                </emma:interpretation>
              </emma:one-of>
            </emma:emma>
          </inkml:annotationXML>
          <inkml:trace contextRef="#ctx0" brushRef="#br0" timeOffset="31402.8551">273 10151 11739,'0'-43'4902,"2"26"-129,-2 17 0,2-33-2451,-2 33-1419,0 0-387,0 0-129,14 15 0,-7 10 0,-3 5-129,3 13 129,-4 6-258,3 17 129,-5 5-258,-1 8 129,0 4-129,0-3 0,-1-1-258,-3-10 0,4-2-129,-2-17-258,4 0-258,0-27-903,25 6-2064,-10-13-1032,8-7 0,4-4-387,6-5-129</inkml:trace>
          <inkml:trace contextRef="#ctx0" brushRef="#br0" timeOffset="31777.2558">1718 10441 11610,'21'-62'5031,"-10"37"-387,1 3 129,17 17-2967,-29-11-774,16 16-258,-16 0-258,19 7 0,-14 15-258,3 8 0,-3 12 0,-2 3-129,1 12-258,-4 0-129,0 7-258,0-14-774,5 7-2838,-3-8-903,2-6 0,6-6-387</inkml:trace>
          <inkml:trace contextRef="#ctx0" brushRef="#br0" timeOffset="32104.8563">3173 10260 14061,'21'-38'5031,"-21"38"-258,0 0 0,0 0-3741,2 27-516,-2 5 0,-2 12-129,-5 6-129,2 12-129,-1 4-258,-1 2-129,5 1-258,-7-14-645,13 11-1935,-2-16-1935,1-14 258,4-10-645,-7-26-258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7:48.7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B48835-885D-4667-BB90-E8B4DE9CFEDE}" emma:medium="tactile" emma:mode="ink">
          <msink:context xmlns:msink="http://schemas.microsoft.com/ink/2010/main" type="inkDrawing" rotatedBoundingBox="11075,18360 11087,11747 11311,11748 11300,18361" semanticType="verticalRange" shapeName="Other">
            <msink:sourceLink direction="with" ref="{060912FE-711D-4564-B31B-5858CD8FF735}"/>
            <msink:sourceLink direction="with" ref="{AB1DF0BE-F7DC-42CE-8BB5-9C69AE2EF3D1}"/>
            <msink:sourceLink direction="with" ref="{407A37C7-E600-4392-A7D6-3D17BA34FE8B}"/>
            <msink:sourceLink direction="with" ref="{365B52A1-6C89-41FB-9F0D-3D3E15D7E14A}"/>
            <msink:sourceLink direction="with" ref="{8D76CFCD-B782-48B0-9477-7583F8EA2B6E}"/>
          </msink:context>
        </emma:interpretation>
      </emma:emma>
    </inkml:annotationXML>
    <inkml:trace contextRef="#ctx0" brushRef="#br0">0 53 3870,'0'-16'4257,"0"16"-129,0 0 258,0-23-1032,0 23-903,0 0 0,0 0-903,0 0-258,0 0-387,2-16-129,-2 16-129,0 0-129,26 0 0,-26 0-129,22 1 0,-22-1 0,19 13-129,-19-13 1,16 28-259,-9-10 0,0 7 0,-1 2 0,-1 6 0,1 3 0,1 3 0,-2 0 0,2 6 0,-2-3 0,3 3 0,-1-1 0,0 1 0,0 1 0,0 0 0,-2 1 0,2-1 0,-1 2 0,-3-2 0,3 2 0,-3 0 0,1-2 0,-1 2 0,-3 2 0,0 2 0,0 5 0,0 3 0,0 11 0,0 6 0,0 3 0,0 9 0,0 2 0,0 1 0,0 4 0,0 2 0,2 0 0,0 3 0,0 6 0,-2 10 0,0 4 0,0 6 0,0-1 0,0 6 0,0-1 0,0 1 0,0 1 0,-2-1 0,2 3 0,-2 0 0,0 2 0,-1 0 0,-1-2 0,-1 2 0,0-3 0,-3 1 0,0-3 0,-1 1 0,-2-3 0,0-2 0,1-4 0,-3-1 0,4-9 0,2-5 0,-2-10 0,4 3 0,1-3 0,3 1 0,-1-6 0,2-3 0,0-4 0,0-7 0,0-7 0,3-13 0,3-8 0,-1-15 0,-1-3 0,1-13 0,0-3 0,-5-18 0,6 16 0,-6-16 0,0 0 0,0 0 0,0 0 0,0 0 0,0 0 0,0 0 0,0 0 0,0 0 0,0 0 0,0 0 0,7 18 0,-7-18 0,3 18 0,-3-18 0,11 27 0,-6-11 0,2 0 0,1 0 0,-8-16 0,10 26 0,-10-26 0,7 16 0,-7-16 0,0 0 0,0 0 0,0 0 0,0 0 0,0 0-4129,-14 0-1160,14 0-129,-28-25-129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0T01:06:55.4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D22C9B2-0907-4C3F-9A86-66B496D3A065}" emma:medium="tactile" emma:mode="ink">
          <msink:context xmlns:msink="http://schemas.microsoft.com/ink/2010/main" type="writingRegion" rotatedBoundingBox="13382,5447 25475,6033 24880,18288 12788,17701"/>
        </emma:interpretation>
      </emma:emma>
    </inkml:annotationXML>
    <inkml:traceGroup>
      <inkml:annotationXML>
        <emma:emma xmlns:emma="http://www.w3.org/2003/04/emma" version="1.0">
          <emma:interpretation id="{9AEC2BE7-85B8-4DDD-B98D-8C42EE5341B3}" emma:medium="tactile" emma:mode="ink">
            <msink:context xmlns:msink="http://schemas.microsoft.com/ink/2010/main" type="paragraph" rotatedBoundingBox="13374,5522 24620,5969 24543,7888 13298,7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16FB3C-7FBC-40ED-8328-464A7A022B14}" emma:medium="tactile" emma:mode="ink">
              <msink:context xmlns:msink="http://schemas.microsoft.com/ink/2010/main" type="line" rotatedBoundingBox="13374,5522 24620,5969 24543,7888 13298,7441">
                <msink:destinationLink direction="with" ref="{D9D056C9-B30C-42D0-B31F-17272F45519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1F67469-EA6D-46B7-8FE2-77B2227A19C1}" emma:medium="tactile" emma:mode="ink">
                <msink:context xmlns:msink="http://schemas.microsoft.com/ink/2010/main" type="inkWord" rotatedBoundingBox="13357,5953 15313,6031 15286,6715 13330,6637"/>
              </emma:interpretation>
              <emma:one-of disjunction-type="recognition" id="oneOf0">
                <emma:interpretation id="interp0" emma:lang="en-US" emma:confidence="1">
                  <emma:literal>mo</emma:literal>
                </emma:interpretation>
                <emma:interpretation id="interp1" emma:lang="en-US" emma:confidence="0">
                  <emma:literal>mo.</emma:literal>
                </emma:interpretation>
                <emma:interpretation id="interp2" emma:lang="en-US" emma:confidence="0">
                  <emma:literal>me</emma:literal>
                </emma:interpretation>
                <emma:interpretation id="interp3" emma:lang="en-US" emma:confidence="0">
                  <emma:literal>mho</emma:literal>
                </emma:interpretation>
                <emma:interpretation id="interp4" emma:lang="en-US" emma:confidence="0">
                  <emma:literal>moo</emma:literal>
                </emma:interpretation>
              </emma:one-of>
            </emma:emma>
          </inkml:annotationXML>
          <inkml:trace contextRef="#ctx0" brushRef="#br0">1795 2238 13029,'2'-18'4902,"16"8"-516,-18 10 387,23 21-2709,-16-3-1032,11 17-258,-6 3-258,6 12 0,-4-2-258,2 9 0,-3-4-129,1 0 1,-2-3-260,2-11 130,1-7 0,-3-14-129,4-9 0,0-9 0,0-14 0,-2-16 0,2-8 129,-3-8-129,-1-6 129,-3 1 0,2 1 0,-4 7 0,2 4 0,-2 11 0,0 6 129,-7 22-129,21-5 129,-21 5 0,27 27-129,-9 3 0,-2 2 0,4 7 129,-1 6-129,-1-3-129,1-1 129,-3-4-129,2-3-129,-9-9 129,4-2 0,-13-23-129,17 13 129,-17-13-129,20-20 258,-6-8 0,2-13 258,7-9 0,6-9-129,12-1 129,1-4 129,8 10-129,-4-3 1,4 17-259,-5 6 0,-1 16 0,-8 11 0,-8 10 0,-8 15 0,-2 14 0,-8 9 0,1 9 0,-4 3 0,-2 6 0,1 3 0,-5-3 0,3 0 0,-2-10 0,5 0 0,-5-16 0,8 5-1033,-4-21-386,20 8-903,-26-25-1935,43 7-387,-6-7-129,8-10-129,10-8-129</inkml:trace>
          <inkml:trace contextRef="#ctx0" brushRef="#br0" timeOffset="280.8005">3494 2614 10320,'60'-68'4644,"-53"41"0,-7 27-258,-12-10-1290,-24 3-1290,19 17-774,-15 3-387,14 15 0,-7-1-129,14 8 0,2-1-129,9 5-257,0-3-130,7 3 0,11-7 0,7 0 0,5-5 0,8-8 0,1-10 0,2-7 0,-2-4 0,-2-17 0,-8-10 0,-8-8 0,-12-6 0,-11-7 0,-14 11 0,-32-16-1549,-5 21-3353,-15 8-258,-7 13 0,-10 13-516</inkml:trace>
        </inkml:traceGroup>
        <inkml:traceGroup>
          <inkml:annotationXML>
            <emma:emma xmlns:emma="http://www.w3.org/2003/04/emma" version="1.0">
              <emma:interpretation id="{7F1D015E-4FB3-43C6-ACBA-052824DABBBD}" emma:medium="tactile" emma:mode="ink">
                <msink:context xmlns:msink="http://schemas.microsoft.com/ink/2010/main" type="inkWord" rotatedBoundingBox="17522,6040 19277,6110 19215,7676 17460,7607"/>
              </emma:interpretation>
              <emma:one-of disjunction-type="recognition" id="oneOf1">
                <emma:interpretation id="interp5" emma:lang="en-US" emma:confidence="1">
                  <emma:literal>Any</emma:literal>
                </emma:interpretation>
                <emma:interpretation id="interp6" emma:lang="en-US" emma:confidence="0">
                  <emma:literal>Anya</emma:literal>
                </emma:interpretation>
                <emma:interpretation id="interp7" emma:lang="en-US" emma:confidence="0">
                  <emma:literal>Andy</emma:literal>
                </emma:interpretation>
                <emma:interpretation id="interp8" emma:lang="en-US" emma:confidence="0">
                  <emma:literal>Amy</emma:literal>
                </emma:interpretation>
                <emma:interpretation id="interp9" emma:lang="en-US" emma:confidence="0">
                  <emma:literal>Amoy</emma:literal>
                </emma:interpretation>
              </emma:one-of>
            </emma:emma>
          </inkml:annotationXML>
          <inkml:trace contextRef="#ctx0" brushRef="#br1" timeOffset="371951.4533">5991 2379 13287,'0'-29'4644,"0"29"-129,0-17 129,0 17-2838,0 0-774,-9 10-387,9 20-129,-3 2-129,1 13 0,-3 5-129,1 8-129,1 1 0,-1 3 0,0-3 0,-1-4-129,0-3 0,1-4 0,2-5-129,-1-6 0,3-5 0,-2-9-129,2-2 0,0-21 0,0 29-129,0-29 0,0 0-129,0 0-516,0 0-774,0 0-2967,0 0 387,0 0-516,-5-20 129</inkml:trace>
          <inkml:trace contextRef="#ctx0" brushRef="#br1" timeOffset="372497.4543">6025 2313 9804,'11'-36'4773,"-4"20"-129,-4 0-258,1-3-774,-4 19-2193,0 0-516,25-6-129,-25 6-129,19 0-129,-19 0-129,27 18 129,-15 0-128,6 14-388,-5 7 0,1 11 0,-3 5 0,-1 6 0,-1 3 0,0 3 0,2-3 0,-1-3 0,3-6 0,-1-9 0,1-1 0,3-8 0,-2-5 0,-3-7 0,-1 0 0,-10-25-646,16 34-386,-16-34-2193,0 0-1806,0 0 258,-7 16-258,7-16-129</inkml:trace>
          <inkml:trace contextRef="#ctx0" brushRef="#br1" timeOffset="372731.4547">6048 2841 14964,'43'-9'4515,"-17"6"-129,10 3-258,5 0-3870,5 2-1290,-1 3-3096,-1-5-129,6 0-387,-9 0-129</inkml:trace>
          <inkml:trace contextRef="#ctx0" brushRef="#br1" timeOffset="373183.8555">6569 2743 11094,'9'-16'4902,"-9"16"-258,0 0 258,18 8-1806,-6 15-1806,-12-23-387,8 37-387,-5-17-129,1 4-129,-3 0-387,1-5 129,0 1-258,-2-20 129,0 28-129,0-28 129,0 0 0,0 0 0,0 0 0,0 0 129,18-23 129,-9 4-129,1-5 129,6-1 0,0-3 129,4 1-129,-2 1 129,5 3 0,-2 1 0,4 8 129,-2-2-257,4 14-130,-2 0 0,1 2 0,1 13 0,0 5 0,-4 5 0,-2 2 0,1 7 0,-6-4 0,5 8-130,-9-13-773,15 14-1161,-7-14-2709,-2-3-129,3-6-258,0-5 0</inkml:trace>
          <inkml:trace contextRef="#ctx0" brushRef="#br1" timeOffset="373605.0562">7347 2847 14190,'23'-27'4773,"0"22"-129,-23 5-129,30 14-2967,-30-14-645,21 35-258,-10-15-258,5 5-129,-2-4-129,2-1-129,2-2-129,2-8 129,-2-6 0,1-4-129,1-2 129,-1-10 0,-3-6 0,2-4 129,-6-1 0,1 0 0,-4 4 129,-2 3 0,-7 16-128,7-16-130,-7 16 0,0 16 0,-4 9 0,-4 10 0,-5 8 0,1 8 0,-4 6 0,-2 4 0,0 3 0,-1 9 0,-1 3 0,0 1 0,3 1 0,-3-7 0,6 6-388,-11-22-1289,12 2-3225,-4-15-129,-1-10 129,2-12-258</inkml:trace>
        </inkml:traceGroup>
        <inkml:traceGroup>
          <inkml:annotationXML>
            <emma:emma xmlns:emma="http://www.w3.org/2003/04/emma" version="1.0">
              <emma:interpretation id="{494180DE-C15E-4619-AC48-4C81DB4BD32C}" emma:medium="tactile" emma:mode="ink">
                <msink:context xmlns:msink="http://schemas.microsoft.com/ink/2010/main" type="inkWord" rotatedBoundingBox="20101,5790 24620,5969 24574,7132 20055,6952"/>
              </emma:interpretation>
              <emma:one-of disjunction-type="recognition" id="oneOf2">
                <emma:interpretation id="interp10" emma:lang="en-US" emma:confidence="1">
                  <emma:literal>Boolean</emma:literal>
                </emma:interpretation>
                <emma:interpretation id="interp11" emma:lang="en-US" emma:confidence="0">
                  <emma:literal>Booleans</emma:literal>
                </emma:interpretation>
                <emma:interpretation id="interp12" emma:lang="en-US" emma:confidence="0">
                  <emma:literal>boolean</emma:literal>
                </emma:interpretation>
                <emma:interpretation id="interp13" emma:lang="en-US" emma:confidence="0">
                  <emma:literal>•Boolean</emma:literal>
                </emma:interpretation>
                <emma:interpretation id="interp14" emma:lang="en-US" emma:confidence="0">
                  <emma:literal>Bola</emma:literal>
                </emma:interpretation>
              </emma:one-of>
            </emma:emma>
          </inkml:annotationXML>
          <inkml:trace contextRef="#ctx0" brushRef="#br1" timeOffset="374915.4585">8528 2382 12255,'0'-21'4902,"0"21"-387,0 0 258,0 0-2322,7 30-1290,-7 0-516,0 20-129,0 2-129,0 10-129,2 0-129,1 1-129,3-1-258,-5-11 0,5-4 0,-5-13-129,3-4 0,-4-30-258,0 30-516,0-30-516,0 0-1161,-5-12-1161,-1-12-387,5-2-258,-1-8 1032,-4-19 903,6 5 1548,0-15 1548,0 1 1677,0-6 1806,8 10 645,-3-5-258,6 5-903,13 20-645,-9-10-645,22 32-774,-9-10-258,19 22-258,-6 1-258,7 6-129,-9 13-129,-2 9-129,-8 9-129,-15 1-129,-7 8-258,-12-6 0,-13 10-387,-18-17-129,6 11-387,-16-20 258,14 6-129,-9-20 129,16 5 387,0-12 258,25 0 129,-16 0 774,16 0 129,12 0 387,4-5 0,17 5-129,-5 0 129,16 5-258,-6 1 0,13 12-129,-4-6-258,4 11 0,-5 0-258,-3 4 129,-7 1-129,-8 3 0,-12-3-129,-10 2 129,-8-5 0,-18 0 0,-12-3 0,-7-5 0,-7-1-129,-8-3 129,-3-4-129,1-2 0,0-4-129,5-3 129,3 0-129,3 0 0,10-5 0,3-6 0,9 2-129,1-5-129,22 14-258,-23-26-774,23 26-2193,0 0-1161,9-18 129,-9 18-258,29-2-387</inkml:trace>
          <inkml:trace contextRef="#ctx0" brushRef="#br1" timeOffset="375336.6593">9529 2742 11223,'-10'-25'4386,"-12"21"-129,22 4-258,-12 25-2064,-4-11-1161,9 15-387,-1-3 0,7 8-129,1-2 0,3 2 0,10-5 0,8 1 129,-1-11-129,10 3 258,-5-10-129,7-1 129,-7-9 0,7-2 0,-9-2 129,4-9-129,-11-7-386,1-5-130,-6-7 0,-4-2 0,-7-7 0,0 1 0,-7-2 0,-9 2 0,0 6 0,-9 4 0,2 14 0,-6 1-904,12 18-773,-17 8-3096,13 3-129,5 5-258,1 2 129</inkml:trace>
          <inkml:trace contextRef="#ctx0" brushRef="#br1" timeOffset="375726.6597">10072 2811 14061,'5'-18'4773,"-5"-8"-258,0 26 0,0 0-2967,-23 0-645,16 8-387,7-8-129,-20 40-129,13-12-129,4 2 0,1 4 0,2 0 0,9-4-129,7-1 0,3-5 129,6-2 0,2-8 0,5-5 129,-4-9-128,4 0-130,-7-9 0,0-3 0,-7-10 0,-4-1 0,-10-7 0,-4 0 0,-2-2 0,-16-2 0,0 7 0,-12-7-259,14 22-2837,-18-8-1935,6 6 0,-2 5-258,5 2-258</inkml:trace>
          <inkml:trace contextRef="#ctx0" brushRef="#br1" timeOffset="376054.2605">10321 2121 15351,'60'-52'5031,"-28"36"-129,-3 4-258,8 12-3354,-17 3-387,8 24-257,-10 5-646,1 20 0,-4 10 0,-1 16 0,-3 8 0,-1 10 0,-1-2 0,2-2 0,-2-1 0,3-11 0,1-7 0,-3-11 0,5-5 0,-7-14 0,12 5-775,-20-14-4127,9-6-258,-6-10 129,-3-18-258</inkml:trace>
          <inkml:trace contextRef="#ctx0" brushRef="#br1" timeOffset="376475.4613">10927 2975 14319,'63'-22'4902,"-26"17"-387,4-2 129,-7-6-3354,14 10-774,-2-6-129,2 2-129,-5-6-129,-4 3 0,-9-6 129,-7 0-258,-12-4 129,-9 1-129,-2-3 0,-15 4 0,-4 2 0,-6 2-129,2 5 129,-4 6-129,2 3 129,2 9 0,0 7-129,2 9 129,1 5 0,6 5 129,0 5-129,6 0 129,3 1-129,5-2-129,0-1 258,11-6-258,5-5 129,3-6-258,8-3 0,0-11-387,14 5-387,-11-12-1419,11-3-2193,7-3 129,0-3-387,5 1 129</inkml:trace>
          <inkml:trace contextRef="#ctx0" brushRef="#br1" timeOffset="377052.6621">12180 2784 11094,'-8'-35'4644,"8"35"-258,-33-27 129,-1 13-2580,16 14-645,-18 0-387,10 14-258,-6 2-258,9 9 0,-2 0-129,7 7 0,2 0-129,5 0 0,6 0 0,5-2 0,0-3-129,0-2-129,2-4 129,5-3-129,-7-18 0,23 23 0,-7-18 0,0-5 0,2-1 129,5-10 258,-2-7-129,4 0 258,-5-5-129,3 5 129,-7 1-129,3 4 129,-3 4-128,0 9-259,-16 0 0,32 11 0,-17 5 0,-1 5 0,2 4 0,0 2 0,0 0 0,-4-4 0,3 3-130,-8-10-902,12 13-516,-19-29-2580,0 0-903,20 14 129,-20-14-129,21-11-387</inkml:trace>
          <inkml:trace contextRef="#ctx0" brushRef="#br1" timeOffset="377364.6626">12462 2976 10191,'27'-37'4773,"-11"26"0,2 6-258,1 5-1032,-19 0-1806,41 9-774,-23-2-258,9 7-129,-8-3-258,3 1-129,-22-12-129,28 24-129,-28-24 129,16 19-129,-16-19 0,0 0 0,16 16 129,-16-16 129,18 0 129,-2 0 0,2-11 129,7 4 1,-2-2-388,5 6 0,-5 1 0,6 7 0,-4 13 0,-6 7 0,6 21 0,-12-3-4903,1 7-257,-9 7 129,1 2-645</inkml:trace>
        </inkml:traceGroup>
      </inkml:traceGroup>
    </inkml:traceGroup>
    <inkml:traceGroup>
      <inkml:annotationXML>
        <emma:emma xmlns:emma="http://www.w3.org/2003/04/emma" version="1.0">
          <emma:interpretation id="{AA5B9A4F-C334-4B1A-9DA2-C1DEBAB21B2B}" emma:medium="tactile" emma:mode="ink">
            <msink:context xmlns:msink="http://schemas.microsoft.com/ink/2010/main" type="paragraph" rotatedBoundingBox="13671,7362 24772,7900 24680,9776 13580,92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73E7BE-4744-4AC4-ADCE-72F7A73C964D}" emma:medium="tactile" emma:mode="ink">
              <msink:context xmlns:msink="http://schemas.microsoft.com/ink/2010/main" type="line" rotatedBoundingBox="13671,7362 24772,7900 24680,9776 13580,9237">
                <msink:destinationLink direction="with" ref="{D9D056C9-B30C-42D0-B31F-17272F45519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7D02956-3E32-4B91-B9CE-EB5A31F3AEBA}" emma:medium="tactile" emma:mode="ink">
                <msink:context xmlns:msink="http://schemas.microsoft.com/ink/2010/main" type="inkWord" rotatedBoundingBox="13671,7362 15057,7429 15026,8064 13640,7997"/>
              </emma:interpretation>
              <emma:one-of disjunction-type="recognition" id="oneOf3">
                <emma:interpretation id="interp15" emma:lang="en-US" emma:confidence="1">
                  <emma:literal>m,</emma:literal>
                </emma:interpretation>
                <emma:interpretation id="interp16" emma:lang="en-US" emma:confidence="0">
                  <emma:literal>m.</emma:literal>
                </emma:interpretation>
                <emma:interpretation id="interp17" emma:lang="en-US" emma:confidence="0">
                  <emma:literal>m</emma:literal>
                </emma:interpretation>
                <emma:interpretation id="interp18" emma:lang="en-US" emma:confidence="0">
                  <emma:literal>my</emma:literal>
                </emma:interpretation>
                <emma:interpretation id="interp19" emma:lang="en-US" emma:confidence="0">
                  <emma:literal>M,</emma:literal>
                </emma:interpretation>
              </emma:one-of>
            </emma:emma>
          </inkml:annotationXML>
          <inkml:trace contextRef="#ctx0" brushRef="#br0" timeOffset="46534.8817">2106 3683 9159,'32'5'4902,"-16"13"-258,4 8-258,-4 15-516,-9-12-2322,16 19-645,-10-9-387,1 7-258,-3-3-129,-3-7-258,1-4 0,-5-6 0,1-6-129,-5-20 0,0 0 0,0 0 0,4-18 129,-4-10 0,0-8 129,0-5 129,0-3 0,3-1 129,-1 2 0,9 6 0,-4 3 129,5 9-258,1 9 129,5 13 0,-2 3-129,5 14 0,0 7 0,1 6 0,1 5-129,2 2 0,-2 0-129,-4-4 0,3-3-258,-8-8 129,0-1 0,-14-18-129,20 12 258,-20-12 0,14-12 129,-5-8 129,0-10 129,5-5 0,-2-13 129,10-1 0,-1-6 0,8 6 0,-5 1-129,3 12 0,0 9 129,0 18-128,-3 9-259,1 13 0,-5 17 0,1 11 0,-1 3 0,-1 4 0,-3 2 0,0-2 0,-1 0 0,-6-7 0,3 2 0,-8-15-775,8 12-1160,-8-17-2838,3-6-129,-7-17-258,17 13 129</inkml:trace>
          <inkml:trace contextRef="#ctx0" brushRef="#br0" timeOffset="46753.282">3391 3880 11610,'28'0'4902,"-8"14"-258,-11 4 129,-9-18-1935,17 48-1290,-17-23-516,4 12-387,-4-5-387,0 2-387,2 9-1419,-2-11-2967,0-4-387,-6-1 129,-3-7-645</inkml:trace>
        </inkml:traceGroup>
        <inkml:traceGroup>
          <inkml:annotationXML>
            <emma:emma xmlns:emma="http://www.w3.org/2003/04/emma" version="1.0">
              <emma:interpretation id="{31352EAF-22AD-48AC-9827-67B146B2AF63}" emma:medium="tactile" emma:mode="ink">
                <msink:context xmlns:msink="http://schemas.microsoft.com/ink/2010/main" type="inkWord" rotatedBoundingBox="16546,7524 21633,7770 21543,9623 16456,9377"/>
              </emma:interpretation>
              <emma:one-of disjunction-type="recognition" id="oneOf4">
                <emma:interpretation id="interp20" emma:lang="en-US" emma:confidence="0">
                  <emma:literal>function</emma:literal>
                </emma:interpretation>
                <emma:interpretation id="interp21" emma:lang="en-US" emma:confidence="0">
                  <emma:literal>Function</emma:literal>
                </emma:interpretation>
                <emma:interpretation id="interp22" emma:lang="en-US" emma:confidence="0">
                  <emma:literal>junction</emma:literal>
                </emma:interpretation>
                <emma:interpretation id="interp23" emma:lang="en-US" emma:confidence="0">
                  <emma:literal>Junction</emma:literal>
                </emma:interpretation>
                <emma:interpretation id="interp24" emma:lang="en-US" emma:confidence="0">
                  <emma:literal>tureen</emma:literal>
                </emma:interpretation>
              </emma:one-of>
            </emma:emma>
          </inkml:annotationXML>
          <inkml:trace contextRef="#ctx0" brushRef="#br1" timeOffset="378472.2648">4961 4255 7224,'45'-5'4515,"-24"3"258,-5-5-516,-16 7-903,39-10-903,-39 10-903,29-20-387,-29 20-516,28-23 0,-14 7-258,8 2-129,-3-8 0,4 1-129,-1-2-129,-3-2-258,-1 0 129,-5 0-129,-3 4 0,-8 1 0,-2 20 0,0-25 129,0 25 0,-14-2 129,14 2 0,-16 20 129,9 3 129,7 11 129,-2 5 129,5 14 0,6 3 258,9 15-515,-4 2-259,8 17 0,-6 6 0,3 9 0,-4 2 0,-5 3 0,-3-1 0,-1-4 0,-6-5 0,0-13 0,0-11 0,-4-10 0,-3-9 0,0-11 0,-2-9 0,0-10 0,4-7 0,5-20 0,-15 16 0,15-16 0,-16 0 0,-1-20-1033,17 20-3998,-18-39-258,11 16 0,-4-11-387</inkml:trace>
          <inkml:trace contextRef="#ctx0" brushRef="#br1" timeOffset="378690.6651">5063 4775 15222,'30'-39'4902,"-5"23"-129,5 3-258,11 4-3483,3-5-774,13-4-774,25 15-1548,4-13-2451,1 0-129,5 2-129,-5-2-516</inkml:trace>
          <inkml:trace contextRef="#ctx0" brushRef="#br1" timeOffset="379408.2664">5826 4400 13287,'12'-31'4773,"-5"12"-258,-7 19 258,0 0-2838,0 0-903,18 14-387,-18 6-258,4 8 0,-3 4-258,5 7 129,-4 6-129,1 4-129,1-1 0,-1 0 0,3-5 0,2-9-129,3-4 129,5-12 129,2-11-129,7-9 258,2-17-129,5-8 1,-2-10-130,2-2 0,-4-8 0,2 1 0,-8 0 0,-1 10 0,-8 1 0,-3 6 0,-3 6 0,-1 7 0,-6 16 0,0 0 0,0 0 0,0 0 0,16 14 0,-9 11 0,4 2 0,1 10 0,4 2 0,0 1 0,5 0 0,-5-8 0,9 2-130,-7-25-1547,19 7-2451,-10-16-903,3-11 129,2-13-258,-1-8-387</inkml:trace>
          <inkml:trace contextRef="#ctx0" brushRef="#br1" timeOffset="379985.4674">6658 4437 13287,'0'-18'4773,"0"18"-129,0 0 129,-21 2-2709,21 19-903,0-3-516,5 7 0,-3 3-387,7 3 0,-2-1-387,0-2 0,2 1-129,-4-10 0,2 1 0,-7-20 0,0 0 129,22 5 129,-22-5 129,19-26 0,-10 1 129,6-2 0,-1-1 0,4 1-129,-2 2 0,1 5-129,3 4 129,1 9-129,6 7 0,0 0-129,3 11 0,2 3 0,5 7-129,2-1 0,6 3-129,-2-9-129,8 6-129,-6-16-258,11 3-258,-13-14 0,9-1 129,-17-16 0,3 2 129,-17-6 387,-3-3 516,-11 7 258,-7-3 387,0 27 258,-16-32 0,16 32-129,-30-4 0,30 4-258,-31 25 0,21 2-258,-3 5 0,10 7 0,-1 6 0,4 3-129,7-2 129,8-2-258,6-1 129,6-7-258,5-4 0,1-13-258,10-3-258,-6-16-1032,10-5-2967,-3-11 258,-1-13-387,1-4-129</inkml:trace>
          <inkml:trace contextRef="#ctx0" brushRef="#br1" timeOffset="380547.0684">7987 4449 9546,'32'-33'5031,"-4"29"-258,13 4-129,7 2-1548,-3-4-1419,26 2-645,-11-2-387,13 2-129,-10-7-129,-3 5-129,-14-5 0,-5 7 0,-14-5 129,-7 5-128,-20 0-259,8 19 0,-8 1 0,-3 8 0,-2 6 0,1 7 0,4 7 0,0-2-130,12 10-515,-1-17-387,18 12-1032,-17-22-2064,11-4-774,-3-13-129,-4-12-129,-16 0 0</inkml:trace>
          <inkml:trace contextRef="#ctx0" brushRef="#br1" timeOffset="380219.4678">8120 3869 14706,'0'-19'5160,"0"19"-129,0 0-129,-5 25-3225,7 16-645,-2 1-773,9 19-259,-4 3 0,6 7 0,-1 7 0,-2-1 0,4 10 0,-12-23-2452,0 7-2579,-4-12-129,1-8-258,-10-15-129</inkml:trace>
          <inkml:trace contextRef="#ctx0" brushRef="#br1" timeOffset="380687.4686">8787 4533 12384,'-10'-132'4902,"6"74"-516,-3 8 0,-5-4-2580,12 24-1032,0 11-1032,0 19-3225,0 0-903,0 0-258,0 10-258,17 17-516</inkml:trace>
          <inkml:trace contextRef="#ctx0" brushRef="#br1" timeOffset="381280.2697">9232 4417 12255,'-37'11'4773,"15"5"-516,5 2-129,8 17-2580,-14-6-516,21 8-387,-7-3-129,13 7 0,4-9-129,16-2-129,-5-7 129,8-1-129,-2-13 0,1-6 0,-3-3-258,-3-21-129,-2-2-387,-9-17-645,16 12-1290,-20-16-1548,9 1-774,2 4-129,7 8 1161,-12-4 1290,14 15 516,-25 20 2064,23-30 2193,-5 28 1677,-18 2 774,19 7-258,-19-7-903,18 34-903,-18-34-645,14 46-774,-10-24-387,12 8-258,-9-5-257,6 0-388,-3 2 0,-3-8-130,4-1-128,-11-18 0,14 18 0,-14-18 0,20-6 129,-20 6 258,28-39 0,-8 13 258,-1-5 0,3 6-128,-3 0-259,4 11 0,-3 5 0,1 9 0,1 11 0,1 14 0,3 14 0,-4-5-646,19 12-4127,-9 4-387,2 2 129,-1-4-516</inkml:trace>
        </inkml:traceGroup>
        <inkml:traceGroup>
          <inkml:annotationXML>
            <emma:emma xmlns:emma="http://www.w3.org/2003/04/emma" version="1.0">
              <emma:interpretation id="{3586F2D4-3C5C-4DE9-ABE3-40B5D863AA4F}" emma:medium="tactile" emma:mode="ink">
                <msink:context xmlns:msink="http://schemas.microsoft.com/ink/2010/main" type="inkWord" rotatedBoundingBox="22481,8078 24758,8189 24732,8710 22456,8600"/>
              </emma:interpretation>
              <emma:one-of disjunction-type="recognition" id="oneOf5">
                <emma:interpretation id="interp25" emma:lang="en-US" emma:confidence="1">
                  <emma:literal>can</emma:literal>
                </emma:interpretation>
                <emma:interpretation id="interp26" emma:lang="en-US" emma:confidence="0">
                  <emma:literal>Can</emma:literal>
                </emma:interpretation>
                <emma:interpretation id="interp27" emma:lang="en-US" emma:confidence="0">
                  <emma:literal>•an</emma:literal>
                </emma:interpretation>
                <emma:interpretation id="interp28" emma:lang="en-US" emma:confidence="0">
                  <emma:literal>cam</emma:literal>
                </emma:interpretation>
                <emma:interpretation id="interp29" emma:lang="en-US" emma:confidence="0">
                  <emma:literal>earn</emma:literal>
                </emma:interpretation>
              </emma:one-of>
            </emma:emma>
          </inkml:annotationXML>
          <inkml:trace contextRef="#ctx0" brushRef="#br1" timeOffset="382138.2712">11123 4357 12513,'43'-43'4902,"-38"22"-387,-5 5 129,0 16-2967,-32-14-774,9 14-516,-9 5-129,-2 13-258,-2 7 0,4 7 0,4 5 0,7 4 0,6 3-129,8 4 258,7 4-129,7-2 0,15-4 0,10-5 0,9-7 129,14-6 0,5-12 0,17-7 129,6-12 0,10-15-129,-1-11 129,4-8 0,-5-9-129,-7-4 0,-15-2-129,-17 2 0,-17 2 129,-19 8-258,-14 6 129,-9 11-129,-18 8 0,-11 10 129,1 5-129,-2 7 0,5 11 129,3 5 0,8 4 0,5-1 0,9 5 0,5-1 0,2 0 0,3-1-129,8-4 129,2-2 0,1-6-129,2-6 129,0-7 0,3-4 129,1-2 0,3-12 129,0-8 0,6 1 0,-3-2 0,6 5 0,-3 2 0,5 9-128,-4 2-130,0 5 0,-2 14 0,-1 11 0,-2 3 0,-4 2 0,3 8-130,-7-12-644,14 19-1290,-14-22-2709,6-3-258,-5-13-129,4-5-258</inkml:trace>
          <inkml:trace contextRef="#ctx0" brushRef="#br1" timeOffset="382699.8722">12475 4367 15351,'37'-19'4773,"-21"15"0,-16 4-387,16-1-3741,-16 1-258,22 3-258,-22-3 0,0 0-129,17 16-129,-17-16 129,0 0 0,0 0 0,16 16 0,-16-16 0,0 0 129,0 0 0,2 23 0,-2-23 0,0 23 129,0-23-129,0 32 129,0-12 0,4 1-129,-3 1 129,5 1-129,-4 2-129,5 0 129,-2-4-129,-1-1 0,-4-20 0,7 26 129,-7-26 1,0 0-130,0 0 0,23-18 0,-12-6 0,8-3 0,2-5 0,6-2 0,7 0 0,0-1 0,3 6 0,-1 4 0,-1 4 0,-1 7 0,-6 5 0,1 9 0,-8 2 0,-1 15 0,-2 5 0,-2 8 0,-2 6 0,0 4 0,2 10 0,-5-3 0,7 17 0,-6-15-4645,-1 3-773,-11-6 129,0 0-387</inkml:trace>
        </inkml:traceGroup>
      </inkml:traceGroup>
    </inkml:traceGroup>
    <inkml:traceGroup>
      <inkml:annotationXML>
        <emma:emma xmlns:emma="http://www.w3.org/2003/04/emma" version="1.0">
          <emma:interpretation id="{0FF7959F-56FA-4FE2-BA5F-13DE33BF08E0}" emma:medium="tactile" emma:mode="ink">
            <msink:context xmlns:msink="http://schemas.microsoft.com/ink/2010/main" type="paragraph" rotatedBoundingBox="13855,8748 25319,9414 25209,11312 13745,106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623664-FD6D-4714-B0CF-3C97114B5302}" emma:medium="tactile" emma:mode="ink">
              <msink:context xmlns:msink="http://schemas.microsoft.com/ink/2010/main" type="line" rotatedBoundingBox="13855,8748 25319,9414 25209,11312 13745,10645">
                <msink:destinationLink direction="with" ref="{D9D056C9-B30C-42D0-B31F-17272F45519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7309619-8360-4DE5-983C-CA9843793039}" emma:medium="tactile" emma:mode="ink">
                <msink:context xmlns:msink="http://schemas.microsoft.com/ink/2010/main" type="inkWord" rotatedBoundingBox="13848,8868 15869,8985 15836,9544 13815,9427"/>
              </emma:interpretation>
              <emma:one-of disjunction-type="recognition" id="oneOf6">
                <emma:interpretation id="interp30" emma:lang="en-US" emma:confidence="1">
                  <emma:literal>ma</emma:literal>
                </emma:interpretation>
                <emma:interpretation id="interp31" emma:lang="en-US" emma:confidence="0">
                  <emma:literal>me</emma:literal>
                </emma:interpretation>
                <emma:interpretation id="interp32" emma:lang="en-US" emma:confidence="0">
                  <emma:literal>m</emma:literal>
                </emma:interpretation>
                <emma:interpretation id="interp33" emma:lang="en-US" emma:confidence="0">
                  <emma:literal>mm</emma:literal>
                </emma:interpretation>
                <emma:interpretation id="interp34" emma:lang="en-US" emma:confidence="0">
                  <emma:literal>ms</emma:literal>
                </emma:interpretation>
              </emma:one-of>
            </emma:emma>
          </inkml:annotationXML>
          <inkml:trace contextRef="#ctx0" brushRef="#br0" timeOffset="55567.2974">2282 5209 9417,'0'-21'4773,"0"21"-258,0 0-129,0 0-903,20 14-2064,-20-14-516,18 42-258,-8-15 129,12 9-516,-3 1 129,1 4-129,0 0 0,-4-2-258,-2-5 129,-2-4-129,-3-7 0,-9-23 0,7 20 0,-7-20 0,6-14 0,-1-11 0,-2-7-129,5-4 258,0-7-129,3-1 258,0 1-258,3 4 258,-3 3-258,3 12 258,-3 0 0,-11 24-128,26-14-130,-10 14 0,0 11 0,4 7 0,1 5 0,1 5 0,1 2 0,0 3 0,-2 0 0,-3-1 0,-2 0 0,-5-5 0,-1-4-259,-10-23 1,11 27-129,-11-27 129,0 0 129,0-14 129,0-10 129,0-6 0,0-7-129,4-2 129,1-7 0,6-1 258,3-3-258,5 10 130,-1 0-259,5 12 0,-1 5 0,4 12 0,-4 8 0,3 8 0,-4 14 0,0 10 0,-1 5 0,-1 5 0,-1 5 0,-2 1 0,-3-1 0,-5-1 0,1 0 0,-9-13 0,9 11-1420,-9-16-3353,0-4-258,0-21 129,-2 23-387</inkml:trace>
          <inkml:trace contextRef="#ctx0" brushRef="#br0" timeOffset="55972.8983">3592 5349 15867,'28'-19'4644,"-28"19"129,27-11-258,-6 11-3354,-21 0-387,23 16-129,-23-16-257,11 36-388,-11-11 0,-5 5 0,-11 4 0,-6-1 0,-1 1 0,-5-2 0,1-1 0,0-7 0,8-2 0,4-6 0,15-16 0,-14 19 0,14-19 0,18 4 0,10-4 0,17-5 0,12-4 0,14-4 0,9 3 0,9-3 0,2 8 0,-9-8 0,3 17-1678,-25-4-3095,-13 3-387,-22 10 0,-25-13-516</inkml:trace>
        </inkml:traceGroup>
        <inkml:traceGroup>
          <inkml:annotationXML>
            <emma:emma xmlns:emma="http://www.w3.org/2003/04/emma" version="1.0">
              <emma:interpretation id="{E9A6E2CA-3F2A-4FFC-BF31-561F13E25654}" emma:medium="tactile" emma:mode="ink">
                <msink:context xmlns:msink="http://schemas.microsoft.com/ink/2010/main" type="inkWord" rotatedBoundingBox="17024,9496 21364,9550 21346,11037 17006,10983"/>
              </emma:interpretation>
              <emma:one-of disjunction-type="recognition" id="oneOf7">
                <emma:interpretation id="interp35" emma:lang="en-US" emma:confidence="1">
                  <emma:literal>represented</emma:literal>
                </emma:interpretation>
                <emma:interpretation id="interp36" emma:lang="en-US" emma:confidence="0">
                  <emma:literal>Represented</emma:literal>
                </emma:interpretation>
                <emma:interpretation id="interp37" emma:lang="en-US" emma:confidence="0">
                  <emma:literal>repented</emma:literal>
                </emma:interpretation>
                <emma:interpretation id="interp38" emma:lang="en-US" emma:confidence="0">
                  <emma:literal>•presented</emma:literal>
                </emma:interpretation>
                <emma:interpretation id="interp39" emma:lang="en-US" emma:confidence="0">
                  <emma:literal>•prevented</emma:literal>
                </emma:interpretation>
              </emma:one-of>
            </emma:emma>
          </inkml:annotationXML>
          <inkml:trace contextRef="#ctx0" brushRef="#br1" timeOffset="384587.4755">6898 6351 11739,'72'0'5031,"-33"2"-387,0-2 258,-2 0-1548,8 0-2064,-17 0-387,6-2-258,-6-9-386,3 2-259,-7-8 0,1-1 0,-3-5 0,-3-1 0,-3-4 0,-7 0 0,-5 3 0,-4-2 0,-7 7-388,-13 1-257,4 8 0,-11-3 0,8 14 0,-6-4 0,25 4 258,-32 0-129,32 0 258,0 0 129,-4 20 129,4-20 258,20 7 129,5 0 129,-4-7 129,15 2 0,-10-2 129,12 0-129,-10-4 0,8 4-257,-10-5-388,3 5 0,-6-2 0,0 2 0,-5 0 0,-18 0 0,28 25 0,-28-25 0,18 38 0,-16-17 0,5 9-388,-7-10-1160,9 6-3225,-7 1-387,5-2 258,2-4-387</inkml:trace>
          <inkml:trace contextRef="#ctx0" brushRef="#br1" timeOffset="385429.877">7928 6344 14577,'22'-25'4773,"11"-4"-129,-2 19-387,-8-13-2709,23 8-774,-7-10-129,7 8-258,-8-6 0,-3 3-258,-12-3 0,-12 5-129,-11-1 0,-9 1-129,-14 7 0,-11 4 0,-1 5-129,-6 2 0,3 9 0,3 5 0,6 11 129,6 4 0,13 1 0,8 2 129,2 0 0,18-2 0,7-1 129,7-4 0,3-8-129,8-2 129,-2-8 0,1-7-129,-1 0 0,-3-9 0,-4-9 0,-4-7-129,0-3 129,-5-8 129,-2 2 0,-2 2 129,-5-2 0,-1 10 0,-7 4 0,-8 20 129,20-4-128,-9 17-259,-4 14 0,5 13 0,-3 7 0,2 11 0,0 5 0,1 8 0,-1 0 0,-1 7 0,1 2 0,-2 7 0,0 2 0,-2-1 0,4-5 0,-6-13 0,2-5 0,-7-22 0,4-7-259,-4-36-515,0 0-129,-8-22-129,7-8-387,-17-30-645,14 8-774,-15-23 0,13 9 129,-13-12 645,15 5 1032,-3 4 774,5-6 645,6 18 1290,1-9 645,22 18 129,-6-9 129,24 20-387,-10-6-903,19 18-258,-8-1-387,9 17 0,-10 0-129,1 9-129,-12 9 129,-8 12-129,-13 2-129,-13 6 0,-4-1-129,-21 1-129,-5-1-258,-13-8-387,6 8-1290,-11-14-2838,-2-3-129,0-4-258,4-5 0</inkml:trace>
          <inkml:trace contextRef="#ctx0" brushRef="#br1" timeOffset="385991.478">9248 6269 14964,'25'4'4902,"3"6"0,-28-10-387,27 15-3483,-27-15-258,0 0-258,18 0-129,-18 0-129,7-11 0,-7 11-258,7-36 129,-5 10-258,2-1 0,-4-7 0,1 6-129,-1-4 0,0 9 0,-7-2-129,7 25 0,-14-31 0,14 31 0,0 0 129,-18-12-129,18 12 129,0 0 129,0 0 129,9 9 0,9 1 258,-2-4 0,11 6 129,-3-8 0,12 6 129,-2-6 0,7 7-129,-6-6 0,4 4 0,-3-2-129,-2 4-128,-6-1-130,-1 5 0,-7 1 0,-4 1 0,-4 5 0,-3 1 0,-4 2 0,-3 0 0,0 5-259,-2-7-515,0 11-1548,0-13-2709,0 1 258,0-22-516,0 23 0</inkml:trace>
          <inkml:trace contextRef="#ctx0" brushRef="#br1" timeOffset="383604.6738">5482 5766 12126,'-7'-72'5031,"4"49"-516,3 23 387,0 0-1806,0 0-1935,-6 43-387,6 3-258,2 18-129,4 8-128,1 8-259,0 3 0,0-1 0,-2-4 0,1-10 0,-1-9 0,-3-13 0,1-11 0,-1-8 0,-2-27 0,7 16 0,-7-16 0,18-18 0,-7-5 0,5-5 0,3-6 0,6-3 0,2 1 0,5 0 0,2 8 0,1 5 0,1 5 0,1 11 0,-3 7 0,0 7 0,-4 14 0,-3 8 0,-6 3 0,-7 5 0,-5-1 0,-5-1 0,-6-1 0,-12-5 0,-13-6 0,-7-4 0,-9-4 0,-5-7 0,-3-2 0,-8-6 0,8 0 0,-8-6-904,23 6-2321,-5-8-1677,9-1 129,9-2-516,23 11 129</inkml:trace>
          <inkml:trace contextRef="#ctx0" brushRef="#br1" timeOffset="384010.2745">6294 6360 13545,'51'-7'4773,"-26"1"-258,0-3 129,-9-7-2967,14 11-903,-8-11-129,4 5-387,-8-6 0,-2-1-129,-11-2 0,-5 1-129,-5-1 129,-15 2-258,-3 4 129,-7 3 0,0 6 0,-4 5 0,2 5-129,4 11 129,1 9-129,7 6 258,4 4-258,7 3 129,8 1 129,1 0 0,10-5 0,13-2-129,6-4 129,7-8-387,6-1-258,-4-17-1161,11 2-2838,-2-4-129,-6 0-387,-1-8-129</inkml:trace>
        </inkml:traceGroup>
        <inkml:traceGroup>
          <inkml:annotationXML>
            <emma:emma xmlns:emma="http://www.w3.org/2003/04/emma" version="1.0">
              <emma:interpretation id="{BC0B21B9-08DB-4FAA-BCD5-4EA72A1A35C6}" emma:medium="tactile" emma:mode="ink">
                <msink:context xmlns:msink="http://schemas.microsoft.com/ink/2010/main" type="inkWord" rotatedBoundingBox="21769,9208 25319,9414 25263,10382 21713,10176"/>
              </emma:interpretation>
            </emma:emma>
          </inkml:annotationXML>
          <inkml:trace contextRef="#ctx0" brushRef="#br1" timeOffset="386568.679">10161 6257 14190,'41'-16'5031,"-13"8"-387,8 1 129,-8-5-3483,20 7-387,-11-6-387,4 0-258,-7-1 0,-5-2-129,-12-4-129,-11-2-129,-6 2 0,-13-1 0,-10 3-129,-9 2 0,-2 6-129,-5 5 129,5 3-129,-1 11 129,8 10 0,2 2 129,11 7 0,7 1 129,5 1 0,2 1 0,7-2 0,7-1 129,4-7 0,7-2 0,2-5-129,3-5 129,4-6-129,3-5 129,2-1 0,6-10 129,-1-9 0,4 1 0,-3-10 129,3 4-129,-5-5 129,1 7-129,-8 2 129,-1 6-128,-8 5-259,-2 10 0,-7 0 0,-18 0 0,23 32 0,-22-9 0,-1 2 0,0 1 0,-7 5 0,-9-10-259,6 9-644,-15-19-1935,12 5-2064,13-16-129,-18 14-258,18-14-129</inkml:trace>
          <inkml:trace contextRef="#ctx0" brushRef="#br1" timeOffset="386896.2796">11000 6264 9804,'45'-34'5160,"-20"21"-387,3 3-129,8-12-1419,15 19-1677,-8-13-645,14 5-387,-4-5-129,1 4-129,-10-4 0,-10-2-258,-15 2 0,-15 0 0,-4 16 0,-23-21-129,-7 19 129,-4 0-129,0 4-129,0 12 258,8 6-129,4 5 0,10 5 129,5 2 0,7 2 0,5 1 0,13-1 0,5-4 0,7-1-258,-1-10-129,10 1-645,-16-20-1161,16 0-2451,-7-2-129,-4-14-129,3-7-258</inkml:trace>
          <inkml:trace contextRef="#ctx0" brushRef="#br1" timeOffset="387239.4802">11687 6164 11739,'32'-46'4902,"-32"46"-129,25-16-258,-4 28-2064,-21-12-1032,25 31-387,-14-12-387,8 8-129,-1-1-258,0 1-387,-2 0 0,-2-6-258,0 1-258,-14-22 129,20 26 0,-20-26 0,19 4 0,-19-4 387,24-18 129,-7-3 129,1-10 387,9 3-129,-4-8 129,7 8 0,-3-2 0,3 14-129,-3 1 0,1 14-129,-3 2-129,-2 19 0,-3 8-129,-6 3-129,-1 6-258,-10-7-129,6 6-129,-9-18-645,7 7-1677,-7-25-2193,0 0 516,0-11-516,4-18-258</inkml:trace>
          <inkml:trace contextRef="#ctx0" brushRef="#br1" timeOffset="387489.0806">12437 5602 14835,'38'-71'5031,"-20"55"129,7 18-387,-25-2-3225,26 58-645,-17-10-386,5 23-517,-12 2 0,2 11 0,-4 1 0,0-3 0,-6 0 0,-11-14-130,15 3-1805,-25-32-1161,27 5-774,-12-20-1161,12-24-258,-23 12-129,23-12 0</inkml:trace>
          <inkml:trace contextRef="#ctx0" brushRef="#br1" timeOffset="388191.0818">12437 6201 10836,'0'-58'4773,"0"36"-258,0 22-516,22-30-1161,17 30-1161,-9 0-645,25 7-129,-3-3-387,19 5 0,0-6-258,7 1 0,-1-4-129,-4 0-129,-11-5 0,-10-6 0,-13-5 0,-16 2 129,-12-2-129,-11 16 0,-9-25 0,-11 18 0,-3 7 0,0 0-129,0 14 129,2 7 0,5 8-129,5 6 129,5 4-129,6 4 129,0 0 0,15-1 0,4-4 0,4-6 129,8-6-129,6-6 258,6-11-258,5-6 258,0-3-128,0-10-130,-2-8 0,-2-2 0,-6-3 0,-8 0 0,-10 0 0,-15 2 0,-5 21 0,-11-25-388,-5 21 130,-10 4-129,1 2-129,-4 7 258,8 9-129,1-2 258,10 3 0,4 1 0,6-1 387,4-3 0,-4-16 0,30 24 129,-12-23 0,3-1 0,-1-9-129,7-10 130,-8-13-388,2-11 0,-6-12 0,1-16 0,-4-11 0,1-3 0,-6-2 0,0 5 0,-4 5 0,1 13 0,-1 13 0,1 22 0,-4 29 0,0 0 0,9 29 0,-4 26 0,4 12 0,2 15 0,0 11 0,3 4 0,4 7 0,-13-19-259,9 6-4772,-14-15-258,0-5 0,-16-12-516</inkml:trace>
        </inkml:traceGroup>
      </inkml:traceGroup>
    </inkml:traceGroup>
    <inkml:traceGroup>
      <inkml:annotationXML>
        <emma:emma xmlns:emma="http://www.w3.org/2003/04/emma" version="1.0">
          <emma:interpretation id="{EF6E7C09-5DA4-4301-8F79-CB59EED6824D}" emma:medium="tactile" emma:mode="ink">
            <msink:context xmlns:msink="http://schemas.microsoft.com/ink/2010/main" type="paragraph" rotatedBoundingBox="13956,10133 24624,10736 24538,12251 13870,116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695BE6-0524-4653-A16E-70D6DBB6EF44}" emma:medium="tactile" emma:mode="ink">
              <msink:context xmlns:msink="http://schemas.microsoft.com/ink/2010/main" type="line" rotatedBoundingBox="13956,10133 24624,10736 24538,12251 13870,11648">
                <msink:destinationLink direction="with" ref="{D9D056C9-B30C-42D0-B31F-17272F45519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4AAB7D0-9D88-41DA-A3ED-F6BB6491243F}" emma:medium="tactile" emma:mode="ink">
                <msink:context xmlns:msink="http://schemas.microsoft.com/ink/2010/main" type="inkWord" rotatedBoundingBox="13934,10514 15716,10615 15675,11347 13893,11246"/>
              </emma:interpretation>
              <emma:one-of disjunction-type="recognition" id="oneOf8">
                <emma:interpretation id="interp40" emma:lang="en-US" emma:confidence="0">
                  <emma:literal>M3</emma:literal>
                </emma:interpretation>
                <emma:interpretation id="interp41" emma:lang="en-US" emma:confidence="0">
                  <emma:literal>my</emma:literal>
                </emma:interpretation>
                <emma:interpretation id="interp42" emma:lang="en-US" emma:confidence="0">
                  <emma:literal>My</emma:literal>
                </emma:interpretation>
                <emma:interpretation id="interp43" emma:lang="en-US" emma:confidence="0">
                  <emma:literal>ms</emma:literal>
                </emma:interpretation>
                <emma:interpretation id="interp44" emma:lang="en-US" emma:confidence="0">
                  <emma:literal>Ms</emma:literal>
                </emma:interpretation>
              </emma:one-of>
            </emma:emma>
          </inkml:annotationXML>
          <inkml:trace contextRef="#ctx0" brushRef="#br0" timeOffset="57080.5003">2371 6787 13029,'9'-31'4644,"9"23"-258,-18 8 129,37 23-2709,-29-6-774,16 19-258,-8 3-258,9 11-129,-7 2-258,2 3-129,-4 2-129,-6-9-129,1 0-129,-9-15 0,3-4 0,-5-29-129,0 18 129,0-18 0,-9-22 258,4-8 129,1-7 258,4-8-129,-1-10 387,1 2 0,3-2 0,13 7 0,-5-4 129,10 16-258,-5 4 0,9 18-129,0 9 0,3 10-128,-3 13-130,2 12 0,-2 9 0,-2 9 0,-2 4-130,-5-4-128,0 4-258,-8-17-129,0 3 129,-8-17 0,2-5 0,-2-16 129,0 0 258,0-29 129,0-1 129,0-5 129,0-13 129,4 1 0,1-6 129,8 7-129,-3-2 129,10 10-129,-4 3 0,5 13-128,-1 8-259,3 14 0,-2 0 0,2 18 0,-1 9 0,1 5 0,-2 7 0,0 5 0,1 3 0,-4-3 0,-1 4 0,-2-7 0,-1 3 0,-11-13-259,13 8-3482,-16-9-1161,0-5 129,0-4-516,0-3 258</inkml:trace>
          <inkml:trace contextRef="#ctx0" brushRef="#br0" timeOffset="57548.5011">3714 6966 16641,'50'-49'4773,"-21"31"129,-4 4-258,12 14-3354,-14 1-773,11 17-517,-11 2 0,-2 13 0,-8 1 0,-10 5 0,-3 6 0,-10-11 0,-6 1 0,-9-10 0,5-2-130,-3-10-257,23-13 129,-23 10 258,23-10 129,0 0 0,14-10 129,9 6 1,2-3-259,7 7 0,0 0 0,4 9 0,-6 5 0,-2 9 0,-6 4 0,-4 1 0,-10 4 0,-6-1 0,-2-3 0,-16-1 0,-9-4 0,-10-7 0,-6 2 0,-14-13 0,12 8-3226,-21-10-1934,2 1 387,-4-4-516,4 0-129</inkml:trace>
        </inkml:traceGroup>
        <inkml:traceGroup>
          <inkml:annotationXML>
            <emma:emma xmlns:emma="http://www.w3.org/2003/04/emma" version="1.0">
              <emma:interpretation id="{F5A7F053-44D8-4A62-96C2-59D69044944E}" emma:medium="tactile" emma:mode="ink">
                <msink:context xmlns:msink="http://schemas.microsoft.com/ink/2010/main" type="inkWord" rotatedBoundingBox="17198,11229 18320,11292 18299,11669 17177,11605"/>
              </emma:interpretation>
              <emma:one-of disjunction-type="recognition" id="oneOf9">
                <emma:interpretation id="interp45" emma:lang="en-US" emma:confidence="1">
                  <emma:literal>as</emma:literal>
                </emma:interpretation>
                <emma:interpretation id="interp46" emma:lang="en-US" emma:confidence="0">
                  <emma:literal>ons</emma:literal>
                </emma:interpretation>
                <emma:interpretation id="interp47" emma:lang="en-US" emma:confidence="0">
                  <emma:literal>an</emma:literal>
                </emma:interpretation>
                <emma:interpretation id="interp48" emma:lang="en-US" emma:confidence="0">
                  <emma:literal>ors</emma:literal>
                </emma:interpretation>
                <emma:interpretation id="interp49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389314.2838">5988 7582 11352,'5'-16'4644,"4"-18"129,-9 11-129,0 7-1935,-27-13-1032,9 13-645,-17-3-387,1 10-129,-7 4-129,0 5-258,0 9 0,4 10 1,3 4-130,7 6 0,6 3 0,10 1-130,6 1 1,5-3 0,0-3 0,11-1-129,5-6 0,2-7 258,1-5-258,2-7 258,4-2 0,0-11 129,0-10 258,4-6 0,-6-7-129,3 2-128,-2-7-130,-1 5 0,-7 2 0,1 11 0,0 7 0,0 10 0,3 6 0,-2 14 0,-1 11 0,1 3 0,2 6 0,-4-1 0,-2 1 0,-5-6 0,0-3 0,-6-8 0,3-3 0,-6-16-259,0 0 1,16 0 129,-16 0 129,35-30 258,-10 0 0,9 0-128,3-8-130,6 6 0,2 0 0,3 7 0,-2 4 0,-2 10 0,-3 8 0,0 3 0,-5 14 0,-3 9 0,-6 4 0,-4 5 0,-3 2 0,-8 3 0,-3-3 0,-9-2 0,0 0 0,-11-9 0,-3 2 0,-16-13 0,9 11-1807,-15-19-3095,2-2-387,-3-2 129,5-7-516</inkml:trace>
        </inkml:traceGroup>
        <inkml:traceGroup>
          <inkml:annotationXML>
            <emma:emma xmlns:emma="http://www.w3.org/2003/04/emma" version="1.0">
              <emma:interpretation id="{E6A5A261-1EA4-44CF-A842-FF2E85CE1EC9}" emma:medium="tactile" emma:mode="ink">
                <msink:context xmlns:msink="http://schemas.microsoft.com/ink/2010/main" type="inkWord" rotatedBoundingBox="18969,11108 21734,11264 21712,11670 18946,11514"/>
              </emma:interpretation>
              <emma:one-of disjunction-type="recognition" id="oneOf10">
                <emma:interpretation id="interp50" emma:lang="en-US" emma:confidence="0">
                  <emma:literal>sum</emma:literal>
                </emma:interpretation>
                <emma:interpretation id="interp51" emma:lang="en-US" emma:confidence="0">
                  <emma:literal>Sam</emma:literal>
                </emma:interpretation>
                <emma:interpretation id="interp52" emma:lang="en-US" emma:confidence="0">
                  <emma:literal>Sum</emma:literal>
                </emma:interpretation>
                <emma:interpretation id="interp53" emma:lang="en-US" emma:confidence="0">
                  <emma:literal>san</emma:literal>
                </emma:interpretation>
                <emma:interpretation id="interp54" emma:lang="en-US" emma:confidence="0">
                  <emma:literal>swum</emma:literal>
                </emma:interpretation>
              </emma:one-of>
            </emma:emma>
          </inkml:annotationXML>
          <inkml:trace contextRef="#ctx0" brushRef="#br1" timeOffset="390219.0854">7750 7440 11094,'34'-38'4515,"-32"17"-129,-2 3-129,0 18-2193,-25-34-903,6 24-387,-15-1-387,3 9-129,-4 2 0,3 2-258,2 9 0,5 5 0,3 1 0,8 1 0,5 2 0,7-1 0,2-3 0,13 0 129,7-5 0,4 3 0,5-7 129,5 4 0,-2-4 0,3 2 0,-1 0 0,0 2 0,-6 1 129,1 4-258,-6 0 129,0 2-129,-7 0 0,-4 1 0,-8-3 0,-4 2 0,0-18-129,-20 28 259,-6-17-259,-4-2 0,-8-7 0,-4 0 0,-5-2 0,-1-2 0,0-5 0,4-4 0,3 0 0,3-3 0,10 3 0,1-3-517,27 14-257,-28-19-2580,28 19-1290,0 0-129,0 0-516,21-6 129</inkml:trace>
          <inkml:trace contextRef="#ctx0" brushRef="#br1" timeOffset="390765.0864">8304 7415 11094,'10'-16'4515,"-10"16"-129,0 0-258,-9 17-1677,-7-4-1548,11 6-387,-6-3-129,8 6-129,-3-3 129,6 3-258,0-5 0,4 1-129,-4-18 129,23 25-258,-23-25 387,27 11-129,-27-11 0,30-2 258,-30 2-258,29-27 387,-21 6-129,8 0 129,-8-4-129,6 5 129,-7-1-386,4 3-130,-11 18 0,19-21 0,-19 21 0,25 0 0,-25 0 0,28 12 0,-10 2 0,2 6 0,-2 1 0,1 2 0,1 4 0,-2 0 0,-2-1 0,-2-1 0,-2 2 0,-1-6 0,3 1 0,-14-22-1420,34 21-2579,-14-21-1032,8 0 129,4-12-258,7-8-129</inkml:trace>
          <inkml:trace contextRef="#ctx0" brushRef="#br1" timeOffset="391295.4873">9070 7459 14706,'4'-48'5031,"-4"30"-387,0 18 258,-18-18-2967,18 18-1032,7 15-257,6 4-646,-3 3 0,6 3 0,-1 1 0,-1 1 0,2 1 0,-6-6 0,6-1-130,-16-21-515,24 20 387,-24-20-129,23-2 0,-9-14 516,0-7-129,6 0 387,-4-8-258,5 5 258,-1-1-129,3 7 0,-2 4 1,4 11-259,-4 5 0,2 5 0,-1 11 0,-3 6 0,-1 1 0,-4 0 0,-1 4 0,-4-6 0,-4-3 0,-5-18 0,7 23 0,-7-23 0,0 0 0,0 0 0,16 0 0,-16 0 0,23-21 0,-5 3 0,0-5 0,9 0 0,-3-2 0,7 3 0,-5 5 0,5 4 0,-5 6 0,1 7 0,-4 2 0,-2 12 0,-1 7 0,-2 2 0,7 8 0,-4-8 0,16 14-1033,-12-16-3869,23 1-258,4-10 129,12-5-645</inkml:trace>
        </inkml:traceGroup>
        <inkml:traceGroup>
          <inkml:annotationXML>
            <emma:emma xmlns:emma="http://www.w3.org/2003/04/emma" version="1.0">
              <emma:interpretation id="{449D6695-2D60-49C2-8AC5-23272A793D6B}" emma:medium="tactile" emma:mode="ink">
                <msink:context xmlns:msink="http://schemas.microsoft.com/ink/2010/main" type="inkWord" rotatedBoundingBox="22184,10598 24624,10736 24538,12251 22098,12113"/>
              </emma:interpretation>
              <emma:one-of disjunction-type="recognition" id="oneOf11">
                <emma:interpretation id="interp55" emma:lang="en-US" emma:confidence="0">
                  <emma:literal>of</emma:literal>
                </emma:interpretation>
                <emma:interpretation id="interp56" emma:lang="en-US" emma:confidence="0">
                  <emma:literal>off</emma:literal>
                </emma:interpretation>
                <emma:interpretation id="interp57" emma:lang="en-US" emma:confidence="0">
                  <emma:literal>if</emma:literal>
                </emma:interpretation>
                <emma:interpretation id="interp58" emma:lang="en-US" emma:confidence="0">
                  <emma:literal>oft</emma:literal>
                </emma:interpretation>
                <emma:interpretation id="interp59" emma:lang="en-US" emma:confidence="0">
                  <emma:literal>of,</emma:literal>
                </emma:interpretation>
              </emma:one-of>
            </emma:emma>
          </inkml:annotationXML>
          <inkml:trace contextRef="#ctx0" brushRef="#br1" timeOffset="391560.6876">10691 7395 14448,'-15'-18'4644,"-15"2"0,14 16-129,9 11-3354,-11 1-387,11 10-387,-2 1 0,8 5 0,1 1 129,3-1-387,10-1 258,6-2-258,1-6 130,3-3-259,2-7 0,-2-7 0,2-2-259,-4-11-257,8-3-903,-13-13-2967,8-3-516,1 0 129,2-2-774</inkml:trace>
          <inkml:trace contextRef="#ctx0" brushRef="#br1" timeOffset="391997.4885">11039 7431 15351,'59'9'4902,"-20"-11"0,7-11-258,15 3-3483,-6-15-516,11 0-258,-4-11 0,-1-5-258,-6-10 0,-7-8 1,-11-5-130,-8 4 0,-8-1 0,-10 6 0,-4 7 0,-5 12 0,-2 15 0,0 21 0,0 0 0,-15 36 0,10 12 0,5 14 0,0 14 0,4 13 0,6 7 0,6 6 0,0 1 0,6 0 0,-3 0 0,-1 6 0,-6-4 0,1-6 0,-6-4 0,-4-12 0,-1-8 0,-2-18 0,0-9 0,-10-27 0,6-5-775,-19-27-2192,23 11-2064,-34-39 0,18 4-258,-3-6 0</inkml:trace>
          <inkml:trace contextRef="#ctx0" brushRef="#br1" timeOffset="392262.689">11580 7703 12771,'-9'-41'5160,"9"41"-645,2-23 645,19 23-2967,-21 0-903,47-4-516,-8 1 0,23 3-644,11-2-130,27-2 0,15-5 0,24 1 0,12-7 0,2 1 0,-7-2 0,-13-2 0,-19 4 0,-34-4-388,-16 15-1934,-41-10-2451,-23 13-258,-23-18-258,-11 13 0</inkml:trace>
        </inkml:traceGroup>
      </inkml:traceGroup>
    </inkml:traceGroup>
    <inkml:traceGroup>
      <inkml:annotationXML>
        <emma:emma xmlns:emma="http://www.w3.org/2003/04/emma" version="1.0">
          <emma:interpretation id="{BEA72438-B226-4CC7-A96B-63443F217348}" emma:medium="tactile" emma:mode="ink">
            <msink:context xmlns:msink="http://schemas.microsoft.com/ink/2010/main" type="paragraph" rotatedBoundingBox="13957,11961 24066,12238 24038,13245 13929,129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BD54C4-BE3A-4EEB-8D5A-851651FCC337}" emma:medium="tactile" emma:mode="ink">
              <msink:context xmlns:msink="http://schemas.microsoft.com/ink/2010/main" type="line" rotatedBoundingBox="13957,11961 24066,12238 24038,13245 13929,12968">
                <msink:destinationLink direction="with" ref="{D9D056C9-B30C-42D0-B31F-17272F45519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A1DA0A8-FBEC-4D9B-8EC6-357FD4BF3FEB}" emma:medium="tactile" emma:mode="ink">
                <msink:context xmlns:msink="http://schemas.microsoft.com/ink/2010/main" type="inkWord" rotatedBoundingBox="13955,12018 15830,12070 15804,13019 13929,12968"/>
              </emma:interpretation>
              <emma:one-of disjunction-type="recognition" id="oneOf12">
                <emma:interpretation id="interp60" emma:lang="en-US" emma:confidence="1">
                  <emma:literal>my</emma:literal>
                </emma:interpretation>
                <emma:interpretation id="interp61" emma:lang="en-US" emma:confidence="1">
                  <emma:literal>m 9</emma:literal>
                </emma:interpretation>
                <emma:interpretation id="interp62" emma:lang="en-US" emma:confidence="0">
                  <emma:literal>M 9</emma:literal>
                </emma:interpretation>
                <emma:interpretation id="interp63" emma:lang="en-US" emma:confidence="0">
                  <emma:literal>n 9</emma:literal>
                </emma:interpretation>
                <emma:interpretation id="interp64" emma:lang="en-US" emma:confidence="0">
                  <emma:literal>N 9</emma:literal>
                </emma:interpretation>
              </emma:one-of>
            </emma:emma>
          </inkml:annotationXML>
          <inkml:trace contextRef="#ctx0" brushRef="#br0" timeOffset="58734.1032">2394 8350 13545,'0'-19'4644,"22"24"-129,-4 15 0,12 15-2838,-12-6-774,15 17-258,-6-3-258,3 6-258,-3-1 0,-6-3-387,-3-8 129,-5-5-258,-3-7 129,-10-25-258,4 18 387,-4-18-129,0-18-129,0-9 516,0-6-258,0-10 387,0-5-129,9-4 258,0-3-258,5 4 129,-2 1 129,8 9-129,-4 5 0,5 15 0,-1 12 0,1 9-129,-1 20 0,1 12 0,-1 7 0,-1 7-129,-1 4 0,-4 1-129,2-4 129,-7-6-258,4-8 258,-8-8-258,0-9 258,-5-16-258,0 0 129,0 0 129,7-32-258,-1-1 387,-3-12-129,6-5 258,0-5-258,7 0 258,-2-4 129,6 13-129,-4 2 0,5 19 129,-1 3-128,1 22-259,-1 4 0,3 19 0,-2 9 0,2 7 0,0 6 0,2 1 0,-2 0 0,-1 0 0,-1-1 0,-8-8 0,3 4-130,-16-14-1160,16 3-2580,-16-7-1290,0-7 387,0-16-516,-6 22 258</inkml:trace>
          <inkml:trace contextRef="#ctx0" brushRef="#br0" timeOffset="59264.5041">3938 8496 14835,'36'-12'4773,"-36"12"258,21 0-387,-10 17-3225,-11-17-516,-5 41-258,-9-16-128,-4 6-517,-5 1 0,-4 0 0,-3-4 0,1-1 0,6-4-130,0-4-257,9-3 258,14-16 0,-9 20-129,9-20 258,18 9-129,7-7 258,7-2-129,7 0 129,3 0-129,6-4 0,-1 1-258,-3-6-258,1 7-258,-15-14-516,11 14-387,-25-17-258,10 15 129,-22-16 516,-4 20 516,12-21 903,-12 21 129,0 0 1032,-7-20 645,7 29-129,-17-7 129,17 23-387,-13-7-387,13 14-516,-9 2-128,9 8-517,0 8 0,-3-2-517,10 13-3740,-7-1-645,0 2-387,-2 2-129</inkml:trace>
        </inkml:traceGroup>
        <inkml:traceGroup>
          <inkml:annotationXML>
            <emma:emma xmlns:emma="http://www.w3.org/2003/04/emma" version="1.0">
              <emma:interpretation id="{336F9496-8B12-489D-B215-75A4A997FF2F}" emma:medium="tactile" emma:mode="ink">
                <msink:context xmlns:msink="http://schemas.microsoft.com/ink/2010/main" type="inkWord" rotatedBoundingBox="17322,12345 19301,12399 19285,13009 17306,12955"/>
              </emma:interpretation>
            </emma:emma>
          </inkml:annotationXML>
          <inkml:trace contextRef="#ctx0" brushRef="#br1" timeOffset="393947.4919">5760 8738 13674,'0'-39'5031,"0"39"-387,11-14 129,-11 14-3225,23 12-903,-11 11-129,6 13-387,-2 1 258,0 8-387,-2 3 0,-1 0-258,-3 3-129,-4-10 129,3 0-129,-8-14 0,6-2 0,-7-25 129,0 0 0,0 0 258,18-20 129,-9-7 129,-4-12 129,8 0 0,-2-7 129,5 7-258,-4-4 258,6 9-129,-2 2 0,2 11-129,-1 5 0,3 9-129,-2 7 1,0 7-130,-1 9 0,1 7 0,-2 6-259,0 3 130,-3 1-129,-3 3 129,1-2-129,-6-4 0,1 0 0,-3-7 129,1-5 0,-4-18 0,0 0 129,0 0 0,18-11 258,-8-15-129,1-8 129,5-3-129,2-4 129,1 3-129,1 5 258,1 6-258,-3 6 0,0 8 1,-18 13-130,25 0 0,-25 0 0,17 29 0,-11-6-130,1 3 130,-2 5-129,4-1 129,0 0-129,2-1 129,-1-5 0,3-4 0,1-4 0,2-5 0,-16-11 0,32 0 129,-16-7-129,4-11 129,-1-11 1,3 3-130,-3-5 0,1 5 0,-3 1 0,1 7 0,-2 7 0,-16 11 0,25 0 0,-16 20 0,2 5 0,-2 5 0,1 6 0,1 1 0,0 2 0,-1-5 0,1-2 0,-4-12 0,4-1-517,-11-19-386,18 5-129,-18-22-645,16 2-1290,-16-22-1419,0-6-387,0-6 0,0-7 1032,-9-8 1290,5 6 1548,-8 1 1548,-11-6 2064,8 14 1419,5 8 516,-8 3-516,4 12-1161,14 26-1419,0 0-3096,0 0-2064,0 0-258,-2 19-903,4-1 0</inkml:trace>
          <inkml:trace contextRef="#ctx0" brushRef="#br1" timeOffset="394337.4926">7124 8779 13803,'27'48'5031,"-15"-20"-258,3 3 0,-3-12-2838,9 20-1032,-10-5-645,3 4-258,1 1-129,-3-7-258,2 0 0,-5-9-129,4-4 0,-13-19 258,17 4 0,-17-4 258,18-30 129,-5 3 258,-4-12 0,7 2 0,-4-6 129,6 9-129,-6-2 0,8 13-129,-4 4 0,3 10 0,1 7-258,-1 6 129,1 13 0,0 5-258,-1 8 0,-1-1-258,2 4-129,-4-6-387,8 12-645,-11-16-3225,10-5-129,-2-7-129,6-11-129</inkml:trace>
        </inkml:traceGroup>
        <inkml:traceGroup>
          <inkml:annotationXML>
            <emma:emma xmlns:emma="http://www.w3.org/2003/04/emma" version="1.0">
              <emma:interpretation id="{79A4EC93-99D6-41D4-8F2E-504E9C439DB8}" emma:medium="tactile" emma:mode="ink">
                <msink:context xmlns:msink="http://schemas.microsoft.com/ink/2010/main" type="inkWord" rotatedBoundingBox="19713,12119 23435,12221 23412,13033 19691,12931"/>
              </emma:interpretation>
            </emma:emma>
          </inkml:annotationXML>
          <inkml:trace contextRef="#ctx0" brushRef="#br1" timeOffset="395304.6943">8343 8357 14706,'18'-58'4902,"-18"58"129,0 0-387,19 37-3096,-21-1-645,2 22-258,-3 3-257,3 12-388,-2 1 0,2 6 0,0-3 0,0-4 0,7-2 0,-2-14 0,4-4-517,-7-19-128,5-4-258,-7-30 129,0 0-129,0 0 129,-5-28 129,-11-8-129,7 1 0,-18-10 0,8 8 129,-17-2-129,6 9 645,-6 3 0,4 6 387,6 8 258,1 1 516,25 12-129,0 0 258,0 0 0,21 0-258,25 3-129,-3-3-129,21 4 0,-2-4-387,8 0 0,-3-6-129,-1-2 129,-7-3-258,-8-2 129,-8 1-129,-14-4 130,-10 3-260,-19 13 260,4-21-389,-4 21 259,-22-3 129,1 3-258,-2 14 129,0 5-258,3 8 258,2 5-258,9 5 258,6 4-258,3 0 0,14 4 387,11-6-258,11-4 387,8-6 0,11-6 0,6-9 129,12-8-257,3-8-130,6-14 0,-4-13 0,-1-3 0,-10-9 0,-8-3 0,-13-1 0,-17 3 0,-17 4 0,-12 5 0,-14 11 0,-20 1-388,4 16-257,-13-3 0,11 8 129,-5 0-258,14 9 516,0-3-387,23-6 645,0 0-129,0 0 129,10 12 258,12-12 129,8 0 258,-3-7-387,13 2 516,-9-8-387,10 8 387,-9-8-516,5 8 1,-7-4-259,4 7 0,-2 1 0,0 1 0,0 1 0,2 10 0,0 3 0,-4 6 0,-2 3 0,-1 2 0,-4 5 0,-9-3 0,4 8-130,-14-13-1805,14 6-3096,-13-6-129,6-6 0,-11-16-258</inkml:trace>
          <inkml:trace contextRef="#ctx0" brushRef="#br1" timeOffset="395866.2953">10063 8795 10965,'30'-62'5031,"-17"37"-258,3 5 0,0 1-1548,10 19-1677,-26 0-1032,34 0 0,-18 10 129,2 6-516,-4 4 129,-5 1-516,-2 4 0,-7-5-387,2 6 0,-2-26-129,0 34-258,0-34 516,0 0 0,0 0 387,0 0 258,12-9 258,-3-17 258,13 4 258,-6-10-258,10 9 129,-4-5-258,6 5 0,-3 5-387,0 7 258,0 6-257,0 5-130,-4 2 0,0 14 0,-3 7 0,-2 7 0,-3-2 0,-3 6 0,-1 2 0,-4-1 0,1-3 0,-3-1 0,-1-10 0,2-3 0,-4-18 0,0 0 0,0 0 0,21 2 0,-21-2 0,20-24 0,-6 5 0,2-4 0,2 1 0,-1 3 0,-1 3 0,0 2 0,2 3 0,-18 11 0,25-7 0,-25 7 0,13 9 0,-13-9-388,7 37-2321,-4-17-2064,-3 3-516,0-4 0,0 1-258</inkml:trace>
          <inkml:trace contextRef="#ctx0" brushRef="#br1" timeOffset="396505.8964">10765 8823 9804,'41'-39'5031,"-16"22"0,2-1-258,0-5-1419,8 17-1419,-15-8-1161,10 12 129,-12 2-258,1 4-387,-19-4 1,27 34-259,-20-9 0,0 5 0,-1 4-259,-6-2-644,7 14-1935,-7-16-1935,0-1-129,0-6-387,0-6 0</inkml:trace>
          <inkml:trace contextRef="#ctx0" brushRef="#br1" timeOffset="396942.6972">11598 8678 10836,'16'-48'4773,"-16"28"-258,0 20-258,-32-9-1290,0 7-2064,9 6-387,-6 7-258,4 6-129,2 3 258,9 1-516,9-1 516,5 1-516,14-3 645,11 2-516,9-3 387,12 3-258,0-2-129,9 3 387,-7-1-258,4 3 129,-13-2-129,-3 4 0,-13-2 0,-11 0 129,-12-1-129,-3-1-129,-19 0 0,-10-5-129,-7 0-129,-11-9-258,2 8-387,-18-15-1419,13 0-2451,-2 0-129,5-4 0,6-1-258</inkml:trace>
        </inkml:traceGroup>
        <inkml:traceGroup>
          <inkml:annotationXML>
            <emma:emma xmlns:emma="http://www.w3.org/2003/04/emma" version="1.0">
              <emma:interpretation id="{D2CDB2FB-C80B-46B7-A5D1-8C6216FA0FEA}" emma:medium="tactile" emma:mode="ink">
                <msink:context xmlns:msink="http://schemas.microsoft.com/ink/2010/main" type="inkWord" rotatedBoundingBox="23994,12765 24052,12767 24051,12773 23994,12772"/>
              </emma:interpretation>
            </emma:emma>
          </inkml:annotationXML>
          <inkml:trace contextRef="#ctx0" brushRef="#br1" timeOffset="397176.6976">12475 8941 15351,'19'0'4257,"-19"0"-4257,-16 0 0,0 5-4386,-10-5-516</inkml:trace>
        </inkml:traceGroup>
      </inkml:traceGroup>
    </inkml:traceGroup>
    <inkml:traceGroup>
      <inkml:annotationXML>
        <emma:emma xmlns:emma="http://www.w3.org/2003/04/emma" version="1.0">
          <emma:interpretation id="{7327BAA8-F3FE-49CE-B079-766B3BD96D81}" emma:medium="tactile" emma:mode="ink">
            <msink:context xmlns:msink="http://schemas.microsoft.com/ink/2010/main" type="paragraph" rotatedBoundingBox="14177,13246 16574,13537 16456,14501 14060,142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9510CB-DF61-4723-9BDA-CD50A4D4FA05}" emma:medium="tactile" emma:mode="ink">
              <msink:context xmlns:msink="http://schemas.microsoft.com/ink/2010/main" type="line" rotatedBoundingBox="14177,13246 16573,13537 16456,14501 14060,14210"/>
            </emma:interpretation>
          </emma:emma>
        </inkml:annotationXML>
        <inkml:traceGroup>
          <inkml:annotationXML>
            <emma:emma xmlns:emma="http://www.w3.org/2003/04/emma" version="1.0">
              <emma:interpretation id="{B2BDCDD0-ACB7-4209-BF39-FCD2C0FBDEB0}" emma:medium="tactile" emma:mode="ink">
                <msink:context xmlns:msink="http://schemas.microsoft.com/ink/2010/main" type="inkWord" rotatedBoundingBox="14177,13246 16573,13537 16456,14501 14060,14210"/>
              </emma:interpretation>
              <emma:one-of disjunction-type="recognition" id="oneOf13">
                <emma:interpretation id="interp65" emma:lang="en-US" emma:confidence="1">
                  <emma:literal>5</emma:literal>
                </emma:interpretation>
                <emma:interpretation id="interp66" emma:lang="en-US" emma:confidence="0">
                  <emma:literal>G</emma:literal>
                </emma:interpretation>
                <emma:interpretation id="interp67" emma:lang="en-US" emma:confidence="0">
                  <emma:literal>T</emma:literal>
                </emma:interpretation>
                <emma:interpretation id="interp68" emma:lang="en-US" emma:confidence="0">
                  <emma:literal>F</emma:literal>
                </emma:interpretation>
                <emma:interpretation id="interp69" emma:lang="en-US" emma:confidence="0">
                  <emma:literal>•5</emma:literal>
                </emma:interpretation>
              </emma:one-of>
            </emma:emma>
          </inkml:annotationXML>
          <inkml:trace contextRef="#ctx0" brushRef="#br0" timeOffset="61370.5078">3940 9916 10836,'20'-11'4902,"-20"11"-387,0 0 129,19 28-2064,-19-28-1161,11 40-258,-9-19-387,7 9-129,-4-5-258,2 7 0,-3-3-129,1-5-258,-1 0 0,1-7 0,-5-17-129,0 0 129,25 7 0,-25-7 0,30-17 129,-10-1 0,1-3 1,2 1-130,0 4 0,2 9 0,0 3 0,0 4 0,-2 9 0,2 14 0,-4 8 0,1 6 0,-5 4 0,-2 5 0,-5 4 0,-6 1 0,-4-1 0,-7-5 0,-7-1 0,-11-10-259,3 3-902,-19-31-1677,8 3-2064,1-9 0,3-8-258,2-13-129</inkml:trace>
          <inkml:trace contextRef="#ctx0" brushRef="#br0" timeOffset="61635.7083">4015 9944 12126,'11'-55'4773,"5"35"-387,7 10 258,16 10-2709,-11-9-1032,19 9 0,-3-4-387,17 2 129,4-6-258,17 0 0,4-8 0,8 2-258,-2-5 129,-1 3-258,-9-2-129,-16 0-387,-11 11-387,-36-2-3483,-19 9-387,0 0-129,-12 0-258</inkml:trace>
          <inkml:trace contextRef="#ctx0" brushRef="#br0" timeOffset="60949.3071">2576 9780 9804,'0'0'4773,"0"0"-258,12-10 0,-12 10-1032,31 26-2064,-22-4-516,12 13-129,-7-1-129,7 7-258,-6 2-129,-1-1-129,-2-2-258,-3-7 129,0-6-129,-5-9 129,-4-18-129,0 0 0,0 0 0,14-16 0,-11-14 129,3-10 0,-1-2-258,2-4 258,0-2-129,4-1 129,0 5 0,1 3 0,2 9-129,1 9 258,1 11 0,1 10-129,3 5 129,-2 19-129,0 6 258,-1 6-129,1 5 0,-2 0-258,0 0 129,-3-5-129,-1-5 0,-3-8 0,2-3-129,-11-18 129,17 7 129,-17-7 0,24-22 129,-8-4 0,0-10 0,7-3 129,0-7-129,5 1 0,-3-1 0,5 7 129,-3 2-129,2 10 129,-3 9-129,3 15 129,-3 3 0,1 16-128,0 7-130,-1 9 0,-2 5 0,2 6 0,-1 3 0,-5-3 0,-1 1 0,-6-3 0,1 4 0,-10-10-646,10 8-644,-18-16-2709,4-3-1032,0-6 129,0-18-258,13 18-387</inkml:trace>
        </inkml:traceGroup>
      </inkml:traceGroup>
    </inkml:traceGroup>
    <inkml:traceGroup>
      <inkml:annotationXML>
        <emma:emma xmlns:emma="http://www.w3.org/2003/04/emma" version="1.0">
          <emma:interpretation id="{6DE625E8-7876-4A07-828C-3E6A2B6BF559}" emma:medium="tactile" emma:mode="ink">
            <msink:context xmlns:msink="http://schemas.microsoft.com/ink/2010/main" type="paragraph" rotatedBoundingBox="14118,14711 16009,15066 15875,15780 13984,15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D843D8-1C73-4909-A277-84F6B378378C}" emma:medium="tactile" emma:mode="ink">
              <msink:context xmlns:msink="http://schemas.microsoft.com/ink/2010/main" type="line" rotatedBoundingBox="14118,14711 16009,15066 15875,15780 13984,15424"/>
            </emma:interpretation>
          </emma:emma>
        </inkml:annotationXML>
        <inkml:traceGroup>
          <inkml:annotationXML>
            <emma:emma xmlns:emma="http://www.w3.org/2003/04/emma" version="1.0">
              <emma:interpretation id="{2A526691-A11C-442F-9161-1612266FD8CF}" emma:medium="tactile" emma:mode="ink">
                <msink:context xmlns:msink="http://schemas.microsoft.com/ink/2010/main" type="inkWord" rotatedBoundingBox="14118,14711 16009,15066 15875,15780 13984,15424"/>
              </emma:interpretation>
              <emma:one-of disjunction-type="recognition" id="oneOf14">
                <emma:interpretation id="interp70" emma:lang="en-US" emma:confidence="0">
                  <emma:literal>me</emma:literal>
                </emma:interpretation>
                <emma:interpretation id="interp71" emma:lang="en-US" emma:confidence="1">
                  <emma:literal>m 6</emma:literal>
                </emma:interpretation>
                <emma:interpretation id="interp72" emma:lang="en-US" emma:confidence="0">
                  <emma:literal>MG</emma:literal>
                </emma:interpretation>
                <emma:interpretation id="interp73" emma:lang="en-US" emma:confidence="0">
                  <emma:literal>Mb</emma:literal>
                </emma:interpretation>
                <emma:interpretation id="interp74" emma:lang="en-US" emma:confidence="0">
                  <emma:literal>ma</emma:literal>
                </emma:interpretation>
              </emma:one-of>
            </emma:emma>
          </inkml:annotationXML>
          <inkml:trace contextRef="#ctx0" brushRef="#br0" timeOffset="62805.7103">2514 11248 14061,'-9'-50'4644,"9"34"0,0 16-129,0 0-2967,28 2-645,-8 18-387,12 13 0,-4 1-129,4 11-129,-7 4-129,0 5 0,-4 1-258,-6-5 0,-5-4 0,-3-7-129,-1-7 0,-6-32 0,3 20 0,-3-20 129,2-34 0,0-7 129,1-7 0,5-9 0,-1-5 129,7 3 0,0 0 0,6 11 0,1 7 129,4 15-129,0 8 0,2 18 0,-1 3 0,3 19-129,-4 13 0,0 8 0,-6 7 0,1 5 0,-3 4-258,-6-6 129,2-5-129,-8-7 129,0-11 0,-5-30-129,4 16 129,-4-25 0,2-19 258,-1-15-129,-1-7 258,6-6-129,-1-10 129,6 3-129,-1 1 258,12 7-129,1 3 0,4 12 0,3 6 1,2 14-259,2 11 0,3 9 0,2 13 0,0 12 0,-5 8 0,2 7 0,-4 2 0,-4 5 0,-5-5 0,-9 1 0,-1 0 0,-11-6-130,3 2-515,-5-10-129,0 11-645,-7-22-1419,7 11-2064,0-10 129,9-1-258,9-5 0</inkml:trace>
          <inkml:trace contextRef="#ctx0" brushRef="#br0" timeOffset="63180.111">4207 11326 10449,'13'-41'4644,"-13"41"0,-8-23-258,-9 11-2064,17 12-1161,-40 14-258,21 9-387,-6 4 0,7 12-129,-1 4 0,8 8-129,4 3 0,7 4 0,0-4-129,16-1-129,5-3 0,8-6 129,3-8-129,3-11 129,1-13 129,1-8 0,-7-6 0,1-16 129,-12-14-257,-5-3-130,-10-6 0,-4 2 0,-14 3 0,-16 11 0,-6 20 0,-16 5-904,8 23-2450,-18 9-1677,-1 18 0,-6 5-129,3 7-129</inkml:trace>
        </inkml:traceGroup>
      </inkml:traceGroup>
    </inkml:traceGroup>
    <inkml:traceGroup>
      <inkml:annotationXML>
        <emma:emma xmlns:emma="http://www.w3.org/2003/04/emma" version="1.0">
          <emma:interpretation id="{FD58797B-B088-4BBD-AFD3-0ABDFB28D185}" emma:medium="tactile" emma:mode="ink">
            <msink:context xmlns:msink="http://schemas.microsoft.com/ink/2010/main" type="paragraph" rotatedBoundingBox="13942,16630 16589,17073 16441,17961 13794,17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2699DF-E374-43F2-AA9E-B76E7E63B92E}" emma:medium="tactile" emma:mode="ink">
              <msink:context xmlns:msink="http://schemas.microsoft.com/ink/2010/main" type="line" rotatedBoundingBox="13942,16630 16589,17073 16441,17961 13794,17518"/>
            </emma:interpretation>
          </emma:emma>
        </inkml:annotationXML>
        <inkml:traceGroup>
          <inkml:annotationXML>
            <emma:emma xmlns:emma="http://www.w3.org/2003/04/emma" version="1.0">
              <emma:interpretation id="{F8582D6E-49E7-473D-8EC9-FAF2AE4B93C9}" emma:medium="tactile" emma:mode="ink">
                <msink:context xmlns:msink="http://schemas.microsoft.com/ink/2010/main" type="inkWord" rotatedBoundingBox="13933,16684 14966,16857 14868,17444 13835,17272"/>
              </emma:interpretation>
              <emma:one-of disjunction-type="recognition" id="oneOf15">
                <emma:interpretation id="interp75" emma:lang="en-US" emma:confidence="0">
                  <emma:literal>m</emma:literal>
                </emma:interpretation>
                <emma:interpretation id="interp76" emma:lang="en-US" emma:confidence="0">
                  <emma:literal>M</emma:literal>
                </emma:interpretation>
                <emma:interpretation id="interp77" emma:lang="en-US" emma:confidence="0">
                  <emma:literal>n</emma:literal>
                </emma:interpretation>
                <emma:interpretation id="interp78" emma:lang="en-US" emma:confidence="0">
                  <emma:literal>in</emma:literal>
                </emma:interpretation>
                <emma:interpretation id="interp79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64147.3127">2332 13119 11610,'18'-35'4773,"0"35"-258,5 5 0,5 22-1419,-6-6-2064,15 15-129,-5-1-129,4 10-387,-11-1-129,-4 2-258,-5-1 0,-7-8-258,0-1 129,-7-11-258,-1-6 129,-1-19 0,0 0 0,2-10 258,0-21 129,5-4 129,-3-13-258,6-6 258,1-4 0,7 1 0,-4 0-129,7 7 129,1 7-258,1 11 258,0 11-129,2 16 129,-2 5-129,2 21 1,-4 11-130,2 7 0,-3 6 0,-2 3 0,-4 3 0,-4-4 0,-1-3-130,-5-12-257,-2-4 387,-2-28-387,0 20 387,0-20 0,0-18-258,0-10 387,0-11-129,7-4 258,0-10-129,5 1 129,1-1-258,5 6 258,1 6-128,4 11-130,0 11 0,6 17 0,-4 5 0,5 26 0,-3 8 0,1 10 0,-3 2 0,-2 5 0,-5 3 0,-7-9 0,-1 1 0,-10-11-259,7 10-1289,-8-16-3225,-5-4-129,1-8 0,3-4-387</inkml:trace>
        </inkml:traceGroup>
        <inkml:traceGroup>
          <inkml:annotationXML>
            <emma:emma xmlns:emma="http://www.w3.org/2003/04/emma" version="1.0">
              <emma:interpretation id="{053A6B51-9EC1-46ED-BC1E-22AA34AE2844}" emma:medium="tactile" emma:mode="ink">
                <msink:context xmlns:msink="http://schemas.microsoft.com/ink/2010/main" type="inkWord" rotatedBoundingBox="15544,16898 16589,17073 16441,17961 15395,17786"/>
              </emma:interpretation>
              <emma:one-of disjunction-type="recognition" id="oneOf16">
                <emma:interpretation id="interp80" emma:lang="en-US" emma:confidence="0">
                  <emma:literal>+</emma:literal>
                </emma:interpretation>
                <emma:interpretation id="interp81" emma:lang="en-US" emma:confidence="0">
                  <emma:literal>t</emma:literal>
                </emma:interpretation>
                <emma:interpretation id="interp82" emma:lang="en-US" emma:confidence="0">
                  <emma:literal>z</emma:literal>
                </emma:interpretation>
                <emma:interpretation id="interp83" emma:lang="en-US" emma:confidence="0">
                  <emma:literal>x</emma:literal>
                </emma:interpretation>
                <emma:interpretation id="interp84" emma:lang="en-US" emma:confidence="0">
                  <emma:literal>7</emma:literal>
                </emma:interpretation>
              </emma:one-of>
            </emma:emma>
          </inkml:annotationXML>
          <inkml:trace contextRef="#ctx0" brushRef="#br0" timeOffset="64630.9135">3960 13228 9933,'60'-16'4515,"-31"7"129,5 2-516,6 7-1677,-8-14-1032,17 8-516,-10-6-129,7 5-387,-11 0 0,-1 5-129,-9-4 0,-5 6-129,-20 0 129,9 13-129,-9 3 129,-13 7-129,-3 4 0,-5 8 0,-2 6 258,0 4-387,-1 3 258,3 7-129,2 0 129,3 5-129,0 1 129,5 5-128,2-4-130,4-2 0,1-4 0,2-10 0,1-5 0,1-13-259,0-5 1,0-23-258,0 16-516,-4-26-1419,4 10-2322,-4-38 0,1 10-258,-1-11-129</inkml:trace>
          <inkml:trace contextRef="#ctx0" brushRef="#br0" timeOffset="64802.5138">4123 13553 11352,'-3'-17'5031,"3"-8"-387,16 23 258,0-7-2064,32 9-1032,-2 0-645,29 0-516,14-7-516,16-11-1419,14 7-3354,9-8-387,-3-4-129,-4-9-516</inkml:trace>
        </inkml:traceGroup>
      </inkml:traceGroup>
    </inkml:traceGroup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17EAE-5501-4FC0-9F4C-4EEC4F382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DB7F3-B84A-44ED-B835-280D12F466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295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DB7F3-B84A-44ED-B835-280D12F466C8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4435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226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35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04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04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205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11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31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94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528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78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08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23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90.xml"/><Relationship Id="rId13" Type="http://schemas.openxmlformats.org/officeDocument/2006/relationships/image" Target="../media/image248.emf"/><Relationship Id="rId18" Type="http://schemas.openxmlformats.org/officeDocument/2006/relationships/customXml" Target="../ink/ink95.xml"/><Relationship Id="rId26" Type="http://schemas.openxmlformats.org/officeDocument/2006/relationships/customXml" Target="../ink/ink99.xml"/><Relationship Id="rId3" Type="http://schemas.openxmlformats.org/officeDocument/2006/relationships/image" Target="../media/image243.emf"/><Relationship Id="rId21" Type="http://schemas.openxmlformats.org/officeDocument/2006/relationships/image" Target="../media/image252.emf"/><Relationship Id="rId7" Type="http://schemas.openxmlformats.org/officeDocument/2006/relationships/image" Target="../media/image245.emf"/><Relationship Id="rId12" Type="http://schemas.openxmlformats.org/officeDocument/2006/relationships/customXml" Target="../ink/ink92.xml"/><Relationship Id="rId17" Type="http://schemas.openxmlformats.org/officeDocument/2006/relationships/image" Target="../media/image250.emf"/><Relationship Id="rId25" Type="http://schemas.openxmlformats.org/officeDocument/2006/relationships/image" Target="../media/image254.emf"/><Relationship Id="rId2" Type="http://schemas.openxmlformats.org/officeDocument/2006/relationships/customXml" Target="../ink/ink87.xml"/><Relationship Id="rId16" Type="http://schemas.openxmlformats.org/officeDocument/2006/relationships/customXml" Target="../ink/ink94.xml"/><Relationship Id="rId20" Type="http://schemas.openxmlformats.org/officeDocument/2006/relationships/customXml" Target="../ink/ink9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9.xml"/><Relationship Id="rId11" Type="http://schemas.openxmlformats.org/officeDocument/2006/relationships/image" Target="../media/image247.emf"/><Relationship Id="rId24" Type="http://schemas.openxmlformats.org/officeDocument/2006/relationships/customXml" Target="../ink/ink98.xml"/><Relationship Id="rId5" Type="http://schemas.openxmlformats.org/officeDocument/2006/relationships/image" Target="../media/image244.emf"/><Relationship Id="rId15" Type="http://schemas.openxmlformats.org/officeDocument/2006/relationships/image" Target="../media/image249.emf"/><Relationship Id="rId23" Type="http://schemas.openxmlformats.org/officeDocument/2006/relationships/image" Target="../media/image253.emf"/><Relationship Id="rId10" Type="http://schemas.openxmlformats.org/officeDocument/2006/relationships/customXml" Target="../ink/ink91.xml"/><Relationship Id="rId19" Type="http://schemas.openxmlformats.org/officeDocument/2006/relationships/image" Target="../media/image251.emf"/><Relationship Id="rId4" Type="http://schemas.openxmlformats.org/officeDocument/2006/relationships/customXml" Target="../ink/ink88.xml"/><Relationship Id="rId9" Type="http://schemas.openxmlformats.org/officeDocument/2006/relationships/image" Target="../media/image246.emf"/><Relationship Id="rId14" Type="http://schemas.openxmlformats.org/officeDocument/2006/relationships/customXml" Target="../ink/ink93.xml"/><Relationship Id="rId22" Type="http://schemas.openxmlformats.org/officeDocument/2006/relationships/customXml" Target="../ink/ink97.xml"/><Relationship Id="rId27" Type="http://schemas.openxmlformats.org/officeDocument/2006/relationships/image" Target="../media/image25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6.emf"/><Relationship Id="rId2" Type="http://schemas.openxmlformats.org/officeDocument/2006/relationships/customXml" Target="../ink/ink10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06.xml"/><Relationship Id="rId18" Type="http://schemas.openxmlformats.org/officeDocument/2006/relationships/image" Target="../media/image264.emf"/><Relationship Id="rId26" Type="http://schemas.openxmlformats.org/officeDocument/2006/relationships/image" Target="../media/image268.emf"/><Relationship Id="rId39" Type="http://schemas.openxmlformats.org/officeDocument/2006/relationships/customXml" Target="../ink/ink119.xml"/><Relationship Id="rId21" Type="http://schemas.openxmlformats.org/officeDocument/2006/relationships/customXml" Target="../ink/ink110.xml"/><Relationship Id="rId34" Type="http://schemas.openxmlformats.org/officeDocument/2006/relationships/image" Target="../media/image272.emf"/><Relationship Id="rId42" Type="http://schemas.openxmlformats.org/officeDocument/2006/relationships/image" Target="../media/image276.emf"/><Relationship Id="rId47" Type="http://schemas.openxmlformats.org/officeDocument/2006/relationships/customXml" Target="../ink/ink123.xml"/><Relationship Id="rId50" Type="http://schemas.openxmlformats.org/officeDocument/2006/relationships/image" Target="../media/image280.emf"/><Relationship Id="rId55" Type="http://schemas.openxmlformats.org/officeDocument/2006/relationships/customXml" Target="../ink/ink127.xml"/><Relationship Id="rId63" Type="http://schemas.openxmlformats.org/officeDocument/2006/relationships/customXml" Target="../ink/ink131.xml"/><Relationship Id="rId68" Type="http://schemas.openxmlformats.org/officeDocument/2006/relationships/image" Target="../media/image289.emf"/><Relationship Id="rId76" Type="http://schemas.openxmlformats.org/officeDocument/2006/relationships/image" Target="../media/image293.emf"/><Relationship Id="rId7" Type="http://schemas.openxmlformats.org/officeDocument/2006/relationships/customXml" Target="../ink/ink103.xml"/><Relationship Id="rId71" Type="http://schemas.openxmlformats.org/officeDocument/2006/relationships/customXml" Target="../ink/ink135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63.emf"/><Relationship Id="rId29" Type="http://schemas.openxmlformats.org/officeDocument/2006/relationships/customXml" Target="../ink/ink114.xml"/><Relationship Id="rId11" Type="http://schemas.openxmlformats.org/officeDocument/2006/relationships/customXml" Target="../ink/ink105.xml"/><Relationship Id="rId24" Type="http://schemas.openxmlformats.org/officeDocument/2006/relationships/image" Target="../media/image267.emf"/><Relationship Id="rId32" Type="http://schemas.openxmlformats.org/officeDocument/2006/relationships/image" Target="../media/image271.emf"/><Relationship Id="rId37" Type="http://schemas.openxmlformats.org/officeDocument/2006/relationships/customXml" Target="../ink/ink118.xml"/><Relationship Id="rId40" Type="http://schemas.openxmlformats.org/officeDocument/2006/relationships/image" Target="../media/image275.emf"/><Relationship Id="rId45" Type="http://schemas.openxmlformats.org/officeDocument/2006/relationships/customXml" Target="../ink/ink122.xml"/><Relationship Id="rId53" Type="http://schemas.openxmlformats.org/officeDocument/2006/relationships/customXml" Target="../ink/ink126.xml"/><Relationship Id="rId58" Type="http://schemas.openxmlformats.org/officeDocument/2006/relationships/image" Target="../media/image284.emf"/><Relationship Id="rId66" Type="http://schemas.openxmlformats.org/officeDocument/2006/relationships/image" Target="../media/image288.emf"/><Relationship Id="rId74" Type="http://schemas.openxmlformats.org/officeDocument/2006/relationships/image" Target="../media/image292.emf"/><Relationship Id="rId5" Type="http://schemas.openxmlformats.org/officeDocument/2006/relationships/customXml" Target="../ink/ink102.xml"/><Relationship Id="rId15" Type="http://schemas.openxmlformats.org/officeDocument/2006/relationships/customXml" Target="../ink/ink107.xml"/><Relationship Id="rId23" Type="http://schemas.openxmlformats.org/officeDocument/2006/relationships/customXml" Target="../ink/ink111.xml"/><Relationship Id="rId28" Type="http://schemas.openxmlformats.org/officeDocument/2006/relationships/image" Target="../media/image269.emf"/><Relationship Id="rId36" Type="http://schemas.openxmlformats.org/officeDocument/2006/relationships/image" Target="../media/image273.emf"/><Relationship Id="rId49" Type="http://schemas.openxmlformats.org/officeDocument/2006/relationships/customXml" Target="../ink/ink124.xml"/><Relationship Id="rId57" Type="http://schemas.openxmlformats.org/officeDocument/2006/relationships/customXml" Target="../ink/ink128.xml"/><Relationship Id="rId61" Type="http://schemas.openxmlformats.org/officeDocument/2006/relationships/customXml" Target="../ink/ink130.xml"/><Relationship Id="rId10" Type="http://schemas.openxmlformats.org/officeDocument/2006/relationships/image" Target="../media/image260.emf"/><Relationship Id="rId19" Type="http://schemas.openxmlformats.org/officeDocument/2006/relationships/customXml" Target="../ink/ink109.xml"/><Relationship Id="rId31" Type="http://schemas.openxmlformats.org/officeDocument/2006/relationships/customXml" Target="../ink/ink115.xml"/><Relationship Id="rId44" Type="http://schemas.openxmlformats.org/officeDocument/2006/relationships/image" Target="../media/image277.emf"/><Relationship Id="rId52" Type="http://schemas.openxmlformats.org/officeDocument/2006/relationships/image" Target="../media/image281.emf"/><Relationship Id="rId60" Type="http://schemas.openxmlformats.org/officeDocument/2006/relationships/image" Target="../media/image285.emf"/><Relationship Id="rId65" Type="http://schemas.openxmlformats.org/officeDocument/2006/relationships/customXml" Target="../ink/ink132.xml"/><Relationship Id="rId73" Type="http://schemas.openxmlformats.org/officeDocument/2006/relationships/customXml" Target="../ink/ink136.xml"/><Relationship Id="rId78" Type="http://schemas.openxmlformats.org/officeDocument/2006/relationships/image" Target="../media/image294.emf"/><Relationship Id="rId4" Type="http://schemas.openxmlformats.org/officeDocument/2006/relationships/image" Target="../media/image257.emf"/><Relationship Id="rId9" Type="http://schemas.openxmlformats.org/officeDocument/2006/relationships/customXml" Target="../ink/ink104.xml"/><Relationship Id="rId14" Type="http://schemas.openxmlformats.org/officeDocument/2006/relationships/image" Target="../media/image262.emf"/><Relationship Id="rId22" Type="http://schemas.openxmlformats.org/officeDocument/2006/relationships/image" Target="../media/image266.emf"/><Relationship Id="rId27" Type="http://schemas.openxmlformats.org/officeDocument/2006/relationships/customXml" Target="../ink/ink113.xml"/><Relationship Id="rId30" Type="http://schemas.openxmlformats.org/officeDocument/2006/relationships/image" Target="../media/image270.emf"/><Relationship Id="rId35" Type="http://schemas.openxmlformats.org/officeDocument/2006/relationships/customXml" Target="../ink/ink117.xml"/><Relationship Id="rId43" Type="http://schemas.openxmlformats.org/officeDocument/2006/relationships/customXml" Target="../ink/ink121.xml"/><Relationship Id="rId48" Type="http://schemas.openxmlformats.org/officeDocument/2006/relationships/image" Target="../media/image279.emf"/><Relationship Id="rId56" Type="http://schemas.openxmlformats.org/officeDocument/2006/relationships/image" Target="../media/image283.emf"/><Relationship Id="rId64" Type="http://schemas.openxmlformats.org/officeDocument/2006/relationships/image" Target="../media/image287.emf"/><Relationship Id="rId69" Type="http://schemas.openxmlformats.org/officeDocument/2006/relationships/customXml" Target="../ink/ink134.xml"/><Relationship Id="rId77" Type="http://schemas.openxmlformats.org/officeDocument/2006/relationships/customXml" Target="../ink/ink138.xml"/><Relationship Id="rId8" Type="http://schemas.openxmlformats.org/officeDocument/2006/relationships/image" Target="../media/image259.emf"/><Relationship Id="rId51" Type="http://schemas.openxmlformats.org/officeDocument/2006/relationships/customXml" Target="../ink/ink125.xml"/><Relationship Id="rId72" Type="http://schemas.openxmlformats.org/officeDocument/2006/relationships/image" Target="../media/image291.emf"/><Relationship Id="rId3" Type="http://schemas.openxmlformats.org/officeDocument/2006/relationships/customXml" Target="../ink/ink101.xml"/><Relationship Id="rId12" Type="http://schemas.openxmlformats.org/officeDocument/2006/relationships/image" Target="../media/image261.emf"/><Relationship Id="rId17" Type="http://schemas.openxmlformats.org/officeDocument/2006/relationships/customXml" Target="../ink/ink108.xml"/><Relationship Id="rId25" Type="http://schemas.openxmlformats.org/officeDocument/2006/relationships/customXml" Target="../ink/ink112.xml"/><Relationship Id="rId33" Type="http://schemas.openxmlformats.org/officeDocument/2006/relationships/customXml" Target="../ink/ink116.xml"/><Relationship Id="rId38" Type="http://schemas.openxmlformats.org/officeDocument/2006/relationships/image" Target="../media/image274.emf"/><Relationship Id="rId46" Type="http://schemas.openxmlformats.org/officeDocument/2006/relationships/image" Target="../media/image278.emf"/><Relationship Id="rId59" Type="http://schemas.openxmlformats.org/officeDocument/2006/relationships/customXml" Target="../ink/ink129.xml"/><Relationship Id="rId67" Type="http://schemas.openxmlformats.org/officeDocument/2006/relationships/customXml" Target="../ink/ink133.xml"/><Relationship Id="rId20" Type="http://schemas.openxmlformats.org/officeDocument/2006/relationships/image" Target="../media/image265.emf"/><Relationship Id="rId41" Type="http://schemas.openxmlformats.org/officeDocument/2006/relationships/customXml" Target="../ink/ink120.xml"/><Relationship Id="rId54" Type="http://schemas.openxmlformats.org/officeDocument/2006/relationships/image" Target="../media/image282.emf"/><Relationship Id="rId62" Type="http://schemas.openxmlformats.org/officeDocument/2006/relationships/image" Target="../media/image286.emf"/><Relationship Id="rId70" Type="http://schemas.openxmlformats.org/officeDocument/2006/relationships/image" Target="../media/image290.emf"/><Relationship Id="rId75" Type="http://schemas.openxmlformats.org/officeDocument/2006/relationships/customXml" Target="../ink/ink13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5.emf"/><Relationship Id="rId2" Type="http://schemas.openxmlformats.org/officeDocument/2006/relationships/customXml" Target="../ink/ink13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1.emf"/><Relationship Id="rId18" Type="http://schemas.openxmlformats.org/officeDocument/2006/relationships/customXml" Target="../ink/ink148.xml"/><Relationship Id="rId26" Type="http://schemas.openxmlformats.org/officeDocument/2006/relationships/customXml" Target="../ink/ink152.xml"/><Relationship Id="rId39" Type="http://schemas.openxmlformats.org/officeDocument/2006/relationships/image" Target="../media/image314.emf"/><Relationship Id="rId21" Type="http://schemas.openxmlformats.org/officeDocument/2006/relationships/image" Target="../media/image305.emf"/><Relationship Id="rId34" Type="http://schemas.openxmlformats.org/officeDocument/2006/relationships/customXml" Target="../ink/ink156.xml"/><Relationship Id="rId42" Type="http://schemas.openxmlformats.org/officeDocument/2006/relationships/customXml" Target="../ink/ink160.xml"/><Relationship Id="rId47" Type="http://schemas.openxmlformats.org/officeDocument/2006/relationships/image" Target="../media/image318.emf"/><Relationship Id="rId50" Type="http://schemas.openxmlformats.org/officeDocument/2006/relationships/customXml" Target="../ink/ink164.xml"/><Relationship Id="rId55" Type="http://schemas.openxmlformats.org/officeDocument/2006/relationships/image" Target="../media/image322.emf"/><Relationship Id="rId63" Type="http://schemas.openxmlformats.org/officeDocument/2006/relationships/image" Target="../media/image326.emf"/><Relationship Id="rId68" Type="http://schemas.openxmlformats.org/officeDocument/2006/relationships/customXml" Target="../ink/ink173.xml"/><Relationship Id="rId76" Type="http://schemas.openxmlformats.org/officeDocument/2006/relationships/customXml" Target="../ink/ink177.xml"/><Relationship Id="rId84" Type="http://schemas.openxmlformats.org/officeDocument/2006/relationships/customXml" Target="../ink/ink181.xml"/><Relationship Id="rId7" Type="http://schemas.openxmlformats.org/officeDocument/2006/relationships/image" Target="../media/image298.emf"/><Relationship Id="rId71" Type="http://schemas.openxmlformats.org/officeDocument/2006/relationships/image" Target="../media/image330.emf"/><Relationship Id="rId2" Type="http://schemas.openxmlformats.org/officeDocument/2006/relationships/customXml" Target="../ink/ink140.xml"/><Relationship Id="rId16" Type="http://schemas.openxmlformats.org/officeDocument/2006/relationships/customXml" Target="../ink/ink147.xml"/><Relationship Id="rId29" Type="http://schemas.openxmlformats.org/officeDocument/2006/relationships/image" Target="../media/image309.emf"/><Relationship Id="rId11" Type="http://schemas.openxmlformats.org/officeDocument/2006/relationships/image" Target="../media/image300.emf"/><Relationship Id="rId24" Type="http://schemas.openxmlformats.org/officeDocument/2006/relationships/customXml" Target="../ink/ink151.xml"/><Relationship Id="rId32" Type="http://schemas.openxmlformats.org/officeDocument/2006/relationships/customXml" Target="../ink/ink155.xml"/><Relationship Id="rId37" Type="http://schemas.openxmlformats.org/officeDocument/2006/relationships/image" Target="../media/image313.emf"/><Relationship Id="rId40" Type="http://schemas.openxmlformats.org/officeDocument/2006/relationships/customXml" Target="../ink/ink159.xml"/><Relationship Id="rId45" Type="http://schemas.openxmlformats.org/officeDocument/2006/relationships/image" Target="../media/image317.emf"/><Relationship Id="rId53" Type="http://schemas.openxmlformats.org/officeDocument/2006/relationships/image" Target="../media/image321.emf"/><Relationship Id="rId58" Type="http://schemas.openxmlformats.org/officeDocument/2006/relationships/customXml" Target="../ink/ink168.xml"/><Relationship Id="rId66" Type="http://schemas.openxmlformats.org/officeDocument/2006/relationships/customXml" Target="../ink/ink172.xml"/><Relationship Id="rId74" Type="http://schemas.openxmlformats.org/officeDocument/2006/relationships/customXml" Target="../ink/ink176.xml"/><Relationship Id="rId79" Type="http://schemas.openxmlformats.org/officeDocument/2006/relationships/image" Target="../media/image334.emf"/><Relationship Id="rId87" Type="http://schemas.openxmlformats.org/officeDocument/2006/relationships/image" Target="../media/image338.emf"/><Relationship Id="rId5" Type="http://schemas.openxmlformats.org/officeDocument/2006/relationships/image" Target="../media/image297.emf"/><Relationship Id="rId61" Type="http://schemas.openxmlformats.org/officeDocument/2006/relationships/image" Target="../media/image325.emf"/><Relationship Id="rId82" Type="http://schemas.openxmlformats.org/officeDocument/2006/relationships/customXml" Target="../ink/ink180.xml"/><Relationship Id="rId19" Type="http://schemas.openxmlformats.org/officeDocument/2006/relationships/image" Target="../media/image304.emf"/><Relationship Id="rId4" Type="http://schemas.openxmlformats.org/officeDocument/2006/relationships/customXml" Target="../ink/ink141.xml"/><Relationship Id="rId9" Type="http://schemas.openxmlformats.org/officeDocument/2006/relationships/image" Target="../media/image299.emf"/><Relationship Id="rId14" Type="http://schemas.openxmlformats.org/officeDocument/2006/relationships/customXml" Target="../ink/ink146.xml"/><Relationship Id="rId22" Type="http://schemas.openxmlformats.org/officeDocument/2006/relationships/customXml" Target="../ink/ink150.xml"/><Relationship Id="rId27" Type="http://schemas.openxmlformats.org/officeDocument/2006/relationships/image" Target="../media/image308.emf"/><Relationship Id="rId30" Type="http://schemas.openxmlformats.org/officeDocument/2006/relationships/customXml" Target="../ink/ink154.xml"/><Relationship Id="rId35" Type="http://schemas.openxmlformats.org/officeDocument/2006/relationships/image" Target="../media/image312.emf"/><Relationship Id="rId43" Type="http://schemas.openxmlformats.org/officeDocument/2006/relationships/image" Target="../media/image316.emf"/><Relationship Id="rId48" Type="http://schemas.openxmlformats.org/officeDocument/2006/relationships/customXml" Target="../ink/ink163.xml"/><Relationship Id="rId56" Type="http://schemas.openxmlformats.org/officeDocument/2006/relationships/customXml" Target="../ink/ink167.xml"/><Relationship Id="rId64" Type="http://schemas.openxmlformats.org/officeDocument/2006/relationships/customXml" Target="../ink/ink171.xml"/><Relationship Id="rId69" Type="http://schemas.openxmlformats.org/officeDocument/2006/relationships/image" Target="../media/image329.emf"/><Relationship Id="rId77" Type="http://schemas.openxmlformats.org/officeDocument/2006/relationships/image" Target="../media/image333.emf"/><Relationship Id="rId8" Type="http://schemas.openxmlformats.org/officeDocument/2006/relationships/customXml" Target="../ink/ink143.xml"/><Relationship Id="rId51" Type="http://schemas.openxmlformats.org/officeDocument/2006/relationships/image" Target="../media/image320.emf"/><Relationship Id="rId72" Type="http://schemas.openxmlformats.org/officeDocument/2006/relationships/customXml" Target="../ink/ink175.xml"/><Relationship Id="rId80" Type="http://schemas.openxmlformats.org/officeDocument/2006/relationships/customXml" Target="../ink/ink179.xml"/><Relationship Id="rId85" Type="http://schemas.openxmlformats.org/officeDocument/2006/relationships/image" Target="../media/image337.emf"/><Relationship Id="rId3" Type="http://schemas.openxmlformats.org/officeDocument/2006/relationships/image" Target="../media/image296.emf"/><Relationship Id="rId12" Type="http://schemas.openxmlformats.org/officeDocument/2006/relationships/customXml" Target="../ink/ink145.xml"/><Relationship Id="rId17" Type="http://schemas.openxmlformats.org/officeDocument/2006/relationships/image" Target="../media/image303.emf"/><Relationship Id="rId25" Type="http://schemas.openxmlformats.org/officeDocument/2006/relationships/image" Target="../media/image307.emf"/><Relationship Id="rId33" Type="http://schemas.openxmlformats.org/officeDocument/2006/relationships/image" Target="../media/image311.emf"/><Relationship Id="rId38" Type="http://schemas.openxmlformats.org/officeDocument/2006/relationships/customXml" Target="../ink/ink158.xml"/><Relationship Id="rId46" Type="http://schemas.openxmlformats.org/officeDocument/2006/relationships/customXml" Target="../ink/ink162.xml"/><Relationship Id="rId59" Type="http://schemas.openxmlformats.org/officeDocument/2006/relationships/image" Target="../media/image324.emf"/><Relationship Id="rId67" Type="http://schemas.openxmlformats.org/officeDocument/2006/relationships/image" Target="../media/image328.emf"/><Relationship Id="rId20" Type="http://schemas.openxmlformats.org/officeDocument/2006/relationships/customXml" Target="../ink/ink149.xml"/><Relationship Id="rId41" Type="http://schemas.openxmlformats.org/officeDocument/2006/relationships/image" Target="../media/image315.emf"/><Relationship Id="rId54" Type="http://schemas.openxmlformats.org/officeDocument/2006/relationships/customXml" Target="../ink/ink166.xml"/><Relationship Id="rId62" Type="http://schemas.openxmlformats.org/officeDocument/2006/relationships/customXml" Target="../ink/ink170.xml"/><Relationship Id="rId70" Type="http://schemas.openxmlformats.org/officeDocument/2006/relationships/customXml" Target="../ink/ink174.xml"/><Relationship Id="rId75" Type="http://schemas.openxmlformats.org/officeDocument/2006/relationships/image" Target="../media/image332.emf"/><Relationship Id="rId83" Type="http://schemas.openxmlformats.org/officeDocument/2006/relationships/image" Target="../media/image33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2.xml"/><Relationship Id="rId15" Type="http://schemas.openxmlformats.org/officeDocument/2006/relationships/image" Target="../media/image302.emf"/><Relationship Id="rId23" Type="http://schemas.openxmlformats.org/officeDocument/2006/relationships/image" Target="../media/image306.emf"/><Relationship Id="rId28" Type="http://schemas.openxmlformats.org/officeDocument/2006/relationships/customXml" Target="../ink/ink153.xml"/><Relationship Id="rId36" Type="http://schemas.openxmlformats.org/officeDocument/2006/relationships/customXml" Target="../ink/ink157.xml"/><Relationship Id="rId49" Type="http://schemas.openxmlformats.org/officeDocument/2006/relationships/image" Target="../media/image319.emf"/><Relationship Id="rId57" Type="http://schemas.openxmlformats.org/officeDocument/2006/relationships/image" Target="../media/image323.emf"/><Relationship Id="rId10" Type="http://schemas.openxmlformats.org/officeDocument/2006/relationships/customXml" Target="../ink/ink144.xml"/><Relationship Id="rId31" Type="http://schemas.openxmlformats.org/officeDocument/2006/relationships/image" Target="../media/image310.emf"/><Relationship Id="rId44" Type="http://schemas.openxmlformats.org/officeDocument/2006/relationships/customXml" Target="../ink/ink161.xml"/><Relationship Id="rId52" Type="http://schemas.openxmlformats.org/officeDocument/2006/relationships/customXml" Target="../ink/ink165.xml"/><Relationship Id="rId60" Type="http://schemas.openxmlformats.org/officeDocument/2006/relationships/customXml" Target="../ink/ink169.xml"/><Relationship Id="rId65" Type="http://schemas.openxmlformats.org/officeDocument/2006/relationships/image" Target="../media/image327.emf"/><Relationship Id="rId73" Type="http://schemas.openxmlformats.org/officeDocument/2006/relationships/image" Target="../media/image331.emf"/><Relationship Id="rId78" Type="http://schemas.openxmlformats.org/officeDocument/2006/relationships/customXml" Target="../ink/ink178.xml"/><Relationship Id="rId81" Type="http://schemas.openxmlformats.org/officeDocument/2006/relationships/image" Target="../media/image335.emf"/><Relationship Id="rId86" Type="http://schemas.openxmlformats.org/officeDocument/2006/relationships/customXml" Target="../ink/ink18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9.emf"/><Relationship Id="rId2" Type="http://schemas.openxmlformats.org/officeDocument/2006/relationships/customXml" Target="../ink/ink18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emf"/><Relationship Id="rId2" Type="http://schemas.openxmlformats.org/officeDocument/2006/relationships/customXml" Target="../ink/ink18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1.emf"/><Relationship Id="rId4" Type="http://schemas.openxmlformats.org/officeDocument/2006/relationships/customXml" Target="../ink/ink18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9.xml"/><Relationship Id="rId3" Type="http://schemas.openxmlformats.org/officeDocument/2006/relationships/image" Target="../media/image342.emf"/><Relationship Id="rId7" Type="http://schemas.openxmlformats.org/officeDocument/2006/relationships/image" Target="../media/image344.emf"/><Relationship Id="rId2" Type="http://schemas.openxmlformats.org/officeDocument/2006/relationships/customXml" Target="../ink/ink18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8.xml"/><Relationship Id="rId11" Type="http://schemas.openxmlformats.org/officeDocument/2006/relationships/image" Target="../media/image346.emf"/><Relationship Id="rId5" Type="http://schemas.openxmlformats.org/officeDocument/2006/relationships/image" Target="../media/image343.emf"/><Relationship Id="rId10" Type="http://schemas.openxmlformats.org/officeDocument/2006/relationships/customXml" Target="../ink/ink190.xml"/><Relationship Id="rId4" Type="http://schemas.openxmlformats.org/officeDocument/2006/relationships/customXml" Target="../ink/ink187.xml"/><Relationship Id="rId9" Type="http://schemas.openxmlformats.org/officeDocument/2006/relationships/image" Target="../media/image34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7.emf"/><Relationship Id="rId2" Type="http://schemas.openxmlformats.org/officeDocument/2006/relationships/customXml" Target="../ink/ink19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8.emf"/><Relationship Id="rId4" Type="http://schemas.openxmlformats.org/officeDocument/2006/relationships/customXml" Target="../ink/ink19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4.emf"/><Relationship Id="rId18" Type="http://schemas.openxmlformats.org/officeDocument/2006/relationships/customXml" Target="../ink/ink11.xml"/><Relationship Id="rId26" Type="http://schemas.openxmlformats.org/officeDocument/2006/relationships/customXml" Target="../ink/ink15.xml"/><Relationship Id="rId39" Type="http://schemas.openxmlformats.org/officeDocument/2006/relationships/image" Target="../media/image177.emf"/><Relationship Id="rId21" Type="http://schemas.openxmlformats.org/officeDocument/2006/relationships/image" Target="../media/image168.emf"/><Relationship Id="rId34" Type="http://schemas.openxmlformats.org/officeDocument/2006/relationships/customXml" Target="../ink/ink19.xml"/><Relationship Id="rId42" Type="http://schemas.openxmlformats.org/officeDocument/2006/relationships/customXml" Target="../ink/ink23.xml"/><Relationship Id="rId47" Type="http://schemas.openxmlformats.org/officeDocument/2006/relationships/image" Target="../media/image181.emf"/><Relationship Id="rId50" Type="http://schemas.openxmlformats.org/officeDocument/2006/relationships/customXml" Target="../ink/ink27.xml"/><Relationship Id="rId55" Type="http://schemas.openxmlformats.org/officeDocument/2006/relationships/image" Target="../media/image185.emf"/><Relationship Id="rId63" Type="http://schemas.openxmlformats.org/officeDocument/2006/relationships/image" Target="../media/image189.emf"/><Relationship Id="rId68" Type="http://schemas.openxmlformats.org/officeDocument/2006/relationships/customXml" Target="../ink/ink36.xml"/><Relationship Id="rId7" Type="http://schemas.openxmlformats.org/officeDocument/2006/relationships/image" Target="../media/image161.emf"/><Relationship Id="rId2" Type="http://schemas.openxmlformats.org/officeDocument/2006/relationships/customXml" Target="../ink/ink3.xml"/><Relationship Id="rId16" Type="http://schemas.openxmlformats.org/officeDocument/2006/relationships/customXml" Target="../ink/ink10.xml"/><Relationship Id="rId29" Type="http://schemas.openxmlformats.org/officeDocument/2006/relationships/image" Target="../media/image17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.xml"/><Relationship Id="rId11" Type="http://schemas.openxmlformats.org/officeDocument/2006/relationships/image" Target="../media/image163.emf"/><Relationship Id="rId24" Type="http://schemas.openxmlformats.org/officeDocument/2006/relationships/customXml" Target="../ink/ink14.xml"/><Relationship Id="rId32" Type="http://schemas.openxmlformats.org/officeDocument/2006/relationships/customXml" Target="../ink/ink18.xml"/><Relationship Id="rId37" Type="http://schemas.openxmlformats.org/officeDocument/2006/relationships/image" Target="../media/image176.emf"/><Relationship Id="rId40" Type="http://schemas.openxmlformats.org/officeDocument/2006/relationships/customXml" Target="../ink/ink22.xml"/><Relationship Id="rId45" Type="http://schemas.openxmlformats.org/officeDocument/2006/relationships/image" Target="../media/image180.emf"/><Relationship Id="rId53" Type="http://schemas.openxmlformats.org/officeDocument/2006/relationships/image" Target="../media/image184.emf"/><Relationship Id="rId58" Type="http://schemas.openxmlformats.org/officeDocument/2006/relationships/customXml" Target="../ink/ink31.xml"/><Relationship Id="rId66" Type="http://schemas.openxmlformats.org/officeDocument/2006/relationships/customXml" Target="../ink/ink35.xml"/><Relationship Id="rId5" Type="http://schemas.openxmlformats.org/officeDocument/2006/relationships/image" Target="../media/image160.emf"/><Relationship Id="rId15" Type="http://schemas.openxmlformats.org/officeDocument/2006/relationships/image" Target="../media/image165.emf"/><Relationship Id="rId23" Type="http://schemas.openxmlformats.org/officeDocument/2006/relationships/image" Target="../media/image169.emf"/><Relationship Id="rId28" Type="http://schemas.openxmlformats.org/officeDocument/2006/relationships/customXml" Target="../ink/ink16.xml"/><Relationship Id="rId36" Type="http://schemas.openxmlformats.org/officeDocument/2006/relationships/customXml" Target="../ink/ink20.xml"/><Relationship Id="rId49" Type="http://schemas.openxmlformats.org/officeDocument/2006/relationships/image" Target="../media/image182.emf"/><Relationship Id="rId57" Type="http://schemas.openxmlformats.org/officeDocument/2006/relationships/image" Target="../media/image186.emf"/><Relationship Id="rId61" Type="http://schemas.openxmlformats.org/officeDocument/2006/relationships/image" Target="../media/image188.emf"/><Relationship Id="rId10" Type="http://schemas.openxmlformats.org/officeDocument/2006/relationships/customXml" Target="../ink/ink7.xml"/><Relationship Id="rId19" Type="http://schemas.openxmlformats.org/officeDocument/2006/relationships/image" Target="../media/image167.emf"/><Relationship Id="rId31" Type="http://schemas.openxmlformats.org/officeDocument/2006/relationships/image" Target="../media/image173.emf"/><Relationship Id="rId44" Type="http://schemas.openxmlformats.org/officeDocument/2006/relationships/customXml" Target="../ink/ink24.xml"/><Relationship Id="rId52" Type="http://schemas.openxmlformats.org/officeDocument/2006/relationships/customXml" Target="../ink/ink28.xml"/><Relationship Id="rId60" Type="http://schemas.openxmlformats.org/officeDocument/2006/relationships/customXml" Target="../ink/ink32.xml"/><Relationship Id="rId65" Type="http://schemas.openxmlformats.org/officeDocument/2006/relationships/image" Target="../media/image190.emf"/><Relationship Id="rId4" Type="http://schemas.openxmlformats.org/officeDocument/2006/relationships/customXml" Target="../ink/ink4.xml"/><Relationship Id="rId9" Type="http://schemas.openxmlformats.org/officeDocument/2006/relationships/image" Target="../media/image162.emf"/><Relationship Id="rId14" Type="http://schemas.openxmlformats.org/officeDocument/2006/relationships/customXml" Target="../ink/ink9.xml"/><Relationship Id="rId22" Type="http://schemas.openxmlformats.org/officeDocument/2006/relationships/customXml" Target="../ink/ink13.xml"/><Relationship Id="rId27" Type="http://schemas.openxmlformats.org/officeDocument/2006/relationships/image" Target="../media/image171.emf"/><Relationship Id="rId30" Type="http://schemas.openxmlformats.org/officeDocument/2006/relationships/customXml" Target="../ink/ink17.xml"/><Relationship Id="rId35" Type="http://schemas.openxmlformats.org/officeDocument/2006/relationships/image" Target="../media/image175.emf"/><Relationship Id="rId43" Type="http://schemas.openxmlformats.org/officeDocument/2006/relationships/image" Target="../media/image179.emf"/><Relationship Id="rId48" Type="http://schemas.openxmlformats.org/officeDocument/2006/relationships/customXml" Target="../ink/ink26.xml"/><Relationship Id="rId56" Type="http://schemas.openxmlformats.org/officeDocument/2006/relationships/customXml" Target="../ink/ink30.xml"/><Relationship Id="rId64" Type="http://schemas.openxmlformats.org/officeDocument/2006/relationships/customXml" Target="../ink/ink34.xml"/><Relationship Id="rId69" Type="http://schemas.openxmlformats.org/officeDocument/2006/relationships/image" Target="../media/image192.emf"/><Relationship Id="rId8" Type="http://schemas.openxmlformats.org/officeDocument/2006/relationships/customXml" Target="../ink/ink6.xml"/><Relationship Id="rId51" Type="http://schemas.openxmlformats.org/officeDocument/2006/relationships/image" Target="../media/image183.emf"/><Relationship Id="rId3" Type="http://schemas.openxmlformats.org/officeDocument/2006/relationships/image" Target="../media/image159.emf"/><Relationship Id="rId12" Type="http://schemas.openxmlformats.org/officeDocument/2006/relationships/customXml" Target="../ink/ink8.xml"/><Relationship Id="rId17" Type="http://schemas.openxmlformats.org/officeDocument/2006/relationships/image" Target="../media/image166.emf"/><Relationship Id="rId25" Type="http://schemas.openxmlformats.org/officeDocument/2006/relationships/image" Target="../media/image170.emf"/><Relationship Id="rId33" Type="http://schemas.openxmlformats.org/officeDocument/2006/relationships/image" Target="../media/image174.emf"/><Relationship Id="rId38" Type="http://schemas.openxmlformats.org/officeDocument/2006/relationships/customXml" Target="../ink/ink21.xml"/><Relationship Id="rId46" Type="http://schemas.openxmlformats.org/officeDocument/2006/relationships/customXml" Target="../ink/ink25.xml"/><Relationship Id="rId59" Type="http://schemas.openxmlformats.org/officeDocument/2006/relationships/image" Target="../media/image187.emf"/><Relationship Id="rId67" Type="http://schemas.openxmlformats.org/officeDocument/2006/relationships/image" Target="../media/image191.emf"/><Relationship Id="rId20" Type="http://schemas.openxmlformats.org/officeDocument/2006/relationships/customXml" Target="../ink/ink12.xml"/><Relationship Id="rId41" Type="http://schemas.openxmlformats.org/officeDocument/2006/relationships/image" Target="../media/image178.emf"/><Relationship Id="rId54" Type="http://schemas.openxmlformats.org/officeDocument/2006/relationships/customXml" Target="../ink/ink29.xml"/><Relationship Id="rId62" Type="http://schemas.openxmlformats.org/officeDocument/2006/relationships/customXml" Target="../ink/ink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4.emf"/><Relationship Id="rId4" Type="http://schemas.openxmlformats.org/officeDocument/2006/relationships/customXml" Target="../ink/ink3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2.xml"/><Relationship Id="rId13" Type="http://schemas.openxmlformats.org/officeDocument/2006/relationships/image" Target="../media/image200.emf"/><Relationship Id="rId18" Type="http://schemas.openxmlformats.org/officeDocument/2006/relationships/customXml" Target="../ink/ink47.xml"/><Relationship Id="rId3" Type="http://schemas.openxmlformats.org/officeDocument/2006/relationships/image" Target="../media/image195.emf"/><Relationship Id="rId21" Type="http://schemas.openxmlformats.org/officeDocument/2006/relationships/image" Target="../media/image204.emf"/><Relationship Id="rId7" Type="http://schemas.openxmlformats.org/officeDocument/2006/relationships/image" Target="../media/image197.emf"/><Relationship Id="rId12" Type="http://schemas.openxmlformats.org/officeDocument/2006/relationships/customXml" Target="../ink/ink44.xml"/><Relationship Id="rId17" Type="http://schemas.openxmlformats.org/officeDocument/2006/relationships/image" Target="../media/image202.emf"/><Relationship Id="rId25" Type="http://schemas.openxmlformats.org/officeDocument/2006/relationships/image" Target="../media/image206.emf"/><Relationship Id="rId2" Type="http://schemas.openxmlformats.org/officeDocument/2006/relationships/customXml" Target="../ink/ink39.xml"/><Relationship Id="rId16" Type="http://schemas.openxmlformats.org/officeDocument/2006/relationships/customXml" Target="../ink/ink46.xml"/><Relationship Id="rId20" Type="http://schemas.openxmlformats.org/officeDocument/2006/relationships/customXml" Target="../ink/ink4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1.xml"/><Relationship Id="rId11" Type="http://schemas.openxmlformats.org/officeDocument/2006/relationships/image" Target="../media/image199.emf"/><Relationship Id="rId24" Type="http://schemas.openxmlformats.org/officeDocument/2006/relationships/customXml" Target="../ink/ink50.xml"/><Relationship Id="rId5" Type="http://schemas.openxmlformats.org/officeDocument/2006/relationships/image" Target="../media/image196.emf"/><Relationship Id="rId15" Type="http://schemas.openxmlformats.org/officeDocument/2006/relationships/image" Target="../media/image201.emf"/><Relationship Id="rId23" Type="http://schemas.openxmlformats.org/officeDocument/2006/relationships/image" Target="../media/image205.emf"/><Relationship Id="rId10" Type="http://schemas.openxmlformats.org/officeDocument/2006/relationships/customXml" Target="../ink/ink43.xml"/><Relationship Id="rId19" Type="http://schemas.openxmlformats.org/officeDocument/2006/relationships/image" Target="../media/image203.emf"/><Relationship Id="rId4" Type="http://schemas.openxmlformats.org/officeDocument/2006/relationships/customXml" Target="../ink/ink40.xml"/><Relationship Id="rId9" Type="http://schemas.openxmlformats.org/officeDocument/2006/relationships/image" Target="../media/image198.emf"/><Relationship Id="rId14" Type="http://schemas.openxmlformats.org/officeDocument/2006/relationships/customXml" Target="../ink/ink45.xml"/><Relationship Id="rId22" Type="http://schemas.openxmlformats.org/officeDocument/2006/relationships/customXml" Target="../ink/ink4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54.xml"/><Relationship Id="rId13" Type="http://schemas.openxmlformats.org/officeDocument/2006/relationships/image" Target="../media/image212.emf"/><Relationship Id="rId18" Type="http://schemas.openxmlformats.org/officeDocument/2006/relationships/customXml" Target="../ink/ink59.xml"/><Relationship Id="rId26" Type="http://schemas.openxmlformats.org/officeDocument/2006/relationships/customXml" Target="../ink/ink63.xml"/><Relationship Id="rId3" Type="http://schemas.openxmlformats.org/officeDocument/2006/relationships/image" Target="../media/image207.emf"/><Relationship Id="rId21" Type="http://schemas.openxmlformats.org/officeDocument/2006/relationships/image" Target="../media/image216.emf"/><Relationship Id="rId34" Type="http://schemas.openxmlformats.org/officeDocument/2006/relationships/customXml" Target="../ink/ink67.xml"/><Relationship Id="rId7" Type="http://schemas.openxmlformats.org/officeDocument/2006/relationships/image" Target="../media/image209.emf"/><Relationship Id="rId12" Type="http://schemas.openxmlformats.org/officeDocument/2006/relationships/customXml" Target="../ink/ink56.xml"/><Relationship Id="rId17" Type="http://schemas.openxmlformats.org/officeDocument/2006/relationships/image" Target="../media/image214.emf"/><Relationship Id="rId25" Type="http://schemas.openxmlformats.org/officeDocument/2006/relationships/image" Target="../media/image218.emf"/><Relationship Id="rId33" Type="http://schemas.openxmlformats.org/officeDocument/2006/relationships/image" Target="../media/image222.emf"/><Relationship Id="rId2" Type="http://schemas.openxmlformats.org/officeDocument/2006/relationships/customXml" Target="../ink/ink51.xml"/><Relationship Id="rId16" Type="http://schemas.openxmlformats.org/officeDocument/2006/relationships/customXml" Target="../ink/ink58.xml"/><Relationship Id="rId20" Type="http://schemas.openxmlformats.org/officeDocument/2006/relationships/customXml" Target="../ink/ink60.xml"/><Relationship Id="rId29" Type="http://schemas.openxmlformats.org/officeDocument/2006/relationships/image" Target="../media/image22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3.xml"/><Relationship Id="rId11" Type="http://schemas.openxmlformats.org/officeDocument/2006/relationships/image" Target="../media/image211.emf"/><Relationship Id="rId24" Type="http://schemas.openxmlformats.org/officeDocument/2006/relationships/customXml" Target="../ink/ink62.xml"/><Relationship Id="rId32" Type="http://schemas.openxmlformats.org/officeDocument/2006/relationships/customXml" Target="../ink/ink66.xml"/><Relationship Id="rId5" Type="http://schemas.openxmlformats.org/officeDocument/2006/relationships/image" Target="../media/image208.emf"/><Relationship Id="rId15" Type="http://schemas.openxmlformats.org/officeDocument/2006/relationships/image" Target="../media/image213.emf"/><Relationship Id="rId23" Type="http://schemas.openxmlformats.org/officeDocument/2006/relationships/image" Target="../media/image217.emf"/><Relationship Id="rId28" Type="http://schemas.openxmlformats.org/officeDocument/2006/relationships/customXml" Target="../ink/ink64.xml"/><Relationship Id="rId10" Type="http://schemas.openxmlformats.org/officeDocument/2006/relationships/customXml" Target="../ink/ink55.xml"/><Relationship Id="rId19" Type="http://schemas.openxmlformats.org/officeDocument/2006/relationships/image" Target="../media/image215.emf"/><Relationship Id="rId31" Type="http://schemas.openxmlformats.org/officeDocument/2006/relationships/image" Target="../media/image221.emf"/><Relationship Id="rId4" Type="http://schemas.openxmlformats.org/officeDocument/2006/relationships/customXml" Target="../ink/ink52.xml"/><Relationship Id="rId9" Type="http://schemas.openxmlformats.org/officeDocument/2006/relationships/image" Target="../media/image210.emf"/><Relationship Id="rId14" Type="http://schemas.openxmlformats.org/officeDocument/2006/relationships/customXml" Target="../ink/ink57.xml"/><Relationship Id="rId22" Type="http://schemas.openxmlformats.org/officeDocument/2006/relationships/customXml" Target="../ink/ink61.xml"/><Relationship Id="rId27" Type="http://schemas.openxmlformats.org/officeDocument/2006/relationships/image" Target="../media/image219.emf"/><Relationship Id="rId30" Type="http://schemas.openxmlformats.org/officeDocument/2006/relationships/customXml" Target="../ink/ink65.xml"/><Relationship Id="rId35" Type="http://schemas.openxmlformats.org/officeDocument/2006/relationships/image" Target="../media/image2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4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5.emf"/><Relationship Id="rId4" Type="http://schemas.openxmlformats.org/officeDocument/2006/relationships/customXml" Target="../ink/ink6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73.xml"/><Relationship Id="rId3" Type="http://schemas.openxmlformats.org/officeDocument/2006/relationships/image" Target="../media/image226.emf"/><Relationship Id="rId7" Type="http://schemas.openxmlformats.org/officeDocument/2006/relationships/image" Target="../media/image228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2.xml"/><Relationship Id="rId5" Type="http://schemas.openxmlformats.org/officeDocument/2006/relationships/image" Target="../media/image227.emf"/><Relationship Id="rId4" Type="http://schemas.openxmlformats.org/officeDocument/2006/relationships/customXml" Target="../ink/ink71.xml"/><Relationship Id="rId9" Type="http://schemas.openxmlformats.org/officeDocument/2006/relationships/image" Target="../media/image229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77.xml"/><Relationship Id="rId13" Type="http://schemas.openxmlformats.org/officeDocument/2006/relationships/image" Target="../media/image235.emf"/><Relationship Id="rId18" Type="http://schemas.openxmlformats.org/officeDocument/2006/relationships/customXml" Target="../ink/ink82.xml"/><Relationship Id="rId26" Type="http://schemas.openxmlformats.org/officeDocument/2006/relationships/customXml" Target="../ink/ink86.xml"/><Relationship Id="rId3" Type="http://schemas.openxmlformats.org/officeDocument/2006/relationships/image" Target="../media/image230.emf"/><Relationship Id="rId21" Type="http://schemas.openxmlformats.org/officeDocument/2006/relationships/image" Target="../media/image239.emf"/><Relationship Id="rId7" Type="http://schemas.openxmlformats.org/officeDocument/2006/relationships/image" Target="../media/image232.emf"/><Relationship Id="rId12" Type="http://schemas.openxmlformats.org/officeDocument/2006/relationships/customXml" Target="../ink/ink79.xml"/><Relationship Id="rId17" Type="http://schemas.openxmlformats.org/officeDocument/2006/relationships/image" Target="../media/image237.emf"/><Relationship Id="rId25" Type="http://schemas.openxmlformats.org/officeDocument/2006/relationships/image" Target="../media/image241.emf"/><Relationship Id="rId2" Type="http://schemas.openxmlformats.org/officeDocument/2006/relationships/customXml" Target="../ink/ink74.xml"/><Relationship Id="rId16" Type="http://schemas.openxmlformats.org/officeDocument/2006/relationships/customXml" Target="../ink/ink81.xml"/><Relationship Id="rId20" Type="http://schemas.openxmlformats.org/officeDocument/2006/relationships/customXml" Target="../ink/ink8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6.xml"/><Relationship Id="rId11" Type="http://schemas.openxmlformats.org/officeDocument/2006/relationships/image" Target="../media/image234.emf"/><Relationship Id="rId24" Type="http://schemas.openxmlformats.org/officeDocument/2006/relationships/customXml" Target="../ink/ink85.xml"/><Relationship Id="rId5" Type="http://schemas.openxmlformats.org/officeDocument/2006/relationships/image" Target="../media/image231.emf"/><Relationship Id="rId15" Type="http://schemas.openxmlformats.org/officeDocument/2006/relationships/image" Target="../media/image236.emf"/><Relationship Id="rId23" Type="http://schemas.openxmlformats.org/officeDocument/2006/relationships/image" Target="../media/image240.emf"/><Relationship Id="rId10" Type="http://schemas.openxmlformats.org/officeDocument/2006/relationships/customXml" Target="../ink/ink78.xml"/><Relationship Id="rId19" Type="http://schemas.openxmlformats.org/officeDocument/2006/relationships/image" Target="../media/image238.emf"/><Relationship Id="rId4" Type="http://schemas.openxmlformats.org/officeDocument/2006/relationships/customXml" Target="../ink/ink75.xml"/><Relationship Id="rId9" Type="http://schemas.openxmlformats.org/officeDocument/2006/relationships/image" Target="../media/image233.emf"/><Relationship Id="rId14" Type="http://schemas.openxmlformats.org/officeDocument/2006/relationships/customXml" Target="../ink/ink80.xml"/><Relationship Id="rId22" Type="http://schemas.openxmlformats.org/officeDocument/2006/relationships/customXml" Target="../ink/ink84.xml"/><Relationship Id="rId27" Type="http://schemas.openxmlformats.org/officeDocument/2006/relationships/image" Target="../media/image24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5" name="Ink 24"/>
              <p14:cNvContentPartPr/>
              <p14:nvPr/>
            </p14:nvContentPartPr>
            <p14:xfrm>
              <a:off x="730131" y="141171"/>
              <a:ext cx="6227640" cy="44805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051" y="122451"/>
                <a:ext cx="6258600" cy="451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029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381651" y="1903371"/>
              <a:ext cx="4532760" cy="9540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691" y="1892571"/>
                <a:ext cx="4553280" cy="11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Ink 38"/>
              <p14:cNvContentPartPr/>
              <p14:nvPr/>
            </p14:nvContentPartPr>
            <p14:xfrm>
              <a:off x="2426811" y="1303971"/>
              <a:ext cx="83880" cy="35499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14211" y="1284891"/>
                <a:ext cx="112320" cy="357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7" name="Ink 46"/>
              <p14:cNvContentPartPr/>
              <p14:nvPr/>
            </p14:nvContentPartPr>
            <p14:xfrm>
              <a:off x="2694291" y="958011"/>
              <a:ext cx="1064880" cy="7938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78091" y="937131"/>
                <a:ext cx="1098720" cy="82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1" name="Ink 60"/>
              <p14:cNvContentPartPr/>
              <p14:nvPr/>
            </p14:nvContentPartPr>
            <p14:xfrm>
              <a:off x="3956451" y="1352211"/>
              <a:ext cx="82080" cy="307260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35571" y="1334211"/>
                <a:ext cx="112320" cy="30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3" name="Ink 62"/>
              <p14:cNvContentPartPr/>
              <p14:nvPr/>
            </p14:nvContentPartPr>
            <p14:xfrm>
              <a:off x="622491" y="196611"/>
              <a:ext cx="7673760" cy="180180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8811" y="175731"/>
                <a:ext cx="7703640" cy="18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4" name="Ink 63"/>
              <p14:cNvContentPartPr/>
              <p14:nvPr/>
            </p14:nvContentPartPr>
            <p14:xfrm>
              <a:off x="4745211" y="1979691"/>
              <a:ext cx="1760040" cy="4968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31531" y="1963131"/>
                <a:ext cx="178200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6" name="Ink 95"/>
              <p14:cNvContentPartPr/>
              <p14:nvPr/>
            </p14:nvContentPartPr>
            <p14:xfrm>
              <a:off x="2471091" y="4623531"/>
              <a:ext cx="126360" cy="21247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52371" y="4604811"/>
                <a:ext cx="152280" cy="21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2" name="Ink 101"/>
              <p14:cNvContentPartPr/>
              <p14:nvPr/>
            </p14:nvContentPartPr>
            <p14:xfrm>
              <a:off x="820851" y="4646931"/>
              <a:ext cx="101520" cy="30312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1851" y="4628211"/>
                <a:ext cx="11844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3" name="Ink 102"/>
              <p14:cNvContentPartPr/>
              <p14:nvPr/>
            </p14:nvContentPartPr>
            <p14:xfrm>
              <a:off x="1875651" y="4676091"/>
              <a:ext cx="45720" cy="27072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864851" y="4655931"/>
                <a:ext cx="7668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8" name="Ink 137"/>
              <p14:cNvContentPartPr/>
              <p14:nvPr/>
            </p14:nvContentPartPr>
            <p14:xfrm>
              <a:off x="2745411" y="2080491"/>
              <a:ext cx="1098360" cy="416808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30651" y="2059971"/>
                <a:ext cx="1125360" cy="419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9" name="Ink 138"/>
              <p14:cNvContentPartPr/>
              <p14:nvPr/>
            </p14:nvContentPartPr>
            <p14:xfrm>
              <a:off x="719331" y="2106051"/>
              <a:ext cx="1325880" cy="398124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01331" y="2086251"/>
                <a:ext cx="1364760" cy="401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5" name="Ink 144"/>
              <p14:cNvContentPartPr/>
              <p14:nvPr/>
            </p14:nvContentPartPr>
            <p14:xfrm>
              <a:off x="3991371" y="4230051"/>
              <a:ext cx="78840" cy="237636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72291" y="4209531"/>
                <a:ext cx="118800" cy="241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98" name="Ink 197"/>
              <p14:cNvContentPartPr/>
              <p14:nvPr/>
            </p14:nvContentPartPr>
            <p14:xfrm>
              <a:off x="4809291" y="2112171"/>
              <a:ext cx="4286520" cy="431244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97051" y="2092011"/>
                <a:ext cx="4316760" cy="435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620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742731" y="214251"/>
              <a:ext cx="7789320" cy="61898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3651" y="196611"/>
                <a:ext cx="7828920" cy="621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97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8" name="Ink 27"/>
              <p14:cNvContentPartPr/>
              <p14:nvPr/>
            </p14:nvContentPartPr>
            <p14:xfrm>
              <a:off x="816531" y="1540491"/>
              <a:ext cx="5638680" cy="478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1771" y="1525011"/>
                <a:ext cx="566028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9" name="Ink 28"/>
              <p14:cNvContentPartPr/>
              <p14:nvPr/>
            </p14:nvContentPartPr>
            <p14:xfrm>
              <a:off x="-685749" y="5496171"/>
              <a:ext cx="2043360" cy="12729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97629" y="5484291"/>
                <a:ext cx="2075040" cy="130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2" name="Ink 31"/>
              <p14:cNvContentPartPr/>
              <p14:nvPr/>
            </p14:nvContentPartPr>
            <p14:xfrm>
              <a:off x="2952771" y="1068891"/>
              <a:ext cx="134640" cy="393732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39811" y="1050531"/>
                <a:ext cx="168840" cy="39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8" name="Ink 37"/>
              <p14:cNvContentPartPr/>
              <p14:nvPr/>
            </p14:nvContentPartPr>
            <p14:xfrm>
              <a:off x="1126491" y="1809411"/>
              <a:ext cx="1572120" cy="42908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07411" y="1791411"/>
                <a:ext cx="1611720" cy="431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1" name="Ink 60"/>
              <p14:cNvContentPartPr/>
              <p14:nvPr/>
            </p14:nvContentPartPr>
            <p14:xfrm>
              <a:off x="2895531" y="4798131"/>
              <a:ext cx="163800" cy="156384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880411" y="4777251"/>
                <a:ext cx="199800" cy="159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69" name="Ink 68"/>
              <p14:cNvContentPartPr/>
              <p14:nvPr/>
            </p14:nvContentPartPr>
            <p14:xfrm>
              <a:off x="3393411" y="923451"/>
              <a:ext cx="779760" cy="32076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373251" y="902571"/>
                <a:ext cx="81900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5" name="Ink 84"/>
              <p14:cNvContentPartPr/>
              <p14:nvPr/>
            </p14:nvContentPartPr>
            <p14:xfrm>
              <a:off x="760731" y="123531"/>
              <a:ext cx="7463880" cy="141588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42371" y="105891"/>
                <a:ext cx="7502040" cy="14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6" name="Ink 145"/>
              <p14:cNvContentPartPr/>
              <p14:nvPr/>
            </p14:nvContentPartPr>
            <p14:xfrm>
              <a:off x="5397531" y="974571"/>
              <a:ext cx="250560" cy="517752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387091" y="955131"/>
                <a:ext cx="282240" cy="520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62" name="Ink 161"/>
              <p14:cNvContentPartPr/>
              <p14:nvPr/>
            </p14:nvContentPartPr>
            <p14:xfrm>
              <a:off x="5880291" y="876651"/>
              <a:ext cx="2417760" cy="217728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861211" y="858651"/>
                <a:ext cx="2444400" cy="22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64" name="Ink 163"/>
              <p14:cNvContentPartPr/>
              <p14:nvPr/>
            </p14:nvContentPartPr>
            <p14:xfrm>
              <a:off x="6308331" y="1501251"/>
              <a:ext cx="2208600" cy="7524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292131" y="1483611"/>
                <a:ext cx="224208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84" name="Ink 183"/>
              <p14:cNvContentPartPr/>
              <p14:nvPr/>
            </p14:nvContentPartPr>
            <p14:xfrm>
              <a:off x="6936171" y="3434451"/>
              <a:ext cx="864360" cy="269892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915291" y="3413571"/>
                <a:ext cx="892440" cy="27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90" name="Ink 189"/>
              <p14:cNvContentPartPr/>
              <p14:nvPr/>
            </p14:nvContentPartPr>
            <p14:xfrm>
              <a:off x="1416291" y="6150651"/>
              <a:ext cx="111240" cy="39456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406211" y="6130851"/>
                <a:ext cx="138600" cy="4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91" name="Ink 190"/>
              <p14:cNvContentPartPr/>
              <p14:nvPr/>
            </p14:nvContentPartPr>
            <p14:xfrm>
              <a:off x="1619331" y="6393291"/>
              <a:ext cx="181080" cy="15948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611051" y="6373131"/>
                <a:ext cx="198360" cy="1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92" name="Ink 191"/>
              <p14:cNvContentPartPr/>
              <p14:nvPr/>
            </p14:nvContentPartPr>
            <p14:xfrm>
              <a:off x="1916331" y="6408771"/>
              <a:ext cx="251640" cy="10836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897971" y="6390411"/>
                <a:ext cx="27792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93" name="Ink 192"/>
              <p14:cNvContentPartPr/>
              <p14:nvPr/>
            </p14:nvContentPartPr>
            <p14:xfrm>
              <a:off x="2280651" y="6415251"/>
              <a:ext cx="127440" cy="14472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260131" y="6394371"/>
                <a:ext cx="15516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94" name="Ink 193"/>
              <p14:cNvContentPartPr/>
              <p14:nvPr/>
            </p14:nvContentPartPr>
            <p14:xfrm>
              <a:off x="2449851" y="6466011"/>
              <a:ext cx="171360" cy="12636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440851" y="6448731"/>
                <a:ext cx="19188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95" name="Ink 194"/>
              <p14:cNvContentPartPr/>
              <p14:nvPr/>
            </p14:nvContentPartPr>
            <p14:xfrm>
              <a:off x="2785371" y="6232731"/>
              <a:ext cx="57960" cy="32760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2772411" y="6214011"/>
                <a:ext cx="878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6" name="Ink 195"/>
              <p14:cNvContentPartPr/>
              <p14:nvPr/>
            </p14:nvContentPartPr>
            <p14:xfrm>
              <a:off x="2756211" y="6406971"/>
              <a:ext cx="400320" cy="12672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2737851" y="6385731"/>
                <a:ext cx="42516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97" name="Ink 196"/>
              <p14:cNvContentPartPr/>
              <p14:nvPr/>
            </p14:nvContentPartPr>
            <p14:xfrm>
              <a:off x="3211251" y="6236331"/>
              <a:ext cx="236160" cy="34596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190731" y="6215811"/>
                <a:ext cx="27756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198" name="Ink 197"/>
              <p14:cNvContentPartPr/>
              <p14:nvPr/>
            </p14:nvContentPartPr>
            <p14:xfrm>
              <a:off x="3395931" y="6293931"/>
              <a:ext cx="29520" cy="16524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3379731" y="6276651"/>
                <a:ext cx="5580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199" name="Ink 198"/>
              <p14:cNvContentPartPr/>
              <p14:nvPr/>
            </p14:nvContentPartPr>
            <p14:xfrm>
              <a:off x="3568371" y="6428931"/>
              <a:ext cx="80640" cy="12996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3548211" y="6412731"/>
                <a:ext cx="11016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00" name="Ink 199"/>
              <p14:cNvContentPartPr/>
              <p14:nvPr/>
            </p14:nvContentPartPr>
            <p14:xfrm>
              <a:off x="3792651" y="6432891"/>
              <a:ext cx="248400" cy="13860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780411" y="6412011"/>
                <a:ext cx="26820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01" name="Ink 200"/>
              <p14:cNvContentPartPr/>
              <p14:nvPr/>
            </p14:nvContentPartPr>
            <p14:xfrm>
              <a:off x="4264611" y="6218331"/>
              <a:ext cx="651600" cy="35064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4253091" y="6197451"/>
                <a:ext cx="672120" cy="39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02" name="Ink 201"/>
              <p14:cNvContentPartPr/>
              <p14:nvPr/>
            </p14:nvContentPartPr>
            <p14:xfrm>
              <a:off x="4984251" y="6301491"/>
              <a:ext cx="91080" cy="16740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4963731" y="6286011"/>
                <a:ext cx="132480" cy="2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03" name="Ink 202"/>
              <p14:cNvContentPartPr/>
              <p14:nvPr/>
            </p14:nvContentPartPr>
            <p14:xfrm>
              <a:off x="5156691" y="6242451"/>
              <a:ext cx="439200" cy="49464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5144451" y="6221571"/>
                <a:ext cx="472320" cy="5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04" name="Ink 203"/>
              <p14:cNvContentPartPr/>
              <p14:nvPr/>
            </p14:nvContentPartPr>
            <p14:xfrm>
              <a:off x="5613531" y="6153531"/>
              <a:ext cx="194400" cy="34992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5603451" y="6143451"/>
                <a:ext cx="2127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05" name="Ink 204"/>
              <p14:cNvContentPartPr/>
              <p14:nvPr/>
            </p14:nvContentPartPr>
            <p14:xfrm>
              <a:off x="6003411" y="6210411"/>
              <a:ext cx="212040" cy="35136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5991531" y="6190251"/>
                <a:ext cx="24480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206" name="Ink 205"/>
              <p14:cNvContentPartPr/>
              <p14:nvPr/>
            </p14:nvContentPartPr>
            <p14:xfrm>
              <a:off x="6287091" y="6203571"/>
              <a:ext cx="210240" cy="17460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6268371" y="6184851"/>
                <a:ext cx="23508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207" name="Ink 206"/>
              <p14:cNvContentPartPr/>
              <p14:nvPr/>
            </p14:nvContentPartPr>
            <p14:xfrm>
              <a:off x="6508131" y="6234891"/>
              <a:ext cx="172080" cy="21672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6490131" y="6215451"/>
                <a:ext cx="21132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208" name="Ink 207"/>
              <p14:cNvContentPartPr/>
              <p14:nvPr/>
            </p14:nvContentPartPr>
            <p14:xfrm>
              <a:off x="6827451" y="6095931"/>
              <a:ext cx="1163880" cy="36900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808731" y="6075771"/>
                <a:ext cx="1187640" cy="40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209" name="Ink 208"/>
              <p14:cNvContentPartPr/>
              <p14:nvPr/>
            </p14:nvContentPartPr>
            <p14:xfrm>
              <a:off x="8059011" y="6263331"/>
              <a:ext cx="102600" cy="10152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8039571" y="6246051"/>
                <a:ext cx="12960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210" name="Ink 209"/>
              <p14:cNvContentPartPr/>
              <p14:nvPr/>
            </p14:nvContentPartPr>
            <p14:xfrm>
              <a:off x="8291211" y="6130851"/>
              <a:ext cx="552600" cy="34200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8272851" y="6112131"/>
                <a:ext cx="58464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211" name="Ink 210"/>
              <p14:cNvContentPartPr/>
              <p14:nvPr/>
            </p14:nvContentPartPr>
            <p14:xfrm>
              <a:off x="3254811" y="1274091"/>
              <a:ext cx="2015640" cy="496836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3237891" y="1255731"/>
                <a:ext cx="2049120" cy="50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212" name="Ink 211"/>
              <p14:cNvContentPartPr/>
              <p14:nvPr/>
            </p14:nvContentPartPr>
            <p14:xfrm>
              <a:off x="6768051" y="6573651"/>
              <a:ext cx="748080" cy="27072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6755091" y="6552771"/>
                <a:ext cx="78192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213" name="Ink 212"/>
              <p14:cNvContentPartPr/>
              <p14:nvPr/>
            </p14:nvContentPartPr>
            <p14:xfrm>
              <a:off x="7622691" y="6513891"/>
              <a:ext cx="83880" cy="25344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7611891" y="6494091"/>
                <a:ext cx="11556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214" name="Ink 213"/>
              <p14:cNvContentPartPr/>
              <p14:nvPr/>
            </p14:nvContentPartPr>
            <p14:xfrm>
              <a:off x="7646451" y="6621891"/>
              <a:ext cx="640800" cy="15768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7629531" y="6601011"/>
                <a:ext cx="67248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215" name="Ink 214"/>
              <p14:cNvContentPartPr/>
              <p14:nvPr/>
            </p14:nvContentPartPr>
            <p14:xfrm>
              <a:off x="8347371" y="6605691"/>
              <a:ext cx="562320" cy="20592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8331171" y="6584811"/>
                <a:ext cx="59940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216" name="Ink 215"/>
              <p14:cNvContentPartPr/>
              <p14:nvPr/>
            </p14:nvContentPartPr>
            <p14:xfrm>
              <a:off x="8961171" y="6772011"/>
              <a:ext cx="22680" cy="1188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8949651" y="6764451"/>
                <a:ext cx="44280" cy="3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435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653091" y="146931"/>
              <a:ext cx="8451360" cy="59353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6531" y="126051"/>
                <a:ext cx="8489160" cy="596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962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10651" y="269691"/>
              <a:ext cx="7538040" cy="3317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291" y="252771"/>
                <a:ext cx="7554960" cy="334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6" name="Ink 115"/>
              <p14:cNvContentPartPr/>
              <p14:nvPr/>
            </p14:nvContentPartPr>
            <p14:xfrm>
              <a:off x="2382531" y="3515091"/>
              <a:ext cx="38520" cy="9396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72811" y="3494571"/>
                <a:ext cx="6876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7" name="Ink 116"/>
              <p14:cNvContentPartPr/>
              <p14:nvPr/>
            </p14:nvContentPartPr>
            <p14:xfrm>
              <a:off x="2518971" y="3299451"/>
              <a:ext cx="197640" cy="16272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98091" y="3281091"/>
                <a:ext cx="226080" cy="1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" name="Ink 117"/>
              <p14:cNvContentPartPr/>
              <p14:nvPr/>
            </p14:nvContentPartPr>
            <p14:xfrm>
              <a:off x="2703651" y="3111891"/>
              <a:ext cx="141480" cy="61380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93211" y="3099651"/>
                <a:ext cx="172800" cy="63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9" name="Ink 118"/>
              <p14:cNvContentPartPr/>
              <p14:nvPr/>
            </p14:nvContentPartPr>
            <p14:xfrm>
              <a:off x="3236811" y="3366411"/>
              <a:ext cx="150840" cy="4032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23131" y="3345891"/>
                <a:ext cx="17676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0" name="Ink 119"/>
              <p14:cNvContentPartPr/>
              <p14:nvPr/>
            </p14:nvContentPartPr>
            <p14:xfrm>
              <a:off x="3222411" y="3440211"/>
              <a:ext cx="201960" cy="187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12331" y="3430131"/>
                <a:ext cx="22104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1" name="Ink 120"/>
              <p14:cNvContentPartPr/>
              <p14:nvPr/>
            </p14:nvContentPartPr>
            <p14:xfrm>
              <a:off x="3821091" y="2977971"/>
              <a:ext cx="338040" cy="374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05611" y="2957091"/>
                <a:ext cx="37260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2" name="Ink 121"/>
              <p14:cNvContentPartPr/>
              <p14:nvPr/>
            </p14:nvContentPartPr>
            <p14:xfrm>
              <a:off x="3886251" y="3011811"/>
              <a:ext cx="492120" cy="49572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871491" y="2997771"/>
                <a:ext cx="515880" cy="53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3" name="Ink 122"/>
              <p14:cNvContentPartPr/>
              <p14:nvPr/>
            </p14:nvContentPartPr>
            <p14:xfrm>
              <a:off x="4626411" y="2880411"/>
              <a:ext cx="274680" cy="74016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605531" y="2861691"/>
                <a:ext cx="306000" cy="77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4" name="Ink 123"/>
              <p14:cNvContentPartPr/>
              <p14:nvPr/>
            </p14:nvContentPartPr>
            <p14:xfrm>
              <a:off x="4995411" y="3049611"/>
              <a:ext cx="42120" cy="30204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75611" y="3028731"/>
                <a:ext cx="7164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5" name="Ink 124"/>
              <p14:cNvContentPartPr/>
              <p14:nvPr/>
            </p14:nvContentPartPr>
            <p14:xfrm>
              <a:off x="5211771" y="3309531"/>
              <a:ext cx="30960" cy="12096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202771" y="3295491"/>
                <a:ext cx="5904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6" name="Ink 125"/>
              <p14:cNvContentPartPr/>
              <p14:nvPr/>
            </p14:nvContentPartPr>
            <p14:xfrm>
              <a:off x="5471691" y="3034131"/>
              <a:ext cx="279000" cy="25056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459811" y="3013251"/>
                <a:ext cx="29916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7" name="Ink 126"/>
              <p14:cNvContentPartPr/>
              <p14:nvPr/>
            </p14:nvContentPartPr>
            <p14:xfrm>
              <a:off x="5815131" y="3238251"/>
              <a:ext cx="143280" cy="16632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805771" y="3224571"/>
                <a:ext cx="17244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8" name="Ink 127"/>
              <p14:cNvContentPartPr/>
              <p14:nvPr/>
            </p14:nvContentPartPr>
            <p14:xfrm>
              <a:off x="6325971" y="3006411"/>
              <a:ext cx="205920" cy="3384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308331" y="2987331"/>
                <a:ext cx="244440" cy="37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9" name="Ink 128"/>
              <p14:cNvContentPartPr/>
              <p14:nvPr/>
            </p14:nvContentPartPr>
            <p14:xfrm>
              <a:off x="6341451" y="3208371"/>
              <a:ext cx="185400" cy="1512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31731" y="3191451"/>
                <a:ext cx="20232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0" name="Ink 129"/>
              <p14:cNvContentPartPr/>
              <p14:nvPr/>
            </p14:nvContentPartPr>
            <p14:xfrm>
              <a:off x="6880011" y="2995611"/>
              <a:ext cx="227160" cy="28404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862731" y="2976891"/>
                <a:ext cx="26568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1" name="Ink 130"/>
              <p14:cNvContentPartPr/>
              <p14:nvPr/>
            </p14:nvContentPartPr>
            <p14:xfrm>
              <a:off x="6804411" y="2836851"/>
              <a:ext cx="544680" cy="9874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796131" y="2819211"/>
                <a:ext cx="574200" cy="10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2" name="Ink 131"/>
              <p14:cNvContentPartPr/>
              <p14:nvPr/>
            </p14:nvContentPartPr>
            <p14:xfrm>
              <a:off x="819051" y="4085331"/>
              <a:ext cx="40320" cy="35640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97811" y="4066611"/>
                <a:ext cx="7956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3" name="Ink 132"/>
              <p14:cNvContentPartPr/>
              <p14:nvPr/>
            </p14:nvContentPartPr>
            <p14:xfrm>
              <a:off x="821931" y="4078491"/>
              <a:ext cx="198000" cy="6912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04291" y="4057611"/>
                <a:ext cx="228240" cy="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4" name="Ink 133"/>
              <p14:cNvContentPartPr/>
              <p14:nvPr/>
            </p14:nvContentPartPr>
            <p14:xfrm>
              <a:off x="791331" y="4251651"/>
              <a:ext cx="285480" cy="2880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81971" y="4242291"/>
                <a:ext cx="30240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35" name="Ink 134"/>
              <p14:cNvContentPartPr/>
              <p14:nvPr/>
            </p14:nvContentPartPr>
            <p14:xfrm>
              <a:off x="1378491" y="3975171"/>
              <a:ext cx="228600" cy="47268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357971" y="3960051"/>
                <a:ext cx="256680" cy="49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36" name="Ink 135"/>
              <p14:cNvContentPartPr/>
              <p14:nvPr/>
            </p14:nvContentPartPr>
            <p14:xfrm>
              <a:off x="1667571" y="4106931"/>
              <a:ext cx="174240" cy="3211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656411" y="4086051"/>
                <a:ext cx="206280" cy="35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37" name="Ink 136"/>
              <p14:cNvContentPartPr/>
              <p14:nvPr/>
            </p14:nvContentPartPr>
            <p14:xfrm>
              <a:off x="1952331" y="4308531"/>
              <a:ext cx="49320" cy="13104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945131" y="4291971"/>
                <a:ext cx="7596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38" name="Ink 137"/>
              <p14:cNvContentPartPr/>
              <p14:nvPr/>
            </p14:nvContentPartPr>
            <p14:xfrm>
              <a:off x="2284611" y="4089651"/>
              <a:ext cx="110520" cy="21384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263731" y="4068771"/>
                <a:ext cx="13572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39" name="Ink 138"/>
              <p14:cNvContentPartPr/>
              <p14:nvPr/>
            </p14:nvContentPartPr>
            <p14:xfrm>
              <a:off x="2268051" y="4155891"/>
              <a:ext cx="151560" cy="43560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259771" y="4136091"/>
                <a:ext cx="180000" cy="46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40" name="Ink 139"/>
              <p14:cNvContentPartPr/>
              <p14:nvPr/>
            </p14:nvContentPartPr>
            <p14:xfrm>
              <a:off x="2603571" y="4380531"/>
              <a:ext cx="53640" cy="11664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592411" y="4361451"/>
                <a:ext cx="8460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41" name="Ink 140"/>
              <p14:cNvContentPartPr/>
              <p14:nvPr/>
            </p14:nvContentPartPr>
            <p14:xfrm>
              <a:off x="2705451" y="4192251"/>
              <a:ext cx="246960" cy="22032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697531" y="4171731"/>
                <a:ext cx="26388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42" name="Ink 141"/>
              <p14:cNvContentPartPr/>
              <p14:nvPr/>
            </p14:nvContentPartPr>
            <p14:xfrm>
              <a:off x="2890491" y="4298451"/>
              <a:ext cx="10080" cy="540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886531" y="4291251"/>
                <a:ext cx="2124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43" name="Ink 142"/>
              <p14:cNvContentPartPr/>
              <p14:nvPr/>
            </p14:nvContentPartPr>
            <p14:xfrm>
              <a:off x="2777811" y="4256691"/>
              <a:ext cx="279720" cy="1872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766291" y="4248051"/>
                <a:ext cx="29988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44" name="Ink 143"/>
              <p14:cNvContentPartPr/>
              <p14:nvPr/>
            </p14:nvContentPartPr>
            <p14:xfrm>
              <a:off x="3208011" y="4010811"/>
              <a:ext cx="218160" cy="55044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195771" y="3995331"/>
                <a:ext cx="251640" cy="57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45" name="Ink 144"/>
              <p14:cNvContentPartPr/>
              <p14:nvPr/>
            </p14:nvContentPartPr>
            <p14:xfrm>
              <a:off x="3604371" y="4270731"/>
              <a:ext cx="124200" cy="2736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592851" y="4250931"/>
                <a:ext cx="14832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46" name="Ink 145"/>
              <p14:cNvContentPartPr/>
              <p14:nvPr/>
            </p14:nvContentPartPr>
            <p14:xfrm>
              <a:off x="3609771" y="4353891"/>
              <a:ext cx="244800" cy="180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602211" y="4346331"/>
                <a:ext cx="25632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47" name="Ink 146"/>
              <p14:cNvContentPartPr/>
              <p14:nvPr/>
            </p14:nvContentPartPr>
            <p14:xfrm>
              <a:off x="4305291" y="3901731"/>
              <a:ext cx="32400" cy="5180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293411" y="3882651"/>
                <a:ext cx="59040" cy="54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48" name="Ink 147"/>
              <p14:cNvContentPartPr/>
              <p14:nvPr/>
            </p14:nvContentPartPr>
            <p14:xfrm>
              <a:off x="4452531" y="3985251"/>
              <a:ext cx="19440" cy="36792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432011" y="3967971"/>
                <a:ext cx="5868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49" name="Ink 148"/>
              <p14:cNvContentPartPr/>
              <p14:nvPr/>
            </p14:nvContentPartPr>
            <p14:xfrm>
              <a:off x="4033491" y="3882291"/>
              <a:ext cx="802080" cy="5976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013331" y="3862131"/>
                <a:ext cx="83700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50" name="Ink 149"/>
              <p14:cNvContentPartPr/>
              <p14:nvPr/>
            </p14:nvContentPartPr>
            <p14:xfrm>
              <a:off x="5068851" y="3713811"/>
              <a:ext cx="295920" cy="87120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047971" y="3695451"/>
                <a:ext cx="333360" cy="90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51" name="Ink 150"/>
              <p14:cNvContentPartPr/>
              <p14:nvPr/>
            </p14:nvContentPartPr>
            <p14:xfrm>
              <a:off x="5604891" y="3897051"/>
              <a:ext cx="282240" cy="30744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584011" y="3876171"/>
                <a:ext cx="31320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52" name="Ink 151"/>
              <p14:cNvContentPartPr/>
              <p14:nvPr/>
            </p14:nvContentPartPr>
            <p14:xfrm>
              <a:off x="5954811" y="4163091"/>
              <a:ext cx="84240" cy="18360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946531" y="4151931"/>
                <a:ext cx="10944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53" name="Ink 152"/>
              <p14:cNvContentPartPr/>
              <p14:nvPr/>
            </p14:nvContentPartPr>
            <p14:xfrm>
              <a:off x="6379971" y="3884451"/>
              <a:ext cx="163440" cy="28296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359811" y="3867171"/>
                <a:ext cx="204840" cy="32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54" name="Ink 153"/>
              <p14:cNvContentPartPr/>
              <p14:nvPr/>
            </p14:nvContentPartPr>
            <p14:xfrm>
              <a:off x="6717291" y="4161651"/>
              <a:ext cx="130680" cy="1548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708651" y="4141851"/>
                <a:ext cx="15912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55" name="Ink 154"/>
              <p14:cNvContentPartPr/>
              <p14:nvPr/>
            </p14:nvContentPartPr>
            <p14:xfrm>
              <a:off x="7088811" y="3841611"/>
              <a:ext cx="214200" cy="39708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070811" y="3820371"/>
                <a:ext cx="253080" cy="43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56" name="Ink 155"/>
              <p14:cNvContentPartPr/>
              <p14:nvPr/>
            </p14:nvContentPartPr>
            <p14:xfrm>
              <a:off x="7065771" y="3981291"/>
              <a:ext cx="321120" cy="7668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052091" y="3974451"/>
                <a:ext cx="34164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7" name="Ink 156"/>
              <p14:cNvContentPartPr/>
              <p14:nvPr/>
            </p14:nvContentPartPr>
            <p14:xfrm>
              <a:off x="7252611" y="3686091"/>
              <a:ext cx="451800" cy="8859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243251" y="3668091"/>
                <a:ext cx="482040" cy="91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004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3931" y="119211"/>
              <a:ext cx="8730720" cy="6021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811" y="99051"/>
                <a:ext cx="8754840" cy="606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929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4691" y="49011"/>
              <a:ext cx="6958440" cy="6024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051" y="29211"/>
                <a:ext cx="6981121" cy="605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8" name="Ink 167"/>
              <p14:cNvContentPartPr/>
              <p14:nvPr/>
            </p14:nvContentPartPr>
            <p14:xfrm>
              <a:off x="798531" y="5580051"/>
              <a:ext cx="1255320" cy="10044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2331" y="5571411"/>
                <a:ext cx="1286280" cy="12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810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86891" y="104811"/>
              <a:ext cx="8779320" cy="6414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251" y="85731"/>
                <a:ext cx="8812440" cy="64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1" name="Ink 90"/>
              <p14:cNvContentPartPr/>
              <p14:nvPr/>
            </p14:nvContentPartPr>
            <p14:xfrm>
              <a:off x="916251" y="2951691"/>
              <a:ext cx="1211040" cy="367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8251" y="2932611"/>
                <a:ext cx="124920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7" name="Ink 96"/>
              <p14:cNvContentPartPr/>
              <p14:nvPr/>
            </p14:nvContentPartPr>
            <p14:xfrm>
              <a:off x="991131" y="3269931"/>
              <a:ext cx="1262520" cy="540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2051" y="3250851"/>
                <a:ext cx="130248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5" name="Ink 154"/>
              <p14:cNvContentPartPr/>
              <p14:nvPr/>
            </p14:nvContentPartPr>
            <p14:xfrm>
              <a:off x="7349091" y="3248691"/>
              <a:ext cx="1188360" cy="42948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29651" y="3227451"/>
                <a:ext cx="1228680" cy="4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8" name="Ink 167"/>
              <p14:cNvContentPartPr/>
              <p14:nvPr/>
            </p14:nvContentPartPr>
            <p14:xfrm>
              <a:off x="4728651" y="5164971"/>
              <a:ext cx="1080" cy="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0" y="0"/>
                <a:ext cx="108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653091" y="434931"/>
              <a:ext cx="7752600" cy="31798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2571" y="415851"/>
                <a:ext cx="7794000" cy="32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1632291" y="1605651"/>
              <a:ext cx="0" cy="201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294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5" name="Ink 24"/>
              <p14:cNvContentPartPr/>
              <p14:nvPr/>
            </p14:nvContentPartPr>
            <p14:xfrm>
              <a:off x="645891" y="198771"/>
              <a:ext cx="6510600" cy="44553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8971" y="179331"/>
                <a:ext cx="6548040" cy="448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259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62971" y="169611"/>
              <a:ext cx="5806080" cy="2384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6771" y="150531"/>
                <a:ext cx="5842080" cy="241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3" name="Ink 32"/>
              <p14:cNvContentPartPr/>
              <p14:nvPr/>
            </p14:nvContentPartPr>
            <p14:xfrm>
              <a:off x="4357131" y="1132251"/>
              <a:ext cx="3075840" cy="196560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50651" y="1114611"/>
                <a:ext cx="3094200" cy="19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9" name="Ink 58"/>
              <p14:cNvContentPartPr/>
              <p14:nvPr/>
            </p14:nvContentPartPr>
            <p14:xfrm>
              <a:off x="4492851" y="1282731"/>
              <a:ext cx="2898360" cy="12024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88531" y="1267611"/>
                <a:ext cx="291204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0" name="Ink 59"/>
              <p14:cNvContentPartPr/>
              <p14:nvPr/>
            </p14:nvContentPartPr>
            <p14:xfrm>
              <a:off x="4479171" y="1478211"/>
              <a:ext cx="2985120" cy="6300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75931" y="1464531"/>
                <a:ext cx="299412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8" name="Ink 67"/>
              <p14:cNvContentPartPr/>
              <p14:nvPr/>
            </p14:nvContentPartPr>
            <p14:xfrm>
              <a:off x="6815571" y="1933971"/>
              <a:ext cx="495000" cy="345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01171" y="1919211"/>
                <a:ext cx="52200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9" name="Ink 68"/>
              <p14:cNvContentPartPr/>
              <p14:nvPr/>
            </p14:nvContentPartPr>
            <p14:xfrm>
              <a:off x="4475931" y="2315571"/>
              <a:ext cx="2880720" cy="493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68731" y="2297931"/>
                <a:ext cx="290556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0" name="Ink 69"/>
              <p14:cNvContentPartPr/>
              <p14:nvPr/>
            </p14:nvContentPartPr>
            <p14:xfrm>
              <a:off x="4608051" y="2509611"/>
              <a:ext cx="2412360" cy="417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00131" y="2490891"/>
                <a:ext cx="243756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1" name="Ink 70"/>
              <p14:cNvContentPartPr/>
              <p14:nvPr/>
            </p14:nvContentPartPr>
            <p14:xfrm>
              <a:off x="4560891" y="2702211"/>
              <a:ext cx="2960280" cy="9684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548291" y="2689611"/>
                <a:ext cx="2988360" cy="12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7" name="Ink 76"/>
              <p14:cNvContentPartPr/>
              <p14:nvPr/>
            </p14:nvContentPartPr>
            <p14:xfrm>
              <a:off x="6444051" y="926331"/>
              <a:ext cx="937080" cy="46260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427851" y="911931"/>
                <a:ext cx="971640" cy="49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3" name="Ink 82"/>
              <p14:cNvContentPartPr/>
              <p14:nvPr/>
            </p14:nvContentPartPr>
            <p14:xfrm>
              <a:off x="5605611" y="1596291"/>
              <a:ext cx="1148040" cy="62208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585451" y="1577931"/>
                <a:ext cx="1189440" cy="66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8" name="Ink 97"/>
              <p14:cNvContentPartPr/>
              <p14:nvPr/>
            </p14:nvContentPartPr>
            <p14:xfrm>
              <a:off x="7580931" y="747771"/>
              <a:ext cx="1185120" cy="9993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561851" y="730131"/>
                <a:ext cx="1216080" cy="10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9" name="Ink 108"/>
              <p14:cNvContentPartPr/>
              <p14:nvPr/>
            </p14:nvContentPartPr>
            <p14:xfrm>
              <a:off x="1032171" y="3526611"/>
              <a:ext cx="4955400" cy="1699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17771" y="3510771"/>
                <a:ext cx="497808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4" name="Ink 113"/>
              <p14:cNvContentPartPr/>
              <p14:nvPr/>
            </p14:nvContentPartPr>
            <p14:xfrm>
              <a:off x="2687091" y="3154731"/>
              <a:ext cx="85680" cy="268200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666571" y="3133851"/>
                <a:ext cx="118080" cy="27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4" name="Ink 123"/>
              <p14:cNvContentPartPr/>
              <p14:nvPr/>
            </p14:nvContentPartPr>
            <p14:xfrm>
              <a:off x="1216131" y="3238611"/>
              <a:ext cx="668160" cy="33660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05331" y="3218451"/>
                <a:ext cx="69984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5" name="Ink 124"/>
              <p14:cNvContentPartPr/>
              <p14:nvPr/>
            </p14:nvContentPartPr>
            <p14:xfrm>
              <a:off x="3080571" y="3261291"/>
              <a:ext cx="847080" cy="34452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072291" y="3241491"/>
                <a:ext cx="87624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6" name="Ink 125"/>
              <p14:cNvContentPartPr/>
              <p14:nvPr/>
            </p14:nvContentPartPr>
            <p14:xfrm>
              <a:off x="4197651" y="3130251"/>
              <a:ext cx="187560" cy="229860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91171" y="3110091"/>
                <a:ext cx="214920" cy="232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2" name="Ink 131"/>
              <p14:cNvContentPartPr/>
              <p14:nvPr/>
            </p14:nvContentPartPr>
            <p14:xfrm>
              <a:off x="4588611" y="3247971"/>
              <a:ext cx="763920" cy="35892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577451" y="3227091"/>
                <a:ext cx="79596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0" name="Ink 139"/>
              <p14:cNvContentPartPr/>
              <p14:nvPr/>
            </p14:nvContentPartPr>
            <p14:xfrm>
              <a:off x="4545411" y="3095331"/>
              <a:ext cx="1037160" cy="496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26691" y="3074451"/>
                <a:ext cx="107676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1" name="Ink 140"/>
              <p14:cNvContentPartPr/>
              <p14:nvPr/>
            </p14:nvContentPartPr>
            <p14:xfrm>
              <a:off x="6223011" y="3159411"/>
              <a:ext cx="331560" cy="3168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213651" y="3138531"/>
                <a:ext cx="34884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2" name="Ink 141"/>
              <p14:cNvContentPartPr/>
              <p14:nvPr/>
            </p14:nvContentPartPr>
            <p14:xfrm>
              <a:off x="5759331" y="3660891"/>
              <a:ext cx="2675880" cy="399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42771" y="3640371"/>
                <a:ext cx="270108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3" name="Ink 142"/>
              <p14:cNvContentPartPr/>
              <p14:nvPr/>
            </p14:nvContentPartPr>
            <p14:xfrm>
              <a:off x="5848251" y="3142131"/>
              <a:ext cx="279720" cy="220356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41051" y="3123051"/>
                <a:ext cx="306720" cy="22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44" name="Ink 143"/>
              <p14:cNvContentPartPr/>
              <p14:nvPr/>
            </p14:nvContentPartPr>
            <p14:xfrm>
              <a:off x="6905931" y="3200091"/>
              <a:ext cx="141480" cy="203652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88651" y="3187131"/>
                <a:ext cx="176760" cy="20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51" name="Ink 150"/>
              <p14:cNvContentPartPr/>
              <p14:nvPr/>
            </p14:nvContentPartPr>
            <p14:xfrm>
              <a:off x="8275371" y="3168771"/>
              <a:ext cx="772560" cy="43884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264931" y="3148971"/>
                <a:ext cx="795600" cy="4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52" name="Ink 151"/>
              <p14:cNvContentPartPr/>
              <p14:nvPr/>
            </p14:nvContentPartPr>
            <p14:xfrm>
              <a:off x="7346211" y="3180651"/>
              <a:ext cx="314640" cy="42588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334691" y="3163731"/>
                <a:ext cx="334440" cy="46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53" name="Ink 152"/>
              <p14:cNvContentPartPr/>
              <p14:nvPr/>
            </p14:nvContentPartPr>
            <p14:xfrm>
              <a:off x="7999971" y="3241851"/>
              <a:ext cx="102240" cy="226260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990611" y="3224931"/>
                <a:ext cx="124920" cy="22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54" name="Ink 153"/>
              <p14:cNvContentPartPr/>
              <p14:nvPr/>
            </p14:nvContentPartPr>
            <p14:xfrm>
              <a:off x="8349531" y="3667731"/>
              <a:ext cx="725760" cy="2664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343051" y="3647931"/>
                <a:ext cx="75096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63" name="Ink 162"/>
              <p14:cNvContentPartPr/>
              <p14:nvPr/>
            </p14:nvContentPartPr>
            <p14:xfrm>
              <a:off x="1192011" y="3743331"/>
              <a:ext cx="618120" cy="171072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173651" y="3722811"/>
                <a:ext cx="657720" cy="175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67" name="Ink 166"/>
              <p14:cNvContentPartPr/>
              <p14:nvPr/>
            </p14:nvContentPartPr>
            <p14:xfrm>
              <a:off x="3457491" y="3751971"/>
              <a:ext cx="132840" cy="195696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438771" y="3733251"/>
                <a:ext cx="172800" cy="19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73" name="Ink 172"/>
              <p14:cNvContentPartPr/>
              <p14:nvPr/>
            </p14:nvContentPartPr>
            <p14:xfrm>
              <a:off x="4964091" y="3809931"/>
              <a:ext cx="221040" cy="165780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944291" y="3789051"/>
                <a:ext cx="261720" cy="169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78" name="Ink 177"/>
              <p14:cNvContentPartPr/>
              <p14:nvPr/>
            </p14:nvContentPartPr>
            <p14:xfrm>
              <a:off x="6418491" y="3758811"/>
              <a:ext cx="198000" cy="156060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399411" y="3737931"/>
                <a:ext cx="237960" cy="16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83" name="Ink 182"/>
              <p14:cNvContentPartPr/>
              <p14:nvPr/>
            </p14:nvContentPartPr>
            <p14:xfrm>
              <a:off x="7459971" y="3775731"/>
              <a:ext cx="221040" cy="163980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440891" y="3754851"/>
                <a:ext cx="259200" cy="167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88" name="Ink 187"/>
              <p14:cNvContentPartPr/>
              <p14:nvPr/>
            </p14:nvContentPartPr>
            <p14:xfrm>
              <a:off x="8533851" y="3780771"/>
              <a:ext cx="113040" cy="162108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515131" y="3760251"/>
                <a:ext cx="152640" cy="166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14" name="Ink 213"/>
              <p14:cNvContentPartPr/>
              <p14:nvPr/>
            </p14:nvContentPartPr>
            <p14:xfrm>
              <a:off x="1089051" y="5628291"/>
              <a:ext cx="6967800" cy="97380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070331" y="5607771"/>
                <a:ext cx="7007400" cy="10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17" name="Ink 216"/>
              <p14:cNvContentPartPr/>
              <p14:nvPr/>
            </p14:nvContentPartPr>
            <p14:xfrm>
              <a:off x="-340149" y="1276251"/>
              <a:ext cx="360" cy="36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-352029" y="1264371"/>
                <a:ext cx="24120" cy="2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249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514131" y="203091"/>
              <a:ext cx="7838280" cy="56682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6851" y="183291"/>
                <a:ext cx="7867800" cy="57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2" name="Ink 61"/>
              <p14:cNvContentPartPr/>
              <p14:nvPr/>
            </p14:nvContentPartPr>
            <p14:xfrm>
              <a:off x="3619851" y="1568571"/>
              <a:ext cx="0" cy="3420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3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304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68291" y="119931"/>
              <a:ext cx="7392960" cy="26481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8491" y="103731"/>
                <a:ext cx="7422120" cy="267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0" name="Ink 69"/>
              <p14:cNvContentPartPr/>
              <p14:nvPr/>
            </p14:nvContentPartPr>
            <p14:xfrm>
              <a:off x="860091" y="2809491"/>
              <a:ext cx="5153760" cy="219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0371" y="2791491"/>
                <a:ext cx="51670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0" name="Ink 79"/>
              <p14:cNvContentPartPr/>
              <p14:nvPr/>
            </p14:nvContentPartPr>
            <p14:xfrm>
              <a:off x="3940971" y="2216931"/>
              <a:ext cx="205200" cy="338940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19731" y="2197491"/>
                <a:ext cx="246600" cy="341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8" name="Ink 87"/>
              <p14:cNvContentPartPr/>
              <p14:nvPr/>
            </p14:nvContentPartPr>
            <p14:xfrm>
              <a:off x="5468811" y="2169771"/>
              <a:ext cx="150480" cy="309780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47571" y="2152851"/>
                <a:ext cx="191160" cy="312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9" name="Ink 88"/>
              <p14:cNvContentPartPr/>
              <p14:nvPr/>
            </p14:nvContentPartPr>
            <p14:xfrm>
              <a:off x="5800011" y="2809851"/>
              <a:ext cx="1794600" cy="1080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85611" y="2788971"/>
                <a:ext cx="1821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7" name="Ink 96"/>
              <p14:cNvContentPartPr/>
              <p14:nvPr/>
            </p14:nvContentPartPr>
            <p14:xfrm>
              <a:off x="6004131" y="2272731"/>
              <a:ext cx="506880" cy="30672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87571" y="2251851"/>
                <a:ext cx="53100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5" name="Ink 114"/>
              <p14:cNvContentPartPr/>
              <p14:nvPr/>
            </p14:nvContentPartPr>
            <p14:xfrm>
              <a:off x="1153491" y="2922171"/>
              <a:ext cx="2665800" cy="108180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34774" y="2911011"/>
                <a:ext cx="2697836" cy="11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0" name="Ink 129"/>
              <p14:cNvContentPartPr/>
              <p14:nvPr/>
            </p14:nvContentPartPr>
            <p14:xfrm>
              <a:off x="4064811" y="2958171"/>
              <a:ext cx="1324440" cy="20217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44651" y="2939091"/>
                <a:ext cx="1365480" cy="20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8" name="Ink 157"/>
              <p14:cNvContentPartPr/>
              <p14:nvPr/>
            </p14:nvContentPartPr>
            <p14:xfrm>
              <a:off x="6952731" y="2178411"/>
              <a:ext cx="566640" cy="44892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37251" y="2158251"/>
                <a:ext cx="60300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9" name="Ink 158"/>
              <p14:cNvContentPartPr/>
              <p14:nvPr/>
            </p14:nvContentPartPr>
            <p14:xfrm>
              <a:off x="6578691" y="2120451"/>
              <a:ext cx="204480" cy="320724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557811" y="2101731"/>
                <a:ext cx="246240" cy="32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7" name="Ink 166"/>
              <p14:cNvContentPartPr/>
              <p14:nvPr/>
            </p14:nvContentPartPr>
            <p14:xfrm>
              <a:off x="7384011" y="2940171"/>
              <a:ext cx="86760" cy="143028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374291" y="2924691"/>
                <a:ext cx="102600" cy="145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8" name="Ink 167"/>
              <p14:cNvContentPartPr/>
              <p14:nvPr/>
            </p14:nvContentPartPr>
            <p14:xfrm>
              <a:off x="6063531" y="3027291"/>
              <a:ext cx="79200" cy="200520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050873" y="3006771"/>
                <a:ext cx="101622" cy="203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22836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745251" y="196971"/>
              <a:ext cx="7561080" cy="64018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5811" y="177891"/>
                <a:ext cx="7594920" cy="64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4" name="Ink 63"/>
              <p14:cNvContentPartPr/>
              <p14:nvPr/>
            </p14:nvContentPartPr>
            <p14:xfrm>
              <a:off x="1276971" y="2630931"/>
              <a:ext cx="1495440" cy="2448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1491" y="2614371"/>
                <a:ext cx="152100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8" name="Ink 67"/>
              <p14:cNvContentPartPr/>
              <p14:nvPr/>
            </p14:nvContentPartPr>
            <p14:xfrm>
              <a:off x="1238451" y="2990931"/>
              <a:ext cx="1558440" cy="489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21171" y="2971131"/>
                <a:ext cx="158724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9" name="Ink 68"/>
              <p14:cNvContentPartPr/>
              <p14:nvPr/>
            </p14:nvContentPartPr>
            <p14:xfrm>
              <a:off x="2707251" y="2421411"/>
              <a:ext cx="768960" cy="8863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01491" y="2403051"/>
                <a:ext cx="794520" cy="9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4" name="Ink 73"/>
              <p14:cNvContentPartPr/>
              <p14:nvPr/>
            </p14:nvContentPartPr>
            <p14:xfrm>
              <a:off x="3487731" y="2799051"/>
              <a:ext cx="859680" cy="3204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71891" y="2790411"/>
                <a:ext cx="89280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9" name="Ink 78"/>
              <p14:cNvContentPartPr/>
              <p14:nvPr/>
            </p14:nvContentPartPr>
            <p14:xfrm>
              <a:off x="1202451" y="3786171"/>
              <a:ext cx="1522800" cy="320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85891" y="3767811"/>
                <a:ext cx="155520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7" name="Ink 126"/>
              <p14:cNvContentPartPr/>
              <p14:nvPr/>
            </p14:nvContentPartPr>
            <p14:xfrm>
              <a:off x="660291" y="2407371"/>
              <a:ext cx="567720" cy="176976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49491" y="2389371"/>
                <a:ext cx="582480" cy="18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4" name="Ink 133"/>
              <p14:cNvContentPartPr/>
              <p14:nvPr/>
            </p14:nvContentPartPr>
            <p14:xfrm>
              <a:off x="1932531" y="5520291"/>
              <a:ext cx="76320" cy="68796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925331" y="5499411"/>
                <a:ext cx="104400" cy="72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5" name="Ink 134"/>
              <p14:cNvContentPartPr/>
              <p14:nvPr/>
            </p14:nvContentPartPr>
            <p14:xfrm>
              <a:off x="1086891" y="6204291"/>
              <a:ext cx="914040" cy="2448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72131" y="6184131"/>
                <a:ext cx="94896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3" name="Ink 142"/>
              <p14:cNvContentPartPr/>
              <p14:nvPr/>
            </p14:nvContentPartPr>
            <p14:xfrm>
              <a:off x="3173811" y="5201691"/>
              <a:ext cx="1008720" cy="3960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162651" y="5180811"/>
                <a:ext cx="104040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4" name="Ink 143"/>
              <p14:cNvContentPartPr/>
              <p14:nvPr/>
            </p14:nvContentPartPr>
            <p14:xfrm>
              <a:off x="1669731" y="5333811"/>
              <a:ext cx="67680" cy="65988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64331" y="5315451"/>
                <a:ext cx="93240" cy="69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5" name="Ink 144"/>
              <p14:cNvContentPartPr/>
              <p14:nvPr/>
            </p14:nvContentPartPr>
            <p14:xfrm>
              <a:off x="1956291" y="5402211"/>
              <a:ext cx="2197800" cy="16992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40811" y="5381331"/>
                <a:ext cx="2233080" cy="20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6" name="Ink 145"/>
              <p14:cNvContentPartPr/>
              <p14:nvPr/>
            </p14:nvContentPartPr>
            <p14:xfrm>
              <a:off x="1720131" y="5884971"/>
              <a:ext cx="2598840" cy="1728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714731" y="5865891"/>
                <a:ext cx="262512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0" name="Ink 159"/>
              <p14:cNvContentPartPr/>
              <p14:nvPr/>
            </p14:nvContentPartPr>
            <p14:xfrm>
              <a:off x="4069491" y="4788051"/>
              <a:ext cx="621720" cy="72288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61931" y="4768971"/>
                <a:ext cx="650160" cy="75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69" name="Ink 168"/>
              <p14:cNvContentPartPr/>
              <p14:nvPr/>
            </p14:nvContentPartPr>
            <p14:xfrm>
              <a:off x="6724491" y="2846931"/>
              <a:ext cx="1303560" cy="249444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707571" y="2826771"/>
                <a:ext cx="1330200" cy="253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0" name="Ink 169"/>
              <p14:cNvContentPartPr/>
              <p14:nvPr/>
            </p14:nvContentPartPr>
            <p14:xfrm>
              <a:off x="4710651" y="5107011"/>
              <a:ext cx="1005480" cy="2736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691931" y="5087211"/>
                <a:ext cx="104256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1" name="Ink 170"/>
              <p14:cNvContentPartPr/>
              <p14:nvPr/>
            </p14:nvContentPartPr>
            <p14:xfrm>
              <a:off x="5191251" y="5004051"/>
              <a:ext cx="2738160" cy="120168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182971" y="4986051"/>
                <a:ext cx="2763360" cy="124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781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304251" y="169971"/>
              <a:ext cx="8348040" cy="57078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3451" y="151971"/>
                <a:ext cx="8379720" cy="57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3" name="Ink 112"/>
              <p14:cNvContentPartPr/>
              <p14:nvPr/>
            </p14:nvContentPartPr>
            <p14:xfrm>
              <a:off x="2717331" y="3100371"/>
              <a:ext cx="0" cy="3024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3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025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349611" y="120291"/>
              <a:ext cx="8497800" cy="6113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891" y="104091"/>
                <a:ext cx="8537760" cy="613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2" name="Ink 41"/>
              <p14:cNvContentPartPr/>
              <p14:nvPr/>
            </p14:nvContentPartPr>
            <p14:xfrm>
              <a:off x="819771" y="914451"/>
              <a:ext cx="1562040" cy="6840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1051" y="896451"/>
                <a:ext cx="159300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8" name="Ink 67"/>
              <p14:cNvContentPartPr/>
              <p14:nvPr/>
            </p14:nvContentPartPr>
            <p14:xfrm>
              <a:off x="883491" y="1640211"/>
              <a:ext cx="1372680" cy="8460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4051" y="1620771"/>
                <a:ext cx="140904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6" name="Ink 105"/>
              <p14:cNvContentPartPr/>
              <p14:nvPr/>
            </p14:nvContentPartPr>
            <p14:xfrm>
              <a:off x="609531" y="3300891"/>
              <a:ext cx="0" cy="828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0" cy="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597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574611" y="193371"/>
              <a:ext cx="8082000" cy="51274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4811" y="172851"/>
                <a:ext cx="8110440" cy="516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3" name="Ink 162"/>
              <p14:cNvContentPartPr/>
              <p14:nvPr/>
            </p14:nvContentPartPr>
            <p14:xfrm>
              <a:off x="654531" y="5157051"/>
              <a:ext cx="298080" cy="20196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4731" y="5137971"/>
                <a:ext cx="33876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4" name="Ink 163"/>
              <p14:cNvContentPartPr/>
              <p14:nvPr/>
            </p14:nvContentPartPr>
            <p14:xfrm>
              <a:off x="1037211" y="5215371"/>
              <a:ext cx="444600" cy="32544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8211" y="5198811"/>
                <a:ext cx="473040" cy="36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5" name="Ink 164"/>
              <p14:cNvContentPartPr/>
              <p14:nvPr/>
            </p14:nvContentPartPr>
            <p14:xfrm>
              <a:off x="1477851" y="5247411"/>
              <a:ext cx="131760" cy="10404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71011" y="5232291"/>
                <a:ext cx="1576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6" name="Ink 165"/>
              <p14:cNvContentPartPr/>
              <p14:nvPr/>
            </p14:nvContentPartPr>
            <p14:xfrm>
              <a:off x="1625811" y="5004411"/>
              <a:ext cx="105120" cy="35460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16091" y="4988571"/>
                <a:ext cx="13140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7" name="Ink 166"/>
              <p14:cNvContentPartPr/>
              <p14:nvPr/>
            </p14:nvContentPartPr>
            <p14:xfrm>
              <a:off x="1889691" y="5257491"/>
              <a:ext cx="182880" cy="16524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77811" y="5238051"/>
                <a:ext cx="20268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68" name="Ink 167"/>
              <p14:cNvContentPartPr/>
              <p14:nvPr/>
            </p14:nvContentPartPr>
            <p14:xfrm>
              <a:off x="2161851" y="5288091"/>
              <a:ext cx="577440" cy="18324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149971" y="5270811"/>
                <a:ext cx="59832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9" name="Ink 168"/>
              <p14:cNvContentPartPr/>
              <p14:nvPr/>
            </p14:nvContentPartPr>
            <p14:xfrm>
              <a:off x="2824611" y="5357931"/>
              <a:ext cx="124560" cy="11340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04811" y="5337051"/>
                <a:ext cx="16416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0" name="Ink 169"/>
              <p14:cNvContentPartPr/>
              <p14:nvPr/>
            </p14:nvContentPartPr>
            <p14:xfrm>
              <a:off x="3067251" y="5074971"/>
              <a:ext cx="278280" cy="37764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058971" y="5054091"/>
                <a:ext cx="295200" cy="4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1" name="Ink 170"/>
              <p14:cNvContentPartPr/>
              <p14:nvPr/>
            </p14:nvContentPartPr>
            <p14:xfrm>
              <a:off x="3695451" y="5000091"/>
              <a:ext cx="168120" cy="61020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683571" y="4980291"/>
                <a:ext cx="200160" cy="63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2" name="Ink 171"/>
              <p14:cNvContentPartPr/>
              <p14:nvPr/>
            </p14:nvContentPartPr>
            <p14:xfrm>
              <a:off x="3570531" y="5240211"/>
              <a:ext cx="545760" cy="14184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555051" y="5220051"/>
                <a:ext cx="57096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3" name="Ink 172"/>
              <p14:cNvContentPartPr/>
              <p14:nvPr/>
            </p14:nvContentPartPr>
            <p14:xfrm>
              <a:off x="4220691" y="5169291"/>
              <a:ext cx="257760" cy="16776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08451" y="5149131"/>
                <a:ext cx="27972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4" name="Ink 173"/>
              <p14:cNvContentPartPr/>
              <p14:nvPr/>
            </p14:nvContentPartPr>
            <p14:xfrm>
              <a:off x="4608051" y="5225451"/>
              <a:ext cx="368640" cy="11844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595811" y="5204211"/>
                <a:ext cx="390600" cy="14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839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2404</TotalTime>
  <Words>1</Words>
  <Application>Microsoft Office PowerPoint</Application>
  <PresentationFormat>On-screen Show (4:3)</PresentationFormat>
  <Paragraphs>1</Paragraphs>
  <Slides>18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Electronics (EE221)</dc:title>
  <dc:creator>Dipankar Saha</dc:creator>
  <cp:lastModifiedBy>Dipankar Saha</cp:lastModifiedBy>
  <cp:revision>110</cp:revision>
  <dcterms:created xsi:type="dcterms:W3CDTF">2011-08-02T14:42:34Z</dcterms:created>
  <dcterms:modified xsi:type="dcterms:W3CDTF">2013-08-27T05:48:24Z</dcterms:modified>
</cp:coreProperties>
</file>

<file path=docProps/thumbnail.jpeg>
</file>